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BE3F768-A8F5-4702-85E3-D10609C2780E}" type="datetimeFigureOut">
              <a:rPr lang="es-AR" smtClean="0"/>
              <a:t>26/9/2023</a:t>
            </a:fld>
            <a:endParaRPr lang="es-AR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A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26/9/2023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26/9/2023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26/9/2023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BE3F768-A8F5-4702-85E3-D10609C2780E}" type="datetimeFigureOut">
              <a:rPr lang="es-AR" smtClean="0"/>
              <a:t>26/9/2023</a:t>
            </a:fld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A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26/9/2023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0" name="9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26/9/2023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26/9/2023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26/9/2023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BE3F768-A8F5-4702-85E3-D10609C2780E}" type="datetimeFigureOut">
              <a:rPr lang="es-AR" smtClean="0"/>
              <a:t>26/9/2023</a:t>
            </a:fld>
            <a:endParaRPr lang="es-AR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A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s-E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BE3F768-A8F5-4702-85E3-D10609C2780E}" type="datetimeFigureOut">
              <a:rPr lang="es-AR" smtClean="0"/>
              <a:t>26/9/2023</a:t>
            </a:fld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A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s-AR" dirty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BE3F768-A8F5-4702-85E3-D10609C2780E}" type="datetimeFigureOut">
              <a:rPr lang="es-AR" smtClean="0"/>
              <a:t>26/9/2023</a:t>
            </a:fld>
            <a:endParaRPr lang="es-AR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000" dirty="0" smtClean="0"/>
              <a:t>PROGRAMACIÓN I</a:t>
            </a:r>
            <a:endParaRPr lang="es-AR" sz="6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067944" y="2819400"/>
            <a:ext cx="4625890" cy="2697832"/>
          </a:xfrm>
        </p:spPr>
        <p:txBody>
          <a:bodyPr>
            <a:normAutofit/>
          </a:bodyPr>
          <a:lstStyle/>
          <a:p>
            <a:r>
              <a:rPr lang="es-ES" sz="4000" dirty="0" smtClean="0"/>
              <a:t>PRUEBAS DE FUNCIONES</a:t>
            </a:r>
            <a:endParaRPr lang="es-AR" sz="4000" dirty="0"/>
          </a:p>
        </p:txBody>
      </p:sp>
    </p:spTree>
    <p:extLst>
      <p:ext uri="{BB962C8B-B14F-4D97-AF65-F5344CB8AC3E}">
        <p14:creationId xmlns:p14="http://schemas.microsoft.com/office/powerpoint/2010/main" val="159603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Pruebas unitarias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S</a:t>
            </a:r>
            <a:r>
              <a:rPr lang="es-ES" sz="2800" dirty="0" smtClean="0"/>
              <a:t>on </a:t>
            </a:r>
            <a:r>
              <a:rPr lang="es-ES" sz="2800" dirty="0"/>
              <a:t>una forma de comprobar que un fragmento de código funciona correctamente. Es un procedimiento más de los que se llevan a cabo dentro de una metodología ágil de trabajo</a:t>
            </a:r>
            <a:r>
              <a:rPr lang="es-ES" sz="2800" dirty="0" smtClean="0"/>
              <a:t>.</a:t>
            </a:r>
          </a:p>
          <a:p>
            <a:pPr marL="0" indent="0">
              <a:buNone/>
            </a:pPr>
            <a:r>
              <a:rPr lang="es-ES" sz="2800" dirty="0"/>
              <a:t>Son pequeños </a:t>
            </a:r>
            <a:r>
              <a:rPr lang="es-ES" sz="2800" i="1" dirty="0" err="1"/>
              <a:t>tests</a:t>
            </a:r>
            <a:r>
              <a:rPr lang="es-ES" sz="2800" dirty="0"/>
              <a:t> que validan el comportamiento de un objeto y la lógica</a:t>
            </a:r>
            <a:r>
              <a:rPr lang="es-ES" sz="2800" dirty="0" smtClean="0"/>
              <a:t>.</a:t>
            </a:r>
          </a:p>
          <a:p>
            <a:pPr marL="0" indent="0">
              <a:buNone/>
            </a:pPr>
            <a:r>
              <a:rPr lang="es-ES" sz="2800" dirty="0"/>
              <a:t>Existen diversos </a:t>
            </a:r>
            <a:r>
              <a:rPr lang="es-ES" sz="2800" dirty="0" err="1"/>
              <a:t>frameworks</a:t>
            </a:r>
            <a:r>
              <a:rPr lang="es-ES" sz="2800" dirty="0"/>
              <a:t> para implementar pruebas unitarias en </a:t>
            </a:r>
            <a:r>
              <a:rPr lang="es-ES" sz="2800" dirty="0" smtClean="0"/>
              <a:t>Python.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17015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PYTEST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err="1"/>
              <a:t>Pytest</a:t>
            </a:r>
            <a:r>
              <a:rPr lang="es-ES" sz="2800" dirty="0"/>
              <a:t> es un framework maduro y con muchas funcionalidades, desde pruebas pequeñas hasta pruebas de gran escala como pruebas funcionales de aplicaciones y librerías</a:t>
            </a:r>
            <a:r>
              <a:rPr lang="es-ES" sz="2800" dirty="0" smtClean="0"/>
              <a:t>.</a:t>
            </a:r>
          </a:p>
          <a:p>
            <a:pPr marL="0" indent="0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78375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 </a:t>
            </a:r>
            <a:r>
              <a:rPr lang="es-ES" dirty="0" err="1" smtClean="0"/>
              <a:t>Pytest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Para instalar este marco de trabajo se debe ejecutar la siguiente instrucción</a:t>
            </a:r>
            <a:r>
              <a:rPr lang="es-ES" sz="2800" dirty="0" smtClean="0"/>
              <a:t>:</a:t>
            </a:r>
          </a:p>
          <a:p>
            <a:pPr marL="0" indent="0">
              <a:buNone/>
            </a:pPr>
            <a:r>
              <a:rPr lang="es-ES" sz="2800" i="1" dirty="0" err="1" smtClean="0"/>
              <a:t>pip</a:t>
            </a:r>
            <a:r>
              <a:rPr lang="es-ES" sz="2800" i="1" dirty="0" smtClean="0"/>
              <a:t> </a:t>
            </a:r>
            <a:r>
              <a:rPr lang="es-ES" sz="2800" i="1" dirty="0" err="1"/>
              <a:t>install</a:t>
            </a:r>
            <a:r>
              <a:rPr lang="es-ES" sz="2800" i="1" dirty="0"/>
              <a:t> </a:t>
            </a:r>
            <a:r>
              <a:rPr lang="es-ES" sz="2800" i="1" dirty="0" err="1"/>
              <a:t>pytest</a:t>
            </a:r>
            <a:endParaRPr lang="es-ES" sz="2800" i="1" dirty="0"/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dirty="0"/>
              <a:t>Para ver la versión, se puede ejecutar</a:t>
            </a:r>
            <a:r>
              <a:rPr lang="es-ES" sz="2800" dirty="0" smtClean="0"/>
              <a:t>:</a:t>
            </a:r>
          </a:p>
          <a:p>
            <a:pPr marL="0" indent="0">
              <a:buNone/>
            </a:pPr>
            <a:r>
              <a:rPr lang="es-ES" sz="2800" i="1" dirty="0" err="1" smtClean="0"/>
              <a:t>pytest</a:t>
            </a:r>
            <a:r>
              <a:rPr lang="es-ES" sz="2800" i="1" dirty="0" smtClean="0"/>
              <a:t> --</a:t>
            </a:r>
            <a:r>
              <a:rPr lang="es-ES" sz="2800" i="1" dirty="0" err="1" smtClean="0"/>
              <a:t>version</a:t>
            </a:r>
            <a:endParaRPr lang="es-ES" sz="2800" i="1" dirty="0" smtClean="0"/>
          </a:p>
          <a:p>
            <a:pPr marL="0" indent="0">
              <a:buNone/>
            </a:pPr>
            <a:endParaRPr lang="es-ES" sz="2800" i="1" dirty="0"/>
          </a:p>
        </p:txBody>
      </p:sp>
    </p:spTree>
    <p:extLst>
      <p:ext uri="{BB962C8B-B14F-4D97-AF65-F5344CB8AC3E}">
        <p14:creationId xmlns:p14="http://schemas.microsoft.com/office/powerpoint/2010/main" val="348247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Al utilizar </a:t>
            </a:r>
            <a:r>
              <a:rPr lang="es-ES" sz="2800" b="1" dirty="0" err="1"/>
              <a:t>pytest</a:t>
            </a:r>
            <a:r>
              <a:rPr lang="es-ES" sz="2800" dirty="0"/>
              <a:t>, todo lo que necesita para empezar a escribir una prueba es crear un nuevo archivo que inicie con el prefijo </a:t>
            </a:r>
            <a:r>
              <a:rPr lang="es-ES" sz="2800" b="1" dirty="0"/>
              <a:t>test_*.py</a:t>
            </a:r>
            <a:r>
              <a:rPr lang="es-ES" sz="2800" dirty="0"/>
              <a:t> y escribir una función de pruebas que inicie con </a:t>
            </a:r>
            <a:r>
              <a:rPr lang="es-ES" sz="2800" b="1" dirty="0"/>
              <a:t>test</a:t>
            </a:r>
            <a:r>
              <a:rPr lang="es-ES" sz="2800" dirty="0" smtClean="0"/>
              <a:t>.</a:t>
            </a:r>
          </a:p>
          <a:p>
            <a:pPr marL="0" indent="0">
              <a:buNone/>
            </a:pPr>
            <a:r>
              <a:rPr lang="es-ES" sz="2800" dirty="0"/>
              <a:t>Para ejecutar este </a:t>
            </a:r>
            <a:r>
              <a:rPr lang="es-ES" sz="2800" b="1" dirty="0"/>
              <a:t>test</a:t>
            </a:r>
            <a:r>
              <a:rPr lang="es-ES" sz="2800" dirty="0"/>
              <a:t>, ejecutamos </a:t>
            </a:r>
            <a:r>
              <a:rPr lang="es-ES" sz="2800" b="1" dirty="0" err="1"/>
              <a:t>pytest</a:t>
            </a:r>
            <a:r>
              <a:rPr lang="es-ES" sz="2800" dirty="0"/>
              <a:t>, con el nombre del archivo.</a:t>
            </a:r>
          </a:p>
          <a:p>
            <a:pPr marL="0" indent="0" fontAlgn="base">
              <a:buNone/>
            </a:pPr>
            <a:r>
              <a:rPr lang="es-ES" sz="2800" dirty="0"/>
              <a:t>Si no le pasan el nombre del archivo, </a:t>
            </a:r>
            <a:r>
              <a:rPr lang="es-ES" sz="2800" dirty="0" err="1"/>
              <a:t>pytest</a:t>
            </a:r>
            <a:r>
              <a:rPr lang="es-ES" sz="2800" dirty="0"/>
              <a:t> buscara en forma recursiva todos los archivos que inicien con test en el directorio actual y los ejecutará en forma automática.</a:t>
            </a:r>
          </a:p>
          <a:p>
            <a:pPr marL="0" indent="0" fontAlgn="base">
              <a:buNone/>
            </a:pPr>
            <a:r>
              <a:rPr lang="es-ES" sz="2800" dirty="0"/>
              <a:t>No hay la necesidad de crear clases, solo funciones y el uso de la sentencia </a:t>
            </a:r>
            <a:r>
              <a:rPr lang="es-ES" sz="2800" dirty="0" err="1"/>
              <a:t>assert</a:t>
            </a:r>
            <a:r>
              <a:rPr lang="es-ES" sz="2800" dirty="0" smtClean="0"/>
              <a:t>.</a:t>
            </a:r>
            <a:endParaRPr lang="es-AR" sz="2800" dirty="0"/>
          </a:p>
          <a:p>
            <a:pPr marL="0" indent="0">
              <a:buNone/>
            </a:pP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60701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95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smtClean="0"/>
              <a:t>Una vez creado el archivo Test_*.py debemos realizar la importación de </a:t>
            </a:r>
            <a:r>
              <a:rPr lang="es-ES" sz="2800" dirty="0" err="1" smtClean="0"/>
              <a:t>pytest</a:t>
            </a:r>
            <a:r>
              <a:rPr lang="es-ES" sz="2800" dirty="0" smtClean="0"/>
              <a:t>:</a:t>
            </a:r>
          </a:p>
          <a:p>
            <a:pPr marL="0" indent="0">
              <a:buNone/>
            </a:pPr>
            <a:r>
              <a:rPr lang="es-ES" sz="2800" i="1" dirty="0" err="1" smtClean="0"/>
              <a:t>Import</a:t>
            </a:r>
            <a:r>
              <a:rPr lang="es-ES" sz="2800" i="1" dirty="0" smtClean="0"/>
              <a:t> </a:t>
            </a:r>
            <a:r>
              <a:rPr lang="es-ES" sz="2800" i="1" dirty="0" err="1" smtClean="0"/>
              <a:t>pytest</a:t>
            </a:r>
            <a:endParaRPr lang="es-ES" sz="2800" dirty="0" smtClean="0"/>
          </a:p>
          <a:p>
            <a:pPr marL="0" indent="0">
              <a:buNone/>
            </a:pPr>
            <a:r>
              <a:rPr lang="es-ES" sz="2800" dirty="0" smtClean="0"/>
              <a:t>Y la importación de las funciones que queremos probar, por ejemplo:</a:t>
            </a:r>
          </a:p>
          <a:p>
            <a:pPr marL="0" indent="0">
              <a:buNone/>
            </a:pPr>
            <a:endParaRPr lang="es-A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810" y="4243572"/>
            <a:ext cx="292632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9" y="2924944"/>
            <a:ext cx="4392488" cy="95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797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Parámetros en </a:t>
            </a:r>
            <a:r>
              <a:rPr lang="es-ES" dirty="0" err="1" smtClean="0"/>
              <a:t>pytest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smtClean="0"/>
              <a:t>Podemos probar el mismo código con múltiples valores de entrada, para esto usaremos la </a:t>
            </a:r>
            <a:r>
              <a:rPr lang="es-ES" sz="2800" b="1" dirty="0" smtClean="0"/>
              <a:t>parametrización</a:t>
            </a:r>
            <a:r>
              <a:rPr lang="es-ES" sz="2800" dirty="0" smtClean="0"/>
              <a:t> con el </a:t>
            </a:r>
            <a:r>
              <a:rPr lang="es-AR" sz="2800" dirty="0" smtClean="0"/>
              <a:t>decorador @</a:t>
            </a:r>
            <a:r>
              <a:rPr lang="es-AR" sz="2800" dirty="0" err="1" smtClean="0"/>
              <a:t>pytest.mark.parametrize</a:t>
            </a:r>
            <a:r>
              <a:rPr lang="es-AR" sz="2800" dirty="0" smtClean="0"/>
              <a:t>.</a:t>
            </a:r>
            <a:endParaRPr lang="es-AR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91150"/>
            <a:ext cx="5796389" cy="2662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6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ción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637</TotalTime>
  <Words>155</Words>
  <Application>Microsoft Office PowerPoint</Application>
  <PresentationFormat>Presentación en pantalla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Fundición</vt:lpstr>
      <vt:lpstr>PROGRAMACIÓN I</vt:lpstr>
      <vt:lpstr>Pruebas unitarias</vt:lpstr>
      <vt:lpstr>PYTEST</vt:lpstr>
      <vt:lpstr>Instalación Pytest</vt:lpstr>
      <vt:lpstr>Presentación de PowerPoint</vt:lpstr>
      <vt:lpstr>Presentación de PowerPoint</vt:lpstr>
      <vt:lpstr>Parámetros en pytest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</dc:title>
  <dc:creator>Cinthia Rigoni</dc:creator>
  <cp:lastModifiedBy>Cinthia Rigoni</cp:lastModifiedBy>
  <cp:revision>38</cp:revision>
  <dcterms:created xsi:type="dcterms:W3CDTF">2023-08-07T18:44:06Z</dcterms:created>
  <dcterms:modified xsi:type="dcterms:W3CDTF">2023-09-26T11:40:01Z</dcterms:modified>
</cp:coreProperties>
</file>