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4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16/10/2023</a:t>
            </a:fld>
            <a:endParaRPr lang="es-AR"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16/10/2023</a:t>
            </a:fld>
            <a:endParaRPr lang="es-AR"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6" name="5 Marcador de pie de página"/>
          <p:cNvSpPr>
            <a:spLocks noGrp="1"/>
          </p:cNvSpPr>
          <p:nvPr>
            <p:ph type="ftr" sz="quarter" idx="11"/>
          </p:nvPr>
        </p:nvSpPr>
        <p:spPr/>
        <p:txBody>
          <a:bodyPr/>
          <a:lstStyle>
            <a:extLst/>
          </a:lstStyle>
          <a:p>
            <a:endParaRPr lang="es-AR" dirty="0"/>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8" name="7 Marcador de pie de página"/>
          <p:cNvSpPr>
            <a:spLocks noGrp="1"/>
          </p:cNvSpPr>
          <p:nvPr>
            <p:ph type="ftr" sz="quarter" idx="11"/>
          </p:nvPr>
        </p:nvSpPr>
        <p:spPr/>
        <p:txBody>
          <a:bodyPr/>
          <a:lstStyle>
            <a:extLst/>
          </a:lstStyle>
          <a:p>
            <a:endParaRPr lang="es-AR" dirty="0"/>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4" name="3 Marcador de pie de página"/>
          <p:cNvSpPr>
            <a:spLocks noGrp="1"/>
          </p:cNvSpPr>
          <p:nvPr>
            <p:ph type="ftr" sz="quarter" idx="11"/>
          </p:nvPr>
        </p:nvSpPr>
        <p:spPr/>
        <p:txBody>
          <a:bodyPr/>
          <a:lstStyle>
            <a:extLst/>
          </a:lstStyle>
          <a:p>
            <a:endParaRPr lang="es-AR" dirty="0"/>
          </a:p>
        </p:txBody>
      </p:sp>
      <p:sp>
        <p:nvSpPr>
          <p:cNvPr id="5" name="4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BE3F768-A8F5-4702-85E3-D10609C2780E}" type="datetimeFigureOut">
              <a:rPr lang="es-AR" smtClean="0"/>
              <a:t>16/10/2023</a:t>
            </a:fld>
            <a:endParaRPr lang="es-AR" dirty="0"/>
          </a:p>
        </p:txBody>
      </p:sp>
      <p:sp>
        <p:nvSpPr>
          <p:cNvPr id="3" name="2 Marcador de pie de página"/>
          <p:cNvSpPr>
            <a:spLocks noGrp="1"/>
          </p:cNvSpPr>
          <p:nvPr>
            <p:ph type="ftr" sz="quarter" idx="11"/>
          </p:nvPr>
        </p:nvSpPr>
        <p:spPr/>
        <p:txBody>
          <a:bodyPr/>
          <a:lstStyle>
            <a:extLst/>
          </a:lstStyle>
          <a:p>
            <a:endParaRPr lang="es-AR" dirty="0"/>
          </a:p>
        </p:txBody>
      </p:sp>
      <p:sp>
        <p:nvSpPr>
          <p:cNvPr id="4" name="3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16/10/2023</a:t>
            </a:fld>
            <a:endParaRPr lang="es-AR"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16/10/2023</a:t>
            </a:fld>
            <a:endParaRPr lang="es-AR"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AR"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E3F768-A8F5-4702-85E3-D10609C2780E}" type="datetimeFigureOut">
              <a:rPr lang="es-AR" smtClean="0"/>
              <a:t>16/10/2023</a:t>
            </a:fld>
            <a:endParaRPr lang="es-AR"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9C10E34-73D1-49EB-B076-E950FB807F6A}" type="slidenum">
              <a:rPr lang="es-AR" smtClean="0"/>
              <a:t>‹Nº›</a:t>
            </a:fld>
            <a:endParaRPr lang="es-AR"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PROGRAMACIÓN I</a:t>
            </a:r>
            <a:endParaRPr lang="es-AR" sz="6000" dirty="0"/>
          </a:p>
        </p:txBody>
      </p:sp>
      <p:sp>
        <p:nvSpPr>
          <p:cNvPr id="3" name="2 Subtítulo"/>
          <p:cNvSpPr>
            <a:spLocks noGrp="1"/>
          </p:cNvSpPr>
          <p:nvPr>
            <p:ph type="subTitle" idx="1"/>
          </p:nvPr>
        </p:nvSpPr>
        <p:spPr>
          <a:xfrm>
            <a:off x="4067944" y="2819400"/>
            <a:ext cx="4625890" cy="2697832"/>
          </a:xfrm>
        </p:spPr>
        <p:txBody>
          <a:bodyPr>
            <a:normAutofit/>
          </a:bodyPr>
          <a:lstStyle/>
          <a:p>
            <a:r>
              <a:rPr lang="es-ES" sz="4000" dirty="0" smtClean="0"/>
              <a:t>RECURSIÓN</a:t>
            </a:r>
            <a:endParaRPr lang="es-AR" sz="4000" dirty="0"/>
          </a:p>
        </p:txBody>
      </p:sp>
    </p:spTree>
    <p:extLst>
      <p:ext uri="{BB962C8B-B14F-4D97-AF65-F5344CB8AC3E}">
        <p14:creationId xmlns:p14="http://schemas.microsoft.com/office/powerpoint/2010/main" val="15960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¿Qué es?</a:t>
            </a:r>
            <a:endParaRPr lang="es-AR" dirty="0"/>
          </a:p>
        </p:txBody>
      </p:sp>
      <p:sp>
        <p:nvSpPr>
          <p:cNvPr id="3" name="2 Marcador de contenido"/>
          <p:cNvSpPr>
            <a:spLocks noGrp="1"/>
          </p:cNvSpPr>
          <p:nvPr>
            <p:ph idx="1"/>
          </p:nvPr>
        </p:nvSpPr>
        <p:spPr/>
        <p:txBody>
          <a:bodyPr>
            <a:normAutofit lnSpcReduction="10000"/>
          </a:bodyPr>
          <a:lstStyle/>
          <a:p>
            <a:pPr marL="0" indent="0">
              <a:buNone/>
            </a:pPr>
            <a:r>
              <a:rPr lang="es-ES" sz="2800" dirty="0"/>
              <a:t>La </a:t>
            </a:r>
            <a:r>
              <a:rPr lang="es-ES" sz="2800" b="1" dirty="0"/>
              <a:t>recursividad</a:t>
            </a:r>
            <a:r>
              <a:rPr lang="es-ES" sz="2800" dirty="0"/>
              <a:t> </a:t>
            </a:r>
            <a:r>
              <a:rPr lang="es-ES" sz="2800" dirty="0" smtClean="0"/>
              <a:t>es </a:t>
            </a:r>
            <a:r>
              <a:rPr lang="es-ES" sz="2800" dirty="0"/>
              <a:t>un concepto que proviene de las matemáticas, y que aplicado al mundo de la programación nos permite resolver problemas o tareas donde las mismas pueden ser divididas en </a:t>
            </a:r>
            <a:r>
              <a:rPr lang="es-ES" sz="2800" dirty="0" err="1"/>
              <a:t>subtareas</a:t>
            </a:r>
            <a:r>
              <a:rPr lang="es-ES" sz="2800" dirty="0"/>
              <a:t> cuya funcionalidad es la misma. Dado que los </a:t>
            </a:r>
            <a:r>
              <a:rPr lang="es-ES" sz="2800" dirty="0" err="1"/>
              <a:t>subproblemas</a:t>
            </a:r>
            <a:r>
              <a:rPr lang="es-ES" sz="2800" dirty="0"/>
              <a:t> a resolver son de la misma naturaleza, se puede usar la misma función para resolverlos. Dicho de otra manera, una función recursiva es aquella que está definida en función de sí misma, por lo que se llama repetidamente a sí misma hasta llegar a un punto de salida.</a:t>
            </a:r>
            <a:endParaRPr lang="es-AR" sz="2800" dirty="0"/>
          </a:p>
        </p:txBody>
      </p:sp>
    </p:spTree>
    <p:extLst>
      <p:ext uri="{BB962C8B-B14F-4D97-AF65-F5344CB8AC3E}">
        <p14:creationId xmlns:p14="http://schemas.microsoft.com/office/powerpoint/2010/main" val="2773650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Partes de la recursión</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Cualquier función recursiva tiene dos secciones de código claramente divididas:</a:t>
            </a:r>
          </a:p>
          <a:p>
            <a:r>
              <a:rPr lang="es-ES" sz="2800" dirty="0"/>
              <a:t>Por un lado tenemos la sección en la que la función se llama a sí misma.</a:t>
            </a:r>
          </a:p>
          <a:p>
            <a:r>
              <a:rPr lang="es-ES" sz="2800" dirty="0"/>
              <a:t>Por otro lado, tiene que existir siempre una condición en la que la función retorna sin volver a </a:t>
            </a:r>
            <a:r>
              <a:rPr lang="es-ES" sz="2800" dirty="0" smtClean="0"/>
              <a:t>llamarse (caso base). </a:t>
            </a:r>
            <a:r>
              <a:rPr lang="es-ES" sz="2800" dirty="0"/>
              <a:t>Es muy importante porque de lo contrario, la función se llamaría de manera </a:t>
            </a:r>
            <a:r>
              <a:rPr lang="es-ES" sz="2800" dirty="0" smtClean="0"/>
              <a:t>indefinida</a:t>
            </a:r>
            <a:r>
              <a:rPr lang="es-AR" sz="2800" dirty="0" smtClean="0"/>
              <a:t>.</a:t>
            </a:r>
            <a:endParaRPr lang="es-ES" sz="2800" dirty="0"/>
          </a:p>
        </p:txBody>
      </p:sp>
    </p:spTree>
    <p:extLst>
      <p:ext uri="{BB962C8B-B14F-4D97-AF65-F5344CB8AC3E}">
        <p14:creationId xmlns:p14="http://schemas.microsoft.com/office/powerpoint/2010/main" val="3535119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smtClean="0"/>
              <a:t>Algoritmos recursivos - iterativos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a:t>Llamaremos algoritmos recursivos a aquellos que realizan llamadas recursivas para llegar al resultado, y algoritmos iterativos a aquellos que llegan a un resultado a través de una iteración mediante un ciclo definido o indefinido</a:t>
            </a:r>
            <a:r>
              <a:rPr lang="es-ES" sz="2800" dirty="0" smtClean="0"/>
              <a:t>.</a:t>
            </a:r>
            <a:endParaRPr lang="es-ES" sz="2800" dirty="0"/>
          </a:p>
          <a:p>
            <a:pPr marL="0" indent="0">
              <a:buNone/>
            </a:pPr>
            <a:r>
              <a:rPr lang="es-ES" sz="2800" dirty="0"/>
              <a:t>Todo algoritmo recursivo puede expresarse como iterativo y viceversa. Sin embargo, según las condiciones del problema a resolver podrá ser preferible utilizar la solución recursiva o la iterativa.</a:t>
            </a:r>
            <a:endParaRPr lang="es-AR" sz="2800" dirty="0"/>
          </a:p>
        </p:txBody>
      </p:sp>
    </p:spTree>
    <p:extLst>
      <p:ext uri="{BB962C8B-B14F-4D97-AF65-F5344CB8AC3E}">
        <p14:creationId xmlns:p14="http://schemas.microsoft.com/office/powerpoint/2010/main" val="33687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¿Cuándo usar recursión?</a:t>
            </a:r>
            <a:endParaRPr lang="es-AR" dirty="0"/>
          </a:p>
        </p:txBody>
      </p:sp>
      <p:sp>
        <p:nvSpPr>
          <p:cNvPr id="3" name="2 Marcador de contenido"/>
          <p:cNvSpPr>
            <a:spLocks noGrp="1"/>
          </p:cNvSpPr>
          <p:nvPr>
            <p:ph idx="1"/>
          </p:nvPr>
        </p:nvSpPr>
        <p:spPr/>
        <p:txBody>
          <a:bodyPr>
            <a:normAutofit/>
          </a:bodyPr>
          <a:lstStyle/>
          <a:p>
            <a:r>
              <a:rPr lang="es-ES" sz="2800" dirty="0" smtClean="0"/>
              <a:t>Cuando la solución al problema es más simple si se lo divide en versiones más pequeñas de si mismo.</a:t>
            </a:r>
          </a:p>
          <a:p>
            <a:r>
              <a:rPr lang="es-ES" sz="2800" dirty="0" smtClean="0"/>
              <a:t>Al trabajar con estructuras de datos de naturaleza recursivas (listas, árboles).</a:t>
            </a:r>
          </a:p>
          <a:p>
            <a:r>
              <a:rPr lang="es-ES" sz="2800" dirty="0" smtClean="0"/>
              <a:t>Cuando la forma iterativa en más compleja y produce código más difícil de comprender.</a:t>
            </a:r>
          </a:p>
          <a:p>
            <a:r>
              <a:rPr lang="es-ES" sz="2800" dirty="0" smtClean="0"/>
              <a:t>En lenguajes o paradigmas de programación orientados a </a:t>
            </a:r>
            <a:r>
              <a:rPr lang="es-ES" sz="2800" smtClean="0"/>
              <a:t>la recursividad.</a:t>
            </a:r>
            <a:endParaRPr lang="es-AR" sz="2800"/>
          </a:p>
        </p:txBody>
      </p:sp>
    </p:spTree>
    <p:extLst>
      <p:ext uri="{BB962C8B-B14F-4D97-AF65-F5344CB8AC3E}">
        <p14:creationId xmlns:p14="http://schemas.microsoft.com/office/powerpoint/2010/main" val="169025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Ejemplos</a:t>
            </a:r>
            <a:endParaRPr lang="es-AR" dirty="0"/>
          </a:p>
        </p:txBody>
      </p:sp>
      <p:sp>
        <p:nvSpPr>
          <p:cNvPr id="3" name="2 Marcador de contenido"/>
          <p:cNvSpPr>
            <a:spLocks noGrp="1"/>
          </p:cNvSpPr>
          <p:nvPr>
            <p:ph idx="1"/>
          </p:nvPr>
        </p:nvSpPr>
        <p:spPr/>
        <p:txBody>
          <a:bodyPr/>
          <a:lstStyle/>
          <a:p>
            <a:r>
              <a:rPr lang="es-ES" dirty="0" smtClean="0"/>
              <a:t>Factorial</a:t>
            </a:r>
          </a:p>
          <a:p>
            <a:r>
              <a:rPr lang="es-ES" dirty="0" smtClean="0"/>
              <a:t>Serie Fibonacci</a:t>
            </a:r>
            <a:endParaRPr lang="es-AR" dirty="0"/>
          </a:p>
        </p:txBody>
      </p:sp>
    </p:spTree>
    <p:extLst>
      <p:ext uri="{BB962C8B-B14F-4D97-AF65-F5344CB8AC3E}">
        <p14:creationId xmlns:p14="http://schemas.microsoft.com/office/powerpoint/2010/main" val="40283145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1035</TotalTime>
  <Words>220</Words>
  <Application>Microsoft Office PowerPoint</Application>
  <PresentationFormat>Presentación en pantalla (4:3)</PresentationFormat>
  <Paragraphs>19</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Fundición</vt:lpstr>
      <vt:lpstr>PROGRAMACIÓN I</vt:lpstr>
      <vt:lpstr>¿Qué es?</vt:lpstr>
      <vt:lpstr>Partes de la recursión</vt:lpstr>
      <vt:lpstr>Algoritmos recursivos - iterativos</vt:lpstr>
      <vt:lpstr>¿Cuándo usar recursión?</vt:lpstr>
      <vt:lpstr>Ejemplos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dc:title>
  <dc:creator>Cinthia Rigoni</dc:creator>
  <cp:lastModifiedBy>Cinthia Rigoni</cp:lastModifiedBy>
  <cp:revision>53</cp:revision>
  <dcterms:created xsi:type="dcterms:W3CDTF">2023-08-07T18:44:06Z</dcterms:created>
  <dcterms:modified xsi:type="dcterms:W3CDTF">2023-10-17T00:17:01Z</dcterms:modified>
</cp:coreProperties>
</file>