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E3F768-A8F5-4702-85E3-D10609C2780E}" type="datetimeFigureOut">
              <a:rPr lang="es-AR" smtClean="0"/>
              <a:t>19/8/2023</a:t>
            </a:fld>
            <a:endParaRPr lang="es-AR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PROGRAMACIÓN I</a:t>
            </a:r>
            <a:endParaRPr lang="es-AR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ESTRUCTURAS SECUENCIALES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5960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 </a:t>
            </a:r>
            <a:r>
              <a:rPr lang="es-ES" b="1" dirty="0" smtClean="0"/>
              <a:t>if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Uno de los condicionales más comunes es el empleado por el enunciado </a:t>
            </a:r>
            <a:r>
              <a:rPr lang="es-ES" b="1" dirty="0"/>
              <a:t>if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 condición es </a:t>
            </a:r>
            <a:r>
              <a:rPr lang="es-ES" b="1" dirty="0"/>
              <a:t>verdadera</a:t>
            </a:r>
            <a:r>
              <a:rPr lang="es-ES" dirty="0"/>
              <a:t>, se ejecutan los comandos dentro del bloque </a:t>
            </a:r>
            <a:r>
              <a:rPr lang="es-ES" b="1" dirty="0"/>
              <a:t>if, </a:t>
            </a:r>
            <a:r>
              <a:rPr lang="es-ES" dirty="0"/>
              <a:t>o sea todo lo que está </a:t>
            </a:r>
            <a:r>
              <a:rPr lang="es-ES" dirty="0" err="1"/>
              <a:t>identado</a:t>
            </a:r>
            <a:r>
              <a:rPr lang="es-ES" dirty="0"/>
              <a:t> después de la condición. Si la comparación es </a:t>
            </a:r>
            <a:r>
              <a:rPr lang="es-ES" b="1" dirty="0"/>
              <a:t>falsa</a:t>
            </a:r>
            <a:r>
              <a:rPr lang="es-ES" dirty="0"/>
              <a:t>, el programa salta inmediatamente al enunciado que no está </a:t>
            </a:r>
            <a:r>
              <a:rPr lang="es-ES" dirty="0" err="1"/>
              <a:t>identado</a:t>
            </a:r>
            <a:r>
              <a:rPr lang="es-ES" dirty="0"/>
              <a:t>.</a:t>
            </a:r>
            <a:endParaRPr lang="es-AR" sz="3600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3384376" cy="175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31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23837"/>
          </a:xfrm>
        </p:spPr>
        <p:txBody>
          <a:bodyPr>
            <a:normAutofit/>
          </a:bodyPr>
          <a:lstStyle/>
          <a:p>
            <a:r>
              <a:rPr lang="es-ES" sz="2400" b="1" dirty="0" err="1"/>
              <a:t>Identación</a:t>
            </a:r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En </a:t>
            </a:r>
            <a:r>
              <a:rPr lang="es-ES" sz="2400" dirty="0" err="1"/>
              <a:t>python</a:t>
            </a:r>
            <a:r>
              <a:rPr lang="es-ES" sz="2400" dirty="0"/>
              <a:t> la </a:t>
            </a:r>
            <a:r>
              <a:rPr lang="es-ES" sz="2400" dirty="0" err="1"/>
              <a:t>identación</a:t>
            </a:r>
            <a:r>
              <a:rPr lang="es-ES" sz="2400" dirty="0"/>
              <a:t> es muy importante, dado que con ella se establecen </a:t>
            </a:r>
            <a:r>
              <a:rPr lang="es-ES" sz="2400" b="1" dirty="0"/>
              <a:t>bloques de código</a:t>
            </a:r>
            <a:r>
              <a:rPr lang="es-ES" sz="2400" dirty="0"/>
              <a:t> pertenecientes a una determinada funcionalidad dentro del lenguaje de programación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Si deseamos retornar al bloque de código principal, debemos </a:t>
            </a:r>
            <a:r>
              <a:rPr lang="es-ES" sz="2400" dirty="0" err="1"/>
              <a:t>desidentar</a:t>
            </a:r>
            <a:r>
              <a:rPr lang="es-ES" sz="2400" dirty="0"/>
              <a:t> y volver a la </a:t>
            </a:r>
            <a:r>
              <a:rPr lang="es-ES" sz="2400" b="1" dirty="0"/>
              <a:t>misma</a:t>
            </a:r>
            <a:r>
              <a:rPr lang="es-ES" sz="2400" dirty="0"/>
              <a:t> </a:t>
            </a:r>
            <a:r>
              <a:rPr lang="es-ES" sz="2400" dirty="0" err="1"/>
              <a:t>linea</a:t>
            </a:r>
            <a:r>
              <a:rPr lang="es-ES" sz="2400" dirty="0"/>
              <a:t> del principal. Es por eso que Python es un lenguaje de programación sumamente</a:t>
            </a:r>
            <a:r>
              <a:rPr lang="es-ES" sz="2400" b="1" dirty="0"/>
              <a:t> organizado y fácil de leer</a:t>
            </a:r>
            <a:r>
              <a:rPr lang="es-ES" sz="2400" dirty="0"/>
              <a:t>, pues el propio lenguaje nos obliga a serlo</a:t>
            </a:r>
            <a:r>
              <a:rPr lang="es-E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73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 </a:t>
            </a:r>
            <a:r>
              <a:rPr lang="es-ES" b="1" dirty="0" smtClean="0"/>
              <a:t>if-else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La cláusula </a:t>
            </a:r>
            <a:r>
              <a:rPr lang="es-ES" sz="2400" b="1" dirty="0" smtClean="0"/>
              <a:t>else </a:t>
            </a:r>
            <a:r>
              <a:rPr lang="es-ES" sz="2400" dirty="0" smtClean="0"/>
              <a:t>permite </a:t>
            </a:r>
            <a:r>
              <a:rPr lang="es-ES" sz="2400" dirty="0"/>
              <a:t>ejecutar un conjunto </a:t>
            </a:r>
            <a:r>
              <a:rPr lang="es-ES" sz="2400" dirty="0" smtClean="0"/>
              <a:t>diferente </a:t>
            </a:r>
            <a:r>
              <a:rPr lang="es-ES" sz="2400" dirty="0"/>
              <a:t>de enunciados si la comparación es </a:t>
            </a:r>
            <a:r>
              <a:rPr lang="es-ES" sz="2400" dirty="0" smtClean="0"/>
              <a:t>falsa: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A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384376" cy="313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9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Condicionales anidados</a:t>
            </a:r>
            <a:br>
              <a:rPr lang="es-ES" dirty="0" smtClean="0"/>
            </a:br>
            <a:r>
              <a:rPr lang="es-ES" b="1" dirty="0" smtClean="0"/>
              <a:t>if-</a:t>
            </a:r>
            <a:r>
              <a:rPr lang="es-ES" b="1" dirty="0" err="1" smtClean="0"/>
              <a:t>elif</a:t>
            </a:r>
            <a:r>
              <a:rPr lang="es-ES" b="1" dirty="0" smtClean="0"/>
              <a:t>-else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La función </a:t>
            </a:r>
            <a:r>
              <a:rPr lang="es-ES" sz="2800" b="1" dirty="0" err="1"/>
              <a:t>elif</a:t>
            </a:r>
            <a:r>
              <a:rPr lang="es-ES" sz="2800" dirty="0"/>
              <a:t> le permite comprobar criterios múltiples mientras se mantiene el código fácil de </a:t>
            </a:r>
            <a:r>
              <a:rPr lang="es-ES" sz="2800" dirty="0" smtClean="0"/>
              <a:t>leer: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2736304" cy="36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37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flujo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7984" y="2132856"/>
            <a:ext cx="4258816" cy="280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Este </a:t>
            </a:r>
            <a:r>
              <a:rPr lang="es-ES" sz="2400" dirty="0" smtClean="0"/>
              <a:t>símbolo es </a:t>
            </a:r>
            <a:r>
              <a:rPr lang="es-ES" sz="2400" dirty="0"/>
              <a:t>utilizado para la toma de decisiones, ramificaciones, para la indicación </a:t>
            </a:r>
            <a:r>
              <a:rPr lang="es-ES" sz="2400" dirty="0" smtClean="0"/>
              <a:t>de operaciones </a:t>
            </a:r>
            <a:r>
              <a:rPr lang="es-ES" sz="2400" dirty="0"/>
              <a:t>lógicas o de comparación entre datos.</a:t>
            </a:r>
            <a:endParaRPr lang="es-A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8310"/>
            <a:ext cx="2448272" cy="24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97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762</TotalTime>
  <Words>68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Fundición</vt:lpstr>
      <vt:lpstr>PROGRAMACIÓN I</vt:lpstr>
      <vt:lpstr>Condicional if</vt:lpstr>
      <vt:lpstr>Presentación de PowerPoint</vt:lpstr>
      <vt:lpstr>Condicional if-else</vt:lpstr>
      <vt:lpstr>Condicionales anidados if-elif-else</vt:lpstr>
      <vt:lpstr>Diagrama de flujo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Cinthia Rigoni</dc:creator>
  <cp:lastModifiedBy>Cinthia Rigoni</cp:lastModifiedBy>
  <cp:revision>36</cp:revision>
  <dcterms:created xsi:type="dcterms:W3CDTF">2023-08-07T18:44:06Z</dcterms:created>
  <dcterms:modified xsi:type="dcterms:W3CDTF">2023-08-19T20:34:15Z</dcterms:modified>
</cp:coreProperties>
</file>