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14/8/2023</a:t>
            </a:fld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14/8/2023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14/8/2023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14/8/2023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14/8/2023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14/8/2023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14/8/2023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14/8/2023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14/8/2023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14/8/2023</a:t>
            </a:fld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14/8/2023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BE3F768-A8F5-4702-85E3-D10609C2780E}" type="datetimeFigureOut">
              <a:rPr lang="es-AR" smtClean="0"/>
              <a:t>14/8/2023</a:t>
            </a:fld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PROGRAMACIÓN I</a:t>
            </a:r>
            <a:endParaRPr lang="es-AR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ESTRUCTURAS</a:t>
            </a:r>
          </a:p>
          <a:p>
            <a:r>
              <a:rPr lang="es-ES" sz="4000" dirty="0" smtClean="0"/>
              <a:t>SECUENCIALES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159603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6785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3400" dirty="0"/>
              <a:t>Cuando en un problema sólo participan operaciones, entradas y salidas se la denomina una estructura secuencial</a:t>
            </a:r>
            <a:r>
              <a:rPr lang="es-ES" sz="34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s-ES" sz="3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s-ES" sz="3400" dirty="0"/>
              <a:t>Todo algoritmo o programa consta de 5 fases, las cuáles son:</a:t>
            </a:r>
          </a:p>
          <a:p>
            <a:pPr marL="0" indent="0">
              <a:buNone/>
            </a:pPr>
            <a:endParaRPr lang="es-ES" sz="3400" dirty="0"/>
          </a:p>
          <a:p>
            <a:pPr>
              <a:lnSpc>
                <a:spcPct val="120000"/>
              </a:lnSpc>
            </a:pPr>
            <a:r>
              <a:rPr lang="es-ES" sz="3400" b="1" dirty="0" smtClean="0"/>
              <a:t>Declaración </a:t>
            </a:r>
            <a:r>
              <a:rPr lang="es-ES" sz="3400" b="1" dirty="0"/>
              <a:t>o definición de variables. </a:t>
            </a:r>
            <a:r>
              <a:rPr lang="es-ES" sz="3400" dirty="0"/>
              <a:t>Se enlistan al principio del algoritmo todas las variables que se usarán, colocando el nombre y el tipo.</a:t>
            </a:r>
          </a:p>
          <a:p>
            <a:pPr>
              <a:lnSpc>
                <a:spcPct val="120000"/>
              </a:lnSpc>
            </a:pPr>
            <a:r>
              <a:rPr lang="es-ES" sz="3400" b="1" dirty="0" smtClean="0"/>
              <a:t>Inicialización </a:t>
            </a:r>
            <a:r>
              <a:rPr lang="es-ES" sz="3400" b="1" dirty="0"/>
              <a:t>de variables. </a:t>
            </a:r>
            <a:r>
              <a:rPr lang="es-ES" sz="3400" dirty="0"/>
              <a:t>Significa que se les debe asignar algún valor, puede ser numérico, lógico o de otro tipo.</a:t>
            </a:r>
          </a:p>
          <a:p>
            <a:pPr>
              <a:lnSpc>
                <a:spcPct val="120000"/>
              </a:lnSpc>
            </a:pPr>
            <a:r>
              <a:rPr lang="es-ES" sz="3400" b="1" dirty="0" smtClean="0"/>
              <a:t>Lectura </a:t>
            </a:r>
            <a:r>
              <a:rPr lang="es-ES" sz="3400" b="1" dirty="0"/>
              <a:t>o entrada de datos. </a:t>
            </a:r>
            <a:r>
              <a:rPr lang="es-ES" sz="3400" dirty="0"/>
              <a:t>El valor o dato se recibe desde un dispositivo de entrada y se almacena en la variable que aparece después de la instrucción.</a:t>
            </a:r>
          </a:p>
          <a:p>
            <a:pPr>
              <a:lnSpc>
                <a:spcPct val="120000"/>
              </a:lnSpc>
            </a:pPr>
            <a:r>
              <a:rPr lang="es-ES" sz="3400" b="1" dirty="0" smtClean="0"/>
              <a:t>Cálculos</a:t>
            </a:r>
            <a:r>
              <a:rPr lang="es-ES" sz="3400" b="1" dirty="0"/>
              <a:t>. </a:t>
            </a:r>
            <a:r>
              <a:rPr lang="es-ES" sz="3400" dirty="0"/>
              <a:t>De acuerdo con los valores de entrada se realizan las operaciones para indicar la salida.</a:t>
            </a:r>
          </a:p>
          <a:p>
            <a:pPr>
              <a:lnSpc>
                <a:spcPct val="120000"/>
              </a:lnSpc>
            </a:pPr>
            <a:r>
              <a:rPr lang="es-ES" sz="3400" b="1" dirty="0" smtClean="0"/>
              <a:t>Escritura </a:t>
            </a:r>
            <a:r>
              <a:rPr lang="es-ES" sz="3400" b="1" dirty="0"/>
              <a:t>o salida de datos. </a:t>
            </a:r>
            <a:r>
              <a:rPr lang="es-ES" sz="3400" dirty="0"/>
              <a:t>El resultado o mensaje se envía a través de un dispositivo de salida y la instrucción se escribe entre comillas</a:t>
            </a:r>
            <a:r>
              <a:rPr lang="es-ES" sz="3400" dirty="0" smtClean="0"/>
              <a:t>.</a:t>
            </a:r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405084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FLUJO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800" dirty="0"/>
              <a:t>Un Diagrama de Flujo representa la esquematización gráfica de un algoritmo, el cual muestra</a:t>
            </a:r>
          </a:p>
          <a:p>
            <a:pPr marL="0" indent="0">
              <a:buNone/>
            </a:pPr>
            <a:r>
              <a:rPr lang="es-ES" sz="2800" dirty="0"/>
              <a:t>gráficamente los pasos o procesos a seguir para alcanzar la solución de un problema. Su</a:t>
            </a:r>
          </a:p>
          <a:p>
            <a:pPr marL="0" indent="0">
              <a:buNone/>
            </a:pPr>
            <a:r>
              <a:rPr lang="es-ES" sz="2800" dirty="0"/>
              <a:t>correcta construcción es sumamente importante porque, a partir del mismo se escribe un</a:t>
            </a:r>
          </a:p>
          <a:p>
            <a:pPr marL="0" indent="0">
              <a:buNone/>
            </a:pPr>
            <a:r>
              <a:rPr lang="es-ES" sz="2800" dirty="0"/>
              <a:t>programa en algún Lenguaje de </a:t>
            </a:r>
            <a:r>
              <a:rPr lang="es-ES" sz="2800" dirty="0" smtClean="0"/>
              <a:t>Programación.</a:t>
            </a:r>
          </a:p>
          <a:p>
            <a:pPr marL="0" indent="0">
              <a:buNone/>
            </a:pPr>
            <a:r>
              <a:rPr lang="es-ES" sz="2800" dirty="0" smtClean="0"/>
              <a:t>Si </a:t>
            </a:r>
            <a:r>
              <a:rPr lang="es-ES" sz="2800" dirty="0"/>
              <a:t>el Diagrama de Flujo está completo y</a:t>
            </a:r>
          </a:p>
          <a:p>
            <a:pPr marL="0" indent="0">
              <a:buNone/>
            </a:pPr>
            <a:r>
              <a:rPr lang="es-ES" sz="2800" dirty="0"/>
              <a:t>correcto, el paso del mismo a un Lenguaje de Programación es relativamente simple y</a:t>
            </a:r>
          </a:p>
          <a:p>
            <a:pPr marL="0" indent="0">
              <a:buNone/>
            </a:pPr>
            <a:r>
              <a:rPr lang="es-ES" sz="2800" dirty="0"/>
              <a:t>directo.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87215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SÍMBOLOS DE LOS DIAGRAMAS DE FLUJO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11960" y="1646237"/>
            <a:ext cx="4474840" cy="142272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ES" sz="2800" dirty="0"/>
              <a:t>Este se utiliza para representar el inicio o el fin de un algoritmo.</a:t>
            </a:r>
            <a:endParaRPr lang="es-AR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7"/>
            <a:ext cx="3417696" cy="108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23528" y="3284984"/>
            <a:ext cx="52565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Este se utiliza para un proceso determinado, es el que se utiliza comúnmente</a:t>
            </a:r>
          </a:p>
          <a:p>
            <a:r>
              <a:rPr lang="es-ES" sz="2800" dirty="0"/>
              <a:t>para representar una instrucción, o cualquier tipo de operación que origine un</a:t>
            </a:r>
          </a:p>
          <a:p>
            <a:r>
              <a:rPr lang="es-ES" sz="2800" dirty="0"/>
              <a:t>cambio de valor.</a:t>
            </a:r>
            <a:endParaRPr lang="es-AR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72301"/>
            <a:ext cx="2828528" cy="133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08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07904" y="908721"/>
            <a:ext cx="5133256" cy="23762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ES" sz="2800" dirty="0"/>
              <a:t>Este símbolo es utilizado para representar una entrada o salida </a:t>
            </a:r>
            <a:r>
              <a:rPr lang="es-ES" sz="2800" dirty="0" smtClean="0"/>
              <a:t>de información</a:t>
            </a:r>
            <a:r>
              <a:rPr lang="es-ES" sz="2800" dirty="0"/>
              <a:t>, que sea procesada o registrada por medio de un periférico.</a:t>
            </a:r>
            <a:endParaRPr lang="es-AR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311634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17032"/>
            <a:ext cx="2140446" cy="225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26337" y="3722523"/>
            <a:ext cx="5616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Este es utilizado para indicar la secuencia del diagrama de flujo, es decir, para</a:t>
            </a:r>
          </a:p>
          <a:p>
            <a:r>
              <a:rPr lang="es-ES" sz="2800" dirty="0"/>
              <a:t>indicar el sentido de las operaciones dentro del </a:t>
            </a:r>
            <a:r>
              <a:rPr lang="es-ES" sz="2800" dirty="0" smtClean="0"/>
              <a:t>mismo.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30718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95936" y="980728"/>
            <a:ext cx="469086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Este es utilizado para representar la salida de información por medio de</a:t>
            </a:r>
          </a:p>
          <a:p>
            <a:pPr marL="0" indent="0">
              <a:buNone/>
            </a:pPr>
            <a:r>
              <a:rPr lang="es-ES" sz="2800" dirty="0"/>
              <a:t>la </a:t>
            </a:r>
            <a:r>
              <a:rPr lang="es-ES" sz="2800" dirty="0" smtClean="0"/>
              <a:t>impresora o pantalla.</a:t>
            </a:r>
            <a:endParaRPr lang="es-AR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329636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1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99200"/>
          </a:xfrm>
        </p:spPr>
        <p:txBody>
          <a:bodyPr/>
          <a:lstStyle/>
          <a:p>
            <a:r>
              <a:rPr lang="es-ES" dirty="0" smtClean="0"/>
              <a:t>VEAMOS UN 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75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Realizar la carga de dos números enteros por teclado e imprimir su </a:t>
            </a:r>
            <a:r>
              <a:rPr lang="es-ES" sz="2800" dirty="0" smtClean="0"/>
              <a:t>suma </a:t>
            </a:r>
            <a:r>
              <a:rPr lang="es-ES" sz="2800" dirty="0"/>
              <a:t>y su producto.</a:t>
            </a:r>
            <a:endParaRPr lang="es-AR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97654"/>
            <a:ext cx="24288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563888" y="2282324"/>
            <a:ext cx="4896544" cy="4154984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dirty="0"/>
              <a:t>Tenemos dos entradas num1 y num2, dos operaciones: la suma y el producto de los valores ingresados y dos salidas, que son los resultados de la suma y el producto de los valores ingresados. En el símbolo de impresión podemos indicar una o más salidas, eso queda a criterio del programador, lo mismo para indicar las entradas por teclado.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72214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EJERCICIOS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s-ES" dirty="0"/>
              <a:t>Realizar la carga del precio de un producto y la cantidad a llevar. Mostrar cuanto se debe </a:t>
            </a:r>
            <a:r>
              <a:rPr lang="es-ES" dirty="0" smtClean="0"/>
              <a:t>pagar.</a:t>
            </a:r>
          </a:p>
          <a:p>
            <a:pPr>
              <a:lnSpc>
                <a:spcPct val="120000"/>
              </a:lnSpc>
            </a:pPr>
            <a:r>
              <a:rPr lang="es-ES" dirty="0"/>
              <a:t>Realizar la carga del lado de un cuadrado, mostrar por pantalla el perímetro del </a:t>
            </a:r>
            <a:r>
              <a:rPr lang="es-ES" dirty="0" smtClean="0"/>
              <a:t>mismo.</a:t>
            </a:r>
          </a:p>
          <a:p>
            <a:pPr>
              <a:lnSpc>
                <a:spcPct val="120000"/>
              </a:lnSpc>
            </a:pPr>
            <a:r>
              <a:rPr lang="es-ES" dirty="0"/>
              <a:t>Realizar un programa que lea cuatro valores numéricos e informar su suma y promedio</a:t>
            </a:r>
            <a:r>
              <a:rPr lang="es-E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s-ES" dirty="0"/>
              <a:t>Calcular el sueldo mensual de un operario conociendo la cantidad de horas trabajadas y el valor por hora.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855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453</TotalTime>
  <Words>516</Words>
  <Application>Microsoft Office PowerPoint</Application>
  <PresentationFormat>Presentación en pantalla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Fundición</vt:lpstr>
      <vt:lpstr>PROGRAMACIÓN I</vt:lpstr>
      <vt:lpstr>Presentación de PowerPoint</vt:lpstr>
      <vt:lpstr>DIAGRAMA DE FLUJO</vt:lpstr>
      <vt:lpstr>SÍMBOLOS DE LOS DIAGRAMAS DE FLUJO</vt:lpstr>
      <vt:lpstr>Presentación de PowerPoint</vt:lpstr>
      <vt:lpstr>Presentación de PowerPoint</vt:lpstr>
      <vt:lpstr>VEAMOS UN EJEMPLO</vt:lpstr>
      <vt:lpstr>OTROS EJERCICIOS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Cinthia Rigoni</dc:creator>
  <cp:lastModifiedBy>Cinthia Rigoni</cp:lastModifiedBy>
  <cp:revision>22</cp:revision>
  <dcterms:created xsi:type="dcterms:W3CDTF">2023-08-07T18:44:06Z</dcterms:created>
  <dcterms:modified xsi:type="dcterms:W3CDTF">2023-08-14T20:22:39Z</dcterms:modified>
</cp:coreProperties>
</file>