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60" r:id="rId3"/>
    <p:sldId id="261" r:id="rId4"/>
    <p:sldId id="262" r:id="rId5"/>
    <p:sldId id="263" r:id="rId6"/>
    <p:sldId id="264" r:id="rId7"/>
    <p:sldId id="309" r:id="rId8"/>
    <p:sldId id="265" r:id="rId9"/>
    <p:sldId id="266" r:id="rId10"/>
    <p:sldId id="268" r:id="rId11"/>
    <p:sldId id="293" r:id="rId12"/>
    <p:sldId id="310" r:id="rId13"/>
    <p:sldId id="312" r:id="rId14"/>
    <p:sldId id="313" r:id="rId15"/>
    <p:sldId id="314" r:id="rId16"/>
    <p:sldId id="311" r:id="rId17"/>
    <p:sldId id="315" r:id="rId18"/>
    <p:sldId id="295" r:id="rId19"/>
    <p:sldId id="296" r:id="rId20"/>
    <p:sldId id="297" r:id="rId21"/>
    <p:sldId id="298" r:id="rId22"/>
    <p:sldId id="299" r:id="rId23"/>
    <p:sldId id="300" r:id="rId24"/>
    <p:sldId id="316" r:id="rId25"/>
    <p:sldId id="317" r:id="rId26"/>
    <p:sldId id="319" r:id="rId27"/>
    <p:sldId id="318" r:id="rId28"/>
    <p:sldId id="320" r:id="rId29"/>
    <p:sldId id="321" r:id="rId30"/>
    <p:sldId id="322" r:id="rId31"/>
    <p:sldId id="323" r:id="rId32"/>
    <p:sldId id="324" r:id="rId33"/>
    <p:sldId id="325" r:id="rId34"/>
    <p:sldId id="286"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fKGvhF4rsbLlSy89NK1w7rawm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76DF71-D760-452F-B1B1-06777B54732D}" v="193" dt="2023-09-05T16:06:18.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Neira" userId="0358edd436f7f471" providerId="LiveId" clId="{7376DF71-D760-452F-B1B1-06777B54732D}"/>
    <pc:docChg chg="undo custSel addSld delSld modSld sldOrd">
      <pc:chgData name="Sergio Neira" userId="0358edd436f7f471" providerId="LiveId" clId="{7376DF71-D760-452F-B1B1-06777B54732D}" dt="2023-09-05T16:06:18.030" v="1990"/>
      <pc:docMkLst>
        <pc:docMk/>
      </pc:docMkLst>
      <pc:sldChg chg="addSp delSp modSp mod modNotes">
        <pc:chgData name="Sergio Neira" userId="0358edd436f7f471" providerId="LiveId" clId="{7376DF71-D760-452F-B1B1-06777B54732D}" dt="2023-09-05T16:06:18.030" v="1990"/>
        <pc:sldMkLst>
          <pc:docMk/>
          <pc:sldMk cId="0" sldId="256"/>
        </pc:sldMkLst>
        <pc:spChg chg="add mod">
          <ac:chgData name="Sergio Neira" userId="0358edd436f7f471" providerId="LiveId" clId="{7376DF71-D760-452F-B1B1-06777B54732D}" dt="2023-03-21T21:28:33.093" v="12" actId="207"/>
          <ac:spMkLst>
            <pc:docMk/>
            <pc:sldMk cId="0" sldId="256"/>
            <ac:spMk id="2" creationId="{57F9976F-EBE9-BED3-EB7E-769B55ECE5CE}"/>
          </ac:spMkLst>
        </pc:spChg>
        <pc:picChg chg="add mod">
          <ac:chgData name="Sergio Neira" userId="0358edd436f7f471" providerId="LiveId" clId="{7376DF71-D760-452F-B1B1-06777B54732D}" dt="2023-09-05T16:06:18.030" v="1990"/>
          <ac:picMkLst>
            <pc:docMk/>
            <pc:sldMk cId="0" sldId="256"/>
            <ac:picMk id="3" creationId="{783B254F-4B7C-9360-1849-45837E4C9931}"/>
          </ac:picMkLst>
        </pc:picChg>
        <pc:picChg chg="del">
          <ac:chgData name="Sergio Neira" userId="0358edd436f7f471" providerId="LiveId" clId="{7376DF71-D760-452F-B1B1-06777B54732D}" dt="2023-09-05T16:06:00.633" v="1989" actId="478"/>
          <ac:picMkLst>
            <pc:docMk/>
            <pc:sldMk cId="0" sldId="256"/>
            <ac:picMk id="87" creationId="{00000000-0000-0000-0000-000000000000}"/>
          </ac:picMkLst>
        </pc:picChg>
      </pc:sldChg>
      <pc:sldChg chg="del">
        <pc:chgData name="Sergio Neira" userId="0358edd436f7f471" providerId="LiveId" clId="{7376DF71-D760-452F-B1B1-06777B54732D}" dt="2023-03-21T21:30:32.678" v="15" actId="47"/>
        <pc:sldMkLst>
          <pc:docMk/>
          <pc:sldMk cId="0" sldId="257"/>
        </pc:sldMkLst>
      </pc:sldChg>
      <pc:sldChg chg="del">
        <pc:chgData name="Sergio Neira" userId="0358edd436f7f471" providerId="LiveId" clId="{7376DF71-D760-452F-B1B1-06777B54732D}" dt="2023-03-21T21:30:25.021" v="13" actId="47"/>
        <pc:sldMkLst>
          <pc:docMk/>
          <pc:sldMk cId="0" sldId="258"/>
        </pc:sldMkLst>
      </pc:sldChg>
      <pc:sldChg chg="del">
        <pc:chgData name="Sergio Neira" userId="0358edd436f7f471" providerId="LiveId" clId="{7376DF71-D760-452F-B1B1-06777B54732D}" dt="2023-03-21T21:30:28.542" v="14" actId="47"/>
        <pc:sldMkLst>
          <pc:docMk/>
          <pc:sldMk cId="0" sldId="259"/>
        </pc:sldMkLst>
      </pc:sldChg>
      <pc:sldChg chg="addSp modSp mod">
        <pc:chgData name="Sergio Neira" userId="0358edd436f7f471" providerId="LiveId" clId="{7376DF71-D760-452F-B1B1-06777B54732D}" dt="2023-03-21T21:34:21.229" v="101" actId="1076"/>
        <pc:sldMkLst>
          <pc:docMk/>
          <pc:sldMk cId="0" sldId="260"/>
        </pc:sldMkLst>
        <pc:spChg chg="add mod">
          <ac:chgData name="Sergio Neira" userId="0358edd436f7f471" providerId="LiveId" clId="{7376DF71-D760-452F-B1B1-06777B54732D}" dt="2023-03-21T21:34:16.286" v="100" actId="1076"/>
          <ac:spMkLst>
            <pc:docMk/>
            <pc:sldMk cId="0" sldId="260"/>
            <ac:spMk id="2" creationId="{B4618F51-6020-CD69-3956-8ABF6B24D4C0}"/>
          </ac:spMkLst>
        </pc:spChg>
        <pc:spChg chg="mod">
          <ac:chgData name="Sergio Neira" userId="0358edd436f7f471" providerId="LiveId" clId="{7376DF71-D760-452F-B1B1-06777B54732D}" dt="2023-03-21T21:34:21.229" v="101" actId="1076"/>
          <ac:spMkLst>
            <pc:docMk/>
            <pc:sldMk cId="0" sldId="260"/>
            <ac:spMk id="115" creationId="{00000000-0000-0000-0000-000000000000}"/>
          </ac:spMkLst>
        </pc:spChg>
      </pc:sldChg>
      <pc:sldChg chg="addSp delSp modSp mod">
        <pc:chgData name="Sergio Neira" userId="0358edd436f7f471" providerId="LiveId" clId="{7376DF71-D760-452F-B1B1-06777B54732D}" dt="2023-03-21T21:40:35.714" v="224" actId="1076"/>
        <pc:sldMkLst>
          <pc:docMk/>
          <pc:sldMk cId="0" sldId="261"/>
        </pc:sldMkLst>
        <pc:spChg chg="add mod">
          <ac:chgData name="Sergio Neira" userId="0358edd436f7f471" providerId="LiveId" clId="{7376DF71-D760-452F-B1B1-06777B54732D}" dt="2023-03-21T21:35:40.461" v="157" actId="12"/>
          <ac:spMkLst>
            <pc:docMk/>
            <pc:sldMk cId="0" sldId="261"/>
            <ac:spMk id="2" creationId="{BF1A5632-C2B1-6A8F-B64A-684DE6850A87}"/>
          </ac:spMkLst>
        </pc:spChg>
        <pc:spChg chg="add mod">
          <ac:chgData name="Sergio Neira" userId="0358edd436f7f471" providerId="LiveId" clId="{7376DF71-D760-452F-B1B1-06777B54732D}" dt="2023-03-21T21:37:35.050" v="181" actId="2711"/>
          <ac:spMkLst>
            <pc:docMk/>
            <pc:sldMk cId="0" sldId="261"/>
            <ac:spMk id="3" creationId="{15569C43-E750-D64F-8F03-1B0CE5EE7C7E}"/>
          </ac:spMkLst>
        </pc:spChg>
        <pc:spChg chg="add mod">
          <ac:chgData name="Sergio Neira" userId="0358edd436f7f471" providerId="LiveId" clId="{7376DF71-D760-452F-B1B1-06777B54732D}" dt="2023-03-21T21:39:47.240" v="218" actId="14100"/>
          <ac:spMkLst>
            <pc:docMk/>
            <pc:sldMk cId="0" sldId="261"/>
            <ac:spMk id="4" creationId="{1417BEA2-7AC7-839B-9F4C-FB1802368451}"/>
          </ac:spMkLst>
        </pc:spChg>
        <pc:spChg chg="mod">
          <ac:chgData name="Sergio Neira" userId="0358edd436f7f471" providerId="LiveId" clId="{7376DF71-D760-452F-B1B1-06777B54732D}" dt="2023-03-21T21:34:43.545" v="149" actId="20577"/>
          <ac:spMkLst>
            <pc:docMk/>
            <pc:sldMk cId="0" sldId="261"/>
            <ac:spMk id="121" creationId="{00000000-0000-0000-0000-000000000000}"/>
          </ac:spMkLst>
        </pc:spChg>
        <pc:spChg chg="del">
          <ac:chgData name="Sergio Neira" userId="0358edd436f7f471" providerId="LiveId" clId="{7376DF71-D760-452F-B1B1-06777B54732D}" dt="2023-03-21T21:35:14.875" v="150" actId="478"/>
          <ac:spMkLst>
            <pc:docMk/>
            <pc:sldMk cId="0" sldId="261"/>
            <ac:spMk id="122" creationId="{00000000-0000-0000-0000-000000000000}"/>
          </ac:spMkLst>
        </pc:spChg>
        <pc:spChg chg="del">
          <ac:chgData name="Sergio Neira" userId="0358edd436f7f471" providerId="LiveId" clId="{7376DF71-D760-452F-B1B1-06777B54732D}" dt="2023-03-21T21:36:05.324" v="158" actId="478"/>
          <ac:spMkLst>
            <pc:docMk/>
            <pc:sldMk cId="0" sldId="261"/>
            <ac:spMk id="124" creationId="{00000000-0000-0000-0000-000000000000}"/>
          </ac:spMkLst>
        </pc:spChg>
        <pc:picChg chg="mod">
          <ac:chgData name="Sergio Neira" userId="0358edd436f7f471" providerId="LiveId" clId="{7376DF71-D760-452F-B1B1-06777B54732D}" dt="2023-03-21T21:40:35.714" v="224" actId="1076"/>
          <ac:picMkLst>
            <pc:docMk/>
            <pc:sldMk cId="0" sldId="261"/>
            <ac:picMk id="123" creationId="{00000000-0000-0000-0000-000000000000}"/>
          </ac:picMkLst>
        </pc:picChg>
        <pc:picChg chg="del">
          <ac:chgData name="Sergio Neira" userId="0358edd436f7f471" providerId="LiveId" clId="{7376DF71-D760-452F-B1B1-06777B54732D}" dt="2023-03-21T21:35:21.610" v="153" actId="478"/>
          <ac:picMkLst>
            <pc:docMk/>
            <pc:sldMk cId="0" sldId="261"/>
            <ac:picMk id="125" creationId="{00000000-0000-0000-0000-000000000000}"/>
          </ac:picMkLst>
        </pc:picChg>
        <pc:cxnChg chg="add mod">
          <ac:chgData name="Sergio Neira" userId="0358edd436f7f471" providerId="LiveId" clId="{7376DF71-D760-452F-B1B1-06777B54732D}" dt="2023-03-21T21:40:13.139" v="223" actId="692"/>
          <ac:cxnSpMkLst>
            <pc:docMk/>
            <pc:sldMk cId="0" sldId="261"/>
            <ac:cxnSpMk id="6" creationId="{16F5A06D-DDEA-C8AF-C1BB-0D5743B9AA04}"/>
          </ac:cxnSpMkLst>
        </pc:cxnChg>
        <pc:cxnChg chg="add mod">
          <ac:chgData name="Sergio Neira" userId="0358edd436f7f471" providerId="LiveId" clId="{7376DF71-D760-452F-B1B1-06777B54732D}" dt="2023-03-21T21:40:13.139" v="223" actId="692"/>
          <ac:cxnSpMkLst>
            <pc:docMk/>
            <pc:sldMk cId="0" sldId="261"/>
            <ac:cxnSpMk id="9" creationId="{2169D7B3-A932-FFC3-BE84-881A4EB83933}"/>
          </ac:cxnSpMkLst>
        </pc:cxnChg>
      </pc:sldChg>
      <pc:sldChg chg="addSp delSp modSp mod">
        <pc:chgData name="Sergio Neira" userId="0358edd436f7f471" providerId="LiveId" clId="{7376DF71-D760-452F-B1B1-06777B54732D}" dt="2023-03-21T22:01:49.169" v="621" actId="14100"/>
        <pc:sldMkLst>
          <pc:docMk/>
          <pc:sldMk cId="0" sldId="262"/>
        </pc:sldMkLst>
        <pc:spChg chg="add mod">
          <ac:chgData name="Sergio Neira" userId="0358edd436f7f471" providerId="LiveId" clId="{7376DF71-D760-452F-B1B1-06777B54732D}" dt="2023-03-21T21:49:54.692" v="380" actId="6549"/>
          <ac:spMkLst>
            <pc:docMk/>
            <pc:sldMk cId="0" sldId="262"/>
            <ac:spMk id="2" creationId="{FDF809C4-77E6-7C15-4B8A-790E5F689B32}"/>
          </ac:spMkLst>
        </pc:spChg>
        <pc:spChg chg="mod">
          <ac:chgData name="Sergio Neira" userId="0358edd436f7f471" providerId="LiveId" clId="{7376DF71-D760-452F-B1B1-06777B54732D}" dt="2023-03-21T22:01:38.513" v="620" actId="404"/>
          <ac:spMkLst>
            <pc:docMk/>
            <pc:sldMk cId="0" sldId="262"/>
            <ac:spMk id="131" creationId="{00000000-0000-0000-0000-000000000000}"/>
          </ac:spMkLst>
        </pc:spChg>
        <pc:spChg chg="del mod">
          <ac:chgData name="Sergio Neira" userId="0358edd436f7f471" providerId="LiveId" clId="{7376DF71-D760-452F-B1B1-06777B54732D}" dt="2023-03-21T21:41:25.362" v="227" actId="478"/>
          <ac:spMkLst>
            <pc:docMk/>
            <pc:sldMk cId="0" sldId="262"/>
            <ac:spMk id="132" creationId="{00000000-0000-0000-0000-000000000000}"/>
          </ac:spMkLst>
        </pc:spChg>
        <pc:spChg chg="del">
          <ac:chgData name="Sergio Neira" userId="0358edd436f7f471" providerId="LiveId" clId="{7376DF71-D760-452F-B1B1-06777B54732D}" dt="2023-03-21T21:41:27.672" v="228" actId="478"/>
          <ac:spMkLst>
            <pc:docMk/>
            <pc:sldMk cId="0" sldId="262"/>
            <ac:spMk id="135" creationId="{00000000-0000-0000-0000-000000000000}"/>
          </ac:spMkLst>
        </pc:spChg>
        <pc:picChg chg="add mod">
          <ac:chgData name="Sergio Neira" userId="0358edd436f7f471" providerId="LiveId" clId="{7376DF71-D760-452F-B1B1-06777B54732D}" dt="2023-03-21T22:01:49.169" v="621" actId="14100"/>
          <ac:picMkLst>
            <pc:docMk/>
            <pc:sldMk cId="0" sldId="262"/>
            <ac:picMk id="3" creationId="{492074F1-0630-70AA-8191-10A1C4A6A161}"/>
          </ac:picMkLst>
        </pc:picChg>
        <pc:picChg chg="del">
          <ac:chgData name="Sergio Neira" userId="0358edd436f7f471" providerId="LiveId" clId="{7376DF71-D760-452F-B1B1-06777B54732D}" dt="2023-03-21T21:41:22.798" v="225" actId="478"/>
          <ac:picMkLst>
            <pc:docMk/>
            <pc:sldMk cId="0" sldId="262"/>
            <ac:picMk id="133" creationId="{00000000-0000-0000-0000-000000000000}"/>
          </ac:picMkLst>
        </pc:picChg>
      </pc:sldChg>
      <pc:sldChg chg="addSp delSp modSp mod">
        <pc:chgData name="Sergio Neira" userId="0358edd436f7f471" providerId="LiveId" clId="{7376DF71-D760-452F-B1B1-06777B54732D}" dt="2023-03-21T22:01:13.948" v="616" actId="1037"/>
        <pc:sldMkLst>
          <pc:docMk/>
          <pc:sldMk cId="0" sldId="263"/>
        </pc:sldMkLst>
        <pc:spChg chg="add del mod">
          <ac:chgData name="Sergio Neira" userId="0358edd436f7f471" providerId="LiveId" clId="{7376DF71-D760-452F-B1B1-06777B54732D}" dt="2023-03-21T21:54:21.927" v="467" actId="12084"/>
          <ac:spMkLst>
            <pc:docMk/>
            <pc:sldMk cId="0" sldId="263"/>
            <ac:spMk id="2" creationId="{2CAF9F41-67ED-5F89-8D85-494831308CB5}"/>
          </ac:spMkLst>
        </pc:spChg>
        <pc:spChg chg="add mod">
          <ac:chgData name="Sergio Neira" userId="0358edd436f7f471" providerId="LiveId" clId="{7376DF71-D760-452F-B1B1-06777B54732D}" dt="2023-03-21T21:52:18.448" v="456" actId="207"/>
          <ac:spMkLst>
            <pc:docMk/>
            <pc:sldMk cId="0" sldId="263"/>
            <ac:spMk id="3" creationId="{C213465A-A6B4-6AB1-1F0F-DA58E93094FB}"/>
          </ac:spMkLst>
        </pc:spChg>
        <pc:spChg chg="add mod">
          <ac:chgData name="Sergio Neira" userId="0358edd436f7f471" providerId="LiveId" clId="{7376DF71-D760-452F-B1B1-06777B54732D}" dt="2023-03-21T21:52:18.448" v="456" actId="207"/>
          <ac:spMkLst>
            <pc:docMk/>
            <pc:sldMk cId="0" sldId="263"/>
            <ac:spMk id="4" creationId="{05738561-7509-1470-BA61-7394077D11C6}"/>
          </ac:spMkLst>
        </pc:spChg>
        <pc:spChg chg="add mod">
          <ac:chgData name="Sergio Neira" userId="0358edd436f7f471" providerId="LiveId" clId="{7376DF71-D760-452F-B1B1-06777B54732D}" dt="2023-03-21T21:52:18.448" v="456" actId="207"/>
          <ac:spMkLst>
            <pc:docMk/>
            <pc:sldMk cId="0" sldId="263"/>
            <ac:spMk id="5" creationId="{454D3F6D-E31F-F6C9-C8B3-9C4B9B915AB5}"/>
          </ac:spMkLst>
        </pc:spChg>
        <pc:spChg chg="add mod">
          <ac:chgData name="Sergio Neira" userId="0358edd436f7f471" providerId="LiveId" clId="{7376DF71-D760-452F-B1B1-06777B54732D}" dt="2023-03-21T21:52:18.448" v="456" actId="207"/>
          <ac:spMkLst>
            <pc:docMk/>
            <pc:sldMk cId="0" sldId="263"/>
            <ac:spMk id="6" creationId="{E3046F30-8D04-F7D0-7290-0E3469EC82C8}"/>
          </ac:spMkLst>
        </pc:spChg>
        <pc:spChg chg="add mod">
          <ac:chgData name="Sergio Neira" userId="0358edd436f7f471" providerId="LiveId" clId="{7376DF71-D760-452F-B1B1-06777B54732D}" dt="2023-03-21T21:51:40.790" v="443" actId="1076"/>
          <ac:spMkLst>
            <pc:docMk/>
            <pc:sldMk cId="0" sldId="263"/>
            <ac:spMk id="7" creationId="{1BB854C8-2144-3B96-2870-28EDCBD16958}"/>
          </ac:spMkLst>
        </pc:spChg>
        <pc:spChg chg="add mod">
          <ac:chgData name="Sergio Neira" userId="0358edd436f7f471" providerId="LiveId" clId="{7376DF71-D760-452F-B1B1-06777B54732D}" dt="2023-03-21T21:56:13.450" v="482" actId="114"/>
          <ac:spMkLst>
            <pc:docMk/>
            <pc:sldMk cId="0" sldId="263"/>
            <ac:spMk id="8" creationId="{3DD3DA6B-AF23-649B-363C-32C1B43C0368}"/>
          </ac:spMkLst>
        </pc:spChg>
        <pc:spChg chg="mod">
          <ac:chgData name="Sergio Neira" userId="0358edd436f7f471" providerId="LiveId" clId="{7376DF71-D760-452F-B1B1-06777B54732D}" dt="2023-03-21T22:01:13.948" v="616" actId="1037"/>
          <ac:spMkLst>
            <pc:docMk/>
            <pc:sldMk cId="0" sldId="263"/>
            <ac:spMk id="141" creationId="{00000000-0000-0000-0000-000000000000}"/>
          </ac:spMkLst>
        </pc:spChg>
        <pc:spChg chg="del">
          <ac:chgData name="Sergio Neira" userId="0358edd436f7f471" providerId="LiveId" clId="{7376DF71-D760-452F-B1B1-06777B54732D}" dt="2023-03-21T21:51:33.724" v="440" actId="478"/>
          <ac:spMkLst>
            <pc:docMk/>
            <pc:sldMk cId="0" sldId="263"/>
            <ac:spMk id="142" creationId="{00000000-0000-0000-0000-000000000000}"/>
          </ac:spMkLst>
        </pc:spChg>
        <pc:graphicFrameChg chg="add del mod">
          <ac:chgData name="Sergio Neira" userId="0358edd436f7f471" providerId="LiveId" clId="{7376DF71-D760-452F-B1B1-06777B54732D}" dt="2023-03-21T21:53:30.300" v="458" actId="12084"/>
          <ac:graphicFrameMkLst>
            <pc:docMk/>
            <pc:sldMk cId="0" sldId="263"/>
            <ac:graphicFrameMk id="9" creationId="{3BD4FE4A-330D-AB4F-65EF-C111636FF1DD}"/>
          </ac:graphicFrameMkLst>
        </pc:graphicFrameChg>
        <pc:graphicFrameChg chg="add mod modGraphic">
          <ac:chgData name="Sergio Neira" userId="0358edd436f7f471" providerId="LiveId" clId="{7376DF71-D760-452F-B1B1-06777B54732D}" dt="2023-03-21T21:55:28.775" v="479" actId="1076"/>
          <ac:graphicFrameMkLst>
            <pc:docMk/>
            <pc:sldMk cId="0" sldId="263"/>
            <ac:graphicFrameMk id="10" creationId="{CEEC4DEB-9172-9A32-6DD0-4165A35A1762}"/>
          </ac:graphicFrameMkLst>
        </pc:graphicFrameChg>
        <pc:picChg chg="del">
          <ac:chgData name="Sergio Neira" userId="0358edd436f7f471" providerId="LiveId" clId="{7376DF71-D760-452F-B1B1-06777B54732D}" dt="2023-03-21T21:51:34.984" v="441" actId="478"/>
          <ac:picMkLst>
            <pc:docMk/>
            <pc:sldMk cId="0" sldId="263"/>
            <ac:picMk id="143" creationId="{00000000-0000-0000-0000-000000000000}"/>
          </ac:picMkLst>
        </pc:picChg>
      </pc:sldChg>
      <pc:sldChg chg="addSp delSp modSp mod">
        <pc:chgData name="Sergio Neira" userId="0358edd436f7f471" providerId="LiveId" clId="{7376DF71-D760-452F-B1B1-06777B54732D}" dt="2023-03-21T22:00:12.229" v="608" actId="122"/>
        <pc:sldMkLst>
          <pc:docMk/>
          <pc:sldMk cId="0" sldId="264"/>
        </pc:sldMkLst>
        <pc:spChg chg="mod">
          <ac:chgData name="Sergio Neira" userId="0358edd436f7f471" providerId="LiveId" clId="{7376DF71-D760-452F-B1B1-06777B54732D}" dt="2023-03-21T21:59:05.703" v="545" actId="20577"/>
          <ac:spMkLst>
            <pc:docMk/>
            <pc:sldMk cId="0" sldId="264"/>
            <ac:spMk id="149" creationId="{00000000-0000-0000-0000-000000000000}"/>
          </ac:spMkLst>
        </pc:spChg>
        <pc:spChg chg="del">
          <ac:chgData name="Sergio Neira" userId="0358edd436f7f471" providerId="LiveId" clId="{7376DF71-D760-452F-B1B1-06777B54732D}" dt="2023-03-21T21:56:36.535" v="483" actId="478"/>
          <ac:spMkLst>
            <pc:docMk/>
            <pc:sldMk cId="0" sldId="264"/>
            <ac:spMk id="151" creationId="{00000000-0000-0000-0000-000000000000}"/>
          </ac:spMkLst>
        </pc:spChg>
        <pc:spChg chg="del">
          <ac:chgData name="Sergio Neira" userId="0358edd436f7f471" providerId="LiveId" clId="{7376DF71-D760-452F-B1B1-06777B54732D}" dt="2023-03-21T21:56:36.535" v="483" actId="478"/>
          <ac:spMkLst>
            <pc:docMk/>
            <pc:sldMk cId="0" sldId="264"/>
            <ac:spMk id="152" creationId="{00000000-0000-0000-0000-000000000000}"/>
          </ac:spMkLst>
        </pc:spChg>
        <pc:spChg chg="del">
          <ac:chgData name="Sergio Neira" userId="0358edd436f7f471" providerId="LiveId" clId="{7376DF71-D760-452F-B1B1-06777B54732D}" dt="2023-03-21T21:56:39.519" v="484" actId="478"/>
          <ac:spMkLst>
            <pc:docMk/>
            <pc:sldMk cId="0" sldId="264"/>
            <ac:spMk id="153" creationId="{00000000-0000-0000-0000-000000000000}"/>
          </ac:spMkLst>
        </pc:spChg>
        <pc:spChg chg="del">
          <ac:chgData name="Sergio Neira" userId="0358edd436f7f471" providerId="LiveId" clId="{7376DF71-D760-452F-B1B1-06777B54732D}" dt="2023-03-21T21:56:48.168" v="487" actId="478"/>
          <ac:spMkLst>
            <pc:docMk/>
            <pc:sldMk cId="0" sldId="264"/>
            <ac:spMk id="154" creationId="{00000000-0000-0000-0000-000000000000}"/>
          </ac:spMkLst>
        </pc:spChg>
        <pc:spChg chg="del">
          <ac:chgData name="Sergio Neira" userId="0358edd436f7f471" providerId="LiveId" clId="{7376DF71-D760-452F-B1B1-06777B54732D}" dt="2023-03-21T21:56:36.535" v="483" actId="478"/>
          <ac:spMkLst>
            <pc:docMk/>
            <pc:sldMk cId="0" sldId="264"/>
            <ac:spMk id="155" creationId="{00000000-0000-0000-0000-000000000000}"/>
          </ac:spMkLst>
        </pc:spChg>
        <pc:spChg chg="del">
          <ac:chgData name="Sergio Neira" userId="0358edd436f7f471" providerId="LiveId" clId="{7376DF71-D760-452F-B1B1-06777B54732D}" dt="2023-03-21T21:56:41.271" v="485" actId="478"/>
          <ac:spMkLst>
            <pc:docMk/>
            <pc:sldMk cId="0" sldId="264"/>
            <ac:spMk id="160" creationId="{00000000-0000-0000-0000-000000000000}"/>
          </ac:spMkLst>
        </pc:spChg>
        <pc:spChg chg="del">
          <ac:chgData name="Sergio Neira" userId="0358edd436f7f471" providerId="LiveId" clId="{7376DF71-D760-452F-B1B1-06777B54732D}" dt="2023-03-21T21:56:36.535" v="483" actId="478"/>
          <ac:spMkLst>
            <pc:docMk/>
            <pc:sldMk cId="0" sldId="264"/>
            <ac:spMk id="161" creationId="{00000000-0000-0000-0000-000000000000}"/>
          </ac:spMkLst>
        </pc:spChg>
        <pc:spChg chg="del">
          <ac:chgData name="Sergio Neira" userId="0358edd436f7f471" providerId="LiveId" clId="{7376DF71-D760-452F-B1B1-06777B54732D}" dt="2023-03-21T21:56:36.535" v="483" actId="478"/>
          <ac:spMkLst>
            <pc:docMk/>
            <pc:sldMk cId="0" sldId="264"/>
            <ac:spMk id="162" creationId="{00000000-0000-0000-0000-000000000000}"/>
          </ac:spMkLst>
        </pc:spChg>
        <pc:spChg chg="del">
          <ac:chgData name="Sergio Neira" userId="0358edd436f7f471" providerId="LiveId" clId="{7376DF71-D760-452F-B1B1-06777B54732D}" dt="2023-03-21T21:56:36.535" v="483" actId="478"/>
          <ac:spMkLst>
            <pc:docMk/>
            <pc:sldMk cId="0" sldId="264"/>
            <ac:spMk id="163" creationId="{00000000-0000-0000-0000-000000000000}"/>
          </ac:spMkLst>
        </pc:spChg>
        <pc:spChg chg="del">
          <ac:chgData name="Sergio Neira" userId="0358edd436f7f471" providerId="LiveId" clId="{7376DF71-D760-452F-B1B1-06777B54732D}" dt="2023-03-21T21:56:36.535" v="483" actId="478"/>
          <ac:spMkLst>
            <pc:docMk/>
            <pc:sldMk cId="0" sldId="264"/>
            <ac:spMk id="164" creationId="{00000000-0000-0000-0000-000000000000}"/>
          </ac:spMkLst>
        </pc:spChg>
        <pc:graphicFrameChg chg="add mod modGraphic">
          <ac:chgData name="Sergio Neira" userId="0358edd436f7f471" providerId="LiveId" clId="{7376DF71-D760-452F-B1B1-06777B54732D}" dt="2023-03-21T22:00:12.229" v="608" actId="122"/>
          <ac:graphicFrameMkLst>
            <pc:docMk/>
            <pc:sldMk cId="0" sldId="264"/>
            <ac:graphicFrameMk id="2" creationId="{4D49793E-CE46-9A48-3387-86ACE3A35D72}"/>
          </ac:graphicFrameMkLst>
        </pc:graphicFrameChg>
        <pc:picChg chg="del mod">
          <ac:chgData name="Sergio Neira" userId="0358edd436f7f471" providerId="LiveId" clId="{7376DF71-D760-452F-B1B1-06777B54732D}" dt="2023-03-21T21:56:49.630" v="488" actId="478"/>
          <ac:picMkLst>
            <pc:docMk/>
            <pc:sldMk cId="0" sldId="264"/>
            <ac:picMk id="150" creationId="{00000000-0000-0000-0000-000000000000}"/>
          </ac:picMkLst>
        </pc:picChg>
        <pc:cxnChg chg="del mod">
          <ac:chgData name="Sergio Neira" userId="0358edd436f7f471" providerId="LiveId" clId="{7376DF71-D760-452F-B1B1-06777B54732D}" dt="2023-03-21T21:56:36.535" v="483" actId="478"/>
          <ac:cxnSpMkLst>
            <pc:docMk/>
            <pc:sldMk cId="0" sldId="264"/>
            <ac:cxnSpMk id="156" creationId="{00000000-0000-0000-0000-000000000000}"/>
          </ac:cxnSpMkLst>
        </pc:cxnChg>
        <pc:cxnChg chg="del mod">
          <ac:chgData name="Sergio Neira" userId="0358edd436f7f471" providerId="LiveId" clId="{7376DF71-D760-452F-B1B1-06777B54732D}" dt="2023-03-21T21:56:36.535" v="483" actId="478"/>
          <ac:cxnSpMkLst>
            <pc:docMk/>
            <pc:sldMk cId="0" sldId="264"/>
            <ac:cxnSpMk id="157" creationId="{00000000-0000-0000-0000-000000000000}"/>
          </ac:cxnSpMkLst>
        </pc:cxnChg>
        <pc:cxnChg chg="del mod">
          <ac:chgData name="Sergio Neira" userId="0358edd436f7f471" providerId="LiveId" clId="{7376DF71-D760-452F-B1B1-06777B54732D}" dt="2023-03-21T21:56:36.535" v="483" actId="478"/>
          <ac:cxnSpMkLst>
            <pc:docMk/>
            <pc:sldMk cId="0" sldId="264"/>
            <ac:cxnSpMk id="158" creationId="{00000000-0000-0000-0000-000000000000}"/>
          </ac:cxnSpMkLst>
        </pc:cxnChg>
        <pc:cxnChg chg="del mod">
          <ac:chgData name="Sergio Neira" userId="0358edd436f7f471" providerId="LiveId" clId="{7376DF71-D760-452F-B1B1-06777B54732D}" dt="2023-03-21T21:56:36.535" v="483" actId="478"/>
          <ac:cxnSpMkLst>
            <pc:docMk/>
            <pc:sldMk cId="0" sldId="264"/>
            <ac:cxnSpMk id="159" creationId="{00000000-0000-0000-0000-000000000000}"/>
          </ac:cxnSpMkLst>
        </pc:cxnChg>
      </pc:sldChg>
      <pc:sldChg chg="modSp mod">
        <pc:chgData name="Sergio Neira" userId="0358edd436f7f471" providerId="LiveId" clId="{7376DF71-D760-452F-B1B1-06777B54732D}" dt="2023-03-22T01:09:29.580" v="678" actId="20577"/>
        <pc:sldMkLst>
          <pc:docMk/>
          <pc:sldMk cId="0" sldId="265"/>
        </pc:sldMkLst>
        <pc:spChg chg="mod">
          <ac:chgData name="Sergio Neira" userId="0358edd436f7f471" providerId="LiveId" clId="{7376DF71-D760-452F-B1B1-06777B54732D}" dt="2023-03-22T01:09:29.580" v="678" actId="20577"/>
          <ac:spMkLst>
            <pc:docMk/>
            <pc:sldMk cId="0" sldId="265"/>
            <ac:spMk id="171" creationId="{00000000-0000-0000-0000-000000000000}"/>
          </ac:spMkLst>
        </pc:spChg>
      </pc:sldChg>
      <pc:sldChg chg="addSp delSp modSp mod">
        <pc:chgData name="Sergio Neira" userId="0358edd436f7f471" providerId="LiveId" clId="{7376DF71-D760-452F-B1B1-06777B54732D}" dt="2023-03-22T01:12:48.336" v="701" actId="1076"/>
        <pc:sldMkLst>
          <pc:docMk/>
          <pc:sldMk cId="0" sldId="266"/>
        </pc:sldMkLst>
        <pc:spChg chg="add mod">
          <ac:chgData name="Sergio Neira" userId="0358edd436f7f471" providerId="LiveId" clId="{7376DF71-D760-452F-B1B1-06777B54732D}" dt="2023-03-22T01:12:48.336" v="701" actId="1076"/>
          <ac:spMkLst>
            <pc:docMk/>
            <pc:sldMk cId="0" sldId="266"/>
            <ac:spMk id="2" creationId="{DE22D562-4B5A-B6F0-B1A8-E7519619AC24}"/>
          </ac:spMkLst>
        </pc:spChg>
        <pc:spChg chg="del">
          <ac:chgData name="Sergio Neira" userId="0358edd436f7f471" providerId="LiveId" clId="{7376DF71-D760-452F-B1B1-06777B54732D}" dt="2023-03-22T01:09:48.143" v="682" actId="478"/>
          <ac:spMkLst>
            <pc:docMk/>
            <pc:sldMk cId="0" sldId="266"/>
            <ac:spMk id="176" creationId="{00000000-0000-0000-0000-000000000000}"/>
          </ac:spMkLst>
        </pc:spChg>
        <pc:spChg chg="mod">
          <ac:chgData name="Sergio Neira" userId="0358edd436f7f471" providerId="LiveId" clId="{7376DF71-D760-452F-B1B1-06777B54732D}" dt="2023-03-22T01:10:53.430" v="696" actId="20577"/>
          <ac:spMkLst>
            <pc:docMk/>
            <pc:sldMk cId="0" sldId="266"/>
            <ac:spMk id="179" creationId="{00000000-0000-0000-0000-000000000000}"/>
          </ac:spMkLst>
        </pc:spChg>
        <pc:spChg chg="del">
          <ac:chgData name="Sergio Neira" userId="0358edd436f7f471" providerId="LiveId" clId="{7376DF71-D760-452F-B1B1-06777B54732D}" dt="2023-03-22T01:09:54.106" v="685" actId="478"/>
          <ac:spMkLst>
            <pc:docMk/>
            <pc:sldMk cId="0" sldId="266"/>
            <ac:spMk id="180" creationId="{00000000-0000-0000-0000-000000000000}"/>
          </ac:spMkLst>
        </pc:spChg>
        <pc:spChg chg="del">
          <ac:chgData name="Sergio Neira" userId="0358edd436f7f471" providerId="LiveId" clId="{7376DF71-D760-452F-B1B1-06777B54732D}" dt="2023-03-22T01:09:42.677" v="680" actId="478"/>
          <ac:spMkLst>
            <pc:docMk/>
            <pc:sldMk cId="0" sldId="266"/>
            <ac:spMk id="181" creationId="{00000000-0000-0000-0000-000000000000}"/>
          </ac:spMkLst>
        </pc:spChg>
        <pc:spChg chg="del">
          <ac:chgData name="Sergio Neira" userId="0358edd436f7f471" providerId="LiveId" clId="{7376DF71-D760-452F-B1B1-06777B54732D}" dt="2023-03-22T01:09:49.930" v="683" actId="478"/>
          <ac:spMkLst>
            <pc:docMk/>
            <pc:sldMk cId="0" sldId="266"/>
            <ac:spMk id="182" creationId="{00000000-0000-0000-0000-000000000000}"/>
          </ac:spMkLst>
        </pc:spChg>
        <pc:spChg chg="del">
          <ac:chgData name="Sergio Neira" userId="0358edd436f7f471" providerId="LiveId" clId="{7376DF71-D760-452F-B1B1-06777B54732D}" dt="2023-03-22T01:09:52.026" v="684" actId="478"/>
          <ac:spMkLst>
            <pc:docMk/>
            <pc:sldMk cId="0" sldId="266"/>
            <ac:spMk id="183" creationId="{00000000-0000-0000-0000-000000000000}"/>
          </ac:spMkLst>
        </pc:spChg>
        <pc:spChg chg="del">
          <ac:chgData name="Sergio Neira" userId="0358edd436f7f471" providerId="LiveId" clId="{7376DF71-D760-452F-B1B1-06777B54732D}" dt="2023-03-22T01:09:46.347" v="681" actId="478"/>
          <ac:spMkLst>
            <pc:docMk/>
            <pc:sldMk cId="0" sldId="266"/>
            <ac:spMk id="184" creationId="{00000000-0000-0000-0000-000000000000}"/>
          </ac:spMkLst>
        </pc:spChg>
        <pc:picChg chg="del">
          <ac:chgData name="Sergio Neira" userId="0358edd436f7f471" providerId="LiveId" clId="{7376DF71-D760-452F-B1B1-06777B54732D}" dt="2023-03-22T01:09:39.994" v="679" actId="478"/>
          <ac:picMkLst>
            <pc:docMk/>
            <pc:sldMk cId="0" sldId="266"/>
            <ac:picMk id="178" creationId="{00000000-0000-0000-0000-000000000000}"/>
          </ac:picMkLst>
        </pc:picChg>
        <pc:picChg chg="add mod">
          <ac:chgData name="Sergio Neira" userId="0358edd436f7f471" providerId="LiveId" clId="{7376DF71-D760-452F-B1B1-06777B54732D}" dt="2023-03-22T01:12:44.425" v="700" actId="1076"/>
          <ac:picMkLst>
            <pc:docMk/>
            <pc:sldMk cId="0" sldId="266"/>
            <ac:picMk id="1026" creationId="{C7D18D65-FFC0-063B-6582-F73753901429}"/>
          </ac:picMkLst>
        </pc:picChg>
      </pc:sldChg>
      <pc:sldChg chg="del">
        <pc:chgData name="Sergio Neira" userId="0358edd436f7f471" providerId="LiveId" clId="{7376DF71-D760-452F-B1B1-06777B54732D}" dt="2023-03-22T01:13:13.646" v="702" actId="47"/>
        <pc:sldMkLst>
          <pc:docMk/>
          <pc:sldMk cId="0" sldId="267"/>
        </pc:sldMkLst>
      </pc:sldChg>
      <pc:sldChg chg="addSp delSp modSp mod">
        <pc:chgData name="Sergio Neira" userId="0358edd436f7f471" providerId="LiveId" clId="{7376DF71-D760-452F-B1B1-06777B54732D}" dt="2023-03-22T01:24:09.820" v="790" actId="20577"/>
        <pc:sldMkLst>
          <pc:docMk/>
          <pc:sldMk cId="0" sldId="268"/>
        </pc:sldMkLst>
        <pc:spChg chg="add del mod">
          <ac:chgData name="Sergio Neira" userId="0358edd436f7f471" providerId="LiveId" clId="{7376DF71-D760-452F-B1B1-06777B54732D}" dt="2023-03-22T01:22:03.787" v="744" actId="12084"/>
          <ac:spMkLst>
            <pc:docMk/>
            <pc:sldMk cId="0" sldId="268"/>
            <ac:spMk id="2" creationId="{B62FE90D-3BE8-6033-C7AA-A2D20AC1DFEA}"/>
          </ac:spMkLst>
        </pc:spChg>
        <pc:spChg chg="add del mod">
          <ac:chgData name="Sergio Neira" userId="0358edd436f7f471" providerId="LiveId" clId="{7376DF71-D760-452F-B1B1-06777B54732D}" dt="2023-03-22T01:17:19.411" v="724" actId="12084"/>
          <ac:spMkLst>
            <pc:docMk/>
            <pc:sldMk cId="0" sldId="268"/>
            <ac:spMk id="4" creationId="{3C25D0AE-FD3F-B7AA-7CC2-F386B1211C28}"/>
          </ac:spMkLst>
        </pc:spChg>
        <pc:spChg chg="mod">
          <ac:chgData name="Sergio Neira" userId="0358edd436f7f471" providerId="LiveId" clId="{7376DF71-D760-452F-B1B1-06777B54732D}" dt="2023-03-22T01:23:03.538" v="781" actId="20577"/>
          <ac:spMkLst>
            <pc:docMk/>
            <pc:sldMk cId="0" sldId="268"/>
            <ac:spMk id="197" creationId="{00000000-0000-0000-0000-000000000000}"/>
          </ac:spMkLst>
        </pc:spChg>
        <pc:spChg chg="del">
          <ac:chgData name="Sergio Neira" userId="0358edd436f7f471" providerId="LiveId" clId="{7376DF71-D760-452F-B1B1-06777B54732D}" dt="2023-03-22T01:13:25.687" v="704" actId="478"/>
          <ac:spMkLst>
            <pc:docMk/>
            <pc:sldMk cId="0" sldId="268"/>
            <ac:spMk id="203" creationId="{00000000-0000-0000-0000-000000000000}"/>
          </ac:spMkLst>
        </pc:spChg>
        <pc:spChg chg="del">
          <ac:chgData name="Sergio Neira" userId="0358edd436f7f471" providerId="LiveId" clId="{7376DF71-D760-452F-B1B1-06777B54732D}" dt="2023-03-22T01:13:23.148" v="703" actId="478"/>
          <ac:spMkLst>
            <pc:docMk/>
            <pc:sldMk cId="0" sldId="268"/>
            <ac:spMk id="204" creationId="{00000000-0000-0000-0000-000000000000}"/>
          </ac:spMkLst>
        </pc:spChg>
        <pc:graphicFrameChg chg="add mod">
          <ac:chgData name="Sergio Neira" userId="0358edd436f7f471" providerId="LiveId" clId="{7376DF71-D760-452F-B1B1-06777B54732D}" dt="2023-03-22T01:24:09.820" v="790" actId="20577"/>
          <ac:graphicFrameMkLst>
            <pc:docMk/>
            <pc:sldMk cId="0" sldId="268"/>
            <ac:graphicFrameMk id="5" creationId="{4384F493-D6F4-8645-6024-F45F9C24CDFD}"/>
          </ac:graphicFrameMkLst>
        </pc:graphicFrameChg>
        <pc:graphicFrameChg chg="add mod">
          <ac:chgData name="Sergio Neira" userId="0358edd436f7f471" providerId="LiveId" clId="{7376DF71-D760-452F-B1B1-06777B54732D}" dt="2023-03-22T01:23:33.087" v="787" actId="113"/>
          <ac:graphicFrameMkLst>
            <pc:docMk/>
            <pc:sldMk cId="0" sldId="268"/>
            <ac:graphicFrameMk id="6" creationId="{76A44F86-D069-8DBF-4A57-932A80986F9E}"/>
          </ac:graphicFrameMkLst>
        </pc:graphicFrameChg>
        <pc:picChg chg="del">
          <ac:chgData name="Sergio Neira" userId="0358edd436f7f471" providerId="LiveId" clId="{7376DF71-D760-452F-B1B1-06777B54732D}" dt="2023-03-22T01:13:23.148" v="703" actId="478"/>
          <ac:picMkLst>
            <pc:docMk/>
            <pc:sldMk cId="0" sldId="268"/>
            <ac:picMk id="198" creationId="{00000000-0000-0000-0000-000000000000}"/>
          </ac:picMkLst>
        </pc:picChg>
        <pc:picChg chg="del">
          <ac:chgData name="Sergio Neira" userId="0358edd436f7f471" providerId="LiveId" clId="{7376DF71-D760-452F-B1B1-06777B54732D}" dt="2023-03-22T01:13:23.148" v="703" actId="478"/>
          <ac:picMkLst>
            <pc:docMk/>
            <pc:sldMk cId="0" sldId="268"/>
            <ac:picMk id="199" creationId="{00000000-0000-0000-0000-000000000000}"/>
          </ac:picMkLst>
        </pc:picChg>
        <pc:picChg chg="del">
          <ac:chgData name="Sergio Neira" userId="0358edd436f7f471" providerId="LiveId" clId="{7376DF71-D760-452F-B1B1-06777B54732D}" dt="2023-03-22T01:13:23.148" v="703" actId="478"/>
          <ac:picMkLst>
            <pc:docMk/>
            <pc:sldMk cId="0" sldId="268"/>
            <ac:picMk id="200" creationId="{00000000-0000-0000-0000-000000000000}"/>
          </ac:picMkLst>
        </pc:picChg>
        <pc:picChg chg="del">
          <ac:chgData name="Sergio Neira" userId="0358edd436f7f471" providerId="LiveId" clId="{7376DF71-D760-452F-B1B1-06777B54732D}" dt="2023-03-22T01:13:26.631" v="705" actId="478"/>
          <ac:picMkLst>
            <pc:docMk/>
            <pc:sldMk cId="0" sldId="268"/>
            <ac:picMk id="201" creationId="{00000000-0000-0000-0000-000000000000}"/>
          </ac:picMkLst>
        </pc:picChg>
        <pc:picChg chg="del">
          <ac:chgData name="Sergio Neira" userId="0358edd436f7f471" providerId="LiveId" clId="{7376DF71-D760-452F-B1B1-06777B54732D}" dt="2023-03-22T01:13:23.148" v="703" actId="478"/>
          <ac:picMkLst>
            <pc:docMk/>
            <pc:sldMk cId="0" sldId="268"/>
            <ac:picMk id="202" creationId="{00000000-0000-0000-0000-000000000000}"/>
          </ac:picMkLst>
        </pc:picChg>
        <pc:picChg chg="del">
          <ac:chgData name="Sergio Neira" userId="0358edd436f7f471" providerId="LiveId" clId="{7376DF71-D760-452F-B1B1-06777B54732D}" dt="2023-03-22T01:13:23.148" v="703" actId="478"/>
          <ac:picMkLst>
            <pc:docMk/>
            <pc:sldMk cId="0" sldId="268"/>
            <ac:picMk id="205" creationId="{00000000-0000-0000-0000-000000000000}"/>
          </ac:picMkLst>
        </pc:picChg>
        <pc:cxnChg chg="del">
          <ac:chgData name="Sergio Neira" userId="0358edd436f7f471" providerId="LiveId" clId="{7376DF71-D760-452F-B1B1-06777B54732D}" dt="2023-03-22T01:13:23.148" v="703" actId="478"/>
          <ac:cxnSpMkLst>
            <pc:docMk/>
            <pc:sldMk cId="0" sldId="268"/>
            <ac:cxnSpMk id="206" creationId="{00000000-0000-0000-0000-000000000000}"/>
          </ac:cxnSpMkLst>
        </pc:cxnChg>
      </pc:sldChg>
      <pc:sldChg chg="del">
        <pc:chgData name="Sergio Neira" userId="0358edd436f7f471" providerId="LiveId" clId="{7376DF71-D760-452F-B1B1-06777B54732D}" dt="2023-03-22T03:14:49.473" v="1610" actId="2696"/>
        <pc:sldMkLst>
          <pc:docMk/>
          <pc:sldMk cId="3909456326" sldId="287"/>
        </pc:sldMkLst>
      </pc:sldChg>
      <pc:sldChg chg="del">
        <pc:chgData name="Sergio Neira" userId="0358edd436f7f471" providerId="LiveId" clId="{7376DF71-D760-452F-B1B1-06777B54732D}" dt="2023-03-22T03:14:57.067" v="1612" actId="2696"/>
        <pc:sldMkLst>
          <pc:docMk/>
          <pc:sldMk cId="2155027984" sldId="289"/>
        </pc:sldMkLst>
      </pc:sldChg>
      <pc:sldChg chg="del">
        <pc:chgData name="Sergio Neira" userId="0358edd436f7f471" providerId="LiveId" clId="{7376DF71-D760-452F-B1B1-06777B54732D}" dt="2023-03-22T03:14:59.728" v="1613" actId="2696"/>
        <pc:sldMkLst>
          <pc:docMk/>
          <pc:sldMk cId="4232983061" sldId="290"/>
        </pc:sldMkLst>
      </pc:sldChg>
      <pc:sldChg chg="del">
        <pc:chgData name="Sergio Neira" userId="0358edd436f7f471" providerId="LiveId" clId="{7376DF71-D760-452F-B1B1-06777B54732D}" dt="2023-03-22T03:15:03.830" v="1614" actId="2696"/>
        <pc:sldMkLst>
          <pc:docMk/>
          <pc:sldMk cId="1611533131" sldId="292"/>
        </pc:sldMkLst>
      </pc:sldChg>
      <pc:sldChg chg="addSp delSp modSp mod">
        <pc:chgData name="Sergio Neira" userId="0358edd436f7f471" providerId="LiveId" clId="{7376DF71-D760-452F-B1B1-06777B54732D}" dt="2023-03-22T02:10:27.676" v="807" actId="26606"/>
        <pc:sldMkLst>
          <pc:docMk/>
          <pc:sldMk cId="2350232494" sldId="293"/>
        </pc:sldMkLst>
        <pc:spChg chg="mod">
          <ac:chgData name="Sergio Neira" userId="0358edd436f7f471" providerId="LiveId" clId="{7376DF71-D760-452F-B1B1-06777B54732D}" dt="2023-03-22T02:10:27.676" v="807" actId="26606"/>
          <ac:spMkLst>
            <pc:docMk/>
            <pc:sldMk cId="2350232494" sldId="293"/>
            <ac:spMk id="2" creationId="{D327A428-B7E7-E382-AE7E-F3BCB79ED96A}"/>
          </ac:spMkLst>
        </pc:spChg>
        <pc:spChg chg="del">
          <ac:chgData name="Sergio Neira" userId="0358edd436f7f471" providerId="LiveId" clId="{7376DF71-D760-452F-B1B1-06777B54732D}" dt="2023-03-22T01:24:27.023" v="791" actId="478"/>
          <ac:spMkLst>
            <pc:docMk/>
            <pc:sldMk cId="2350232494" sldId="293"/>
            <ac:spMk id="3" creationId="{E134A6BC-F753-63F0-3C14-F972FFCB6E4C}"/>
          </ac:spMkLst>
        </pc:spChg>
        <pc:spChg chg="del">
          <ac:chgData name="Sergio Neira" userId="0358edd436f7f471" providerId="LiveId" clId="{7376DF71-D760-452F-B1B1-06777B54732D}" dt="2023-03-22T01:24:27.023" v="791" actId="478"/>
          <ac:spMkLst>
            <pc:docMk/>
            <pc:sldMk cId="2350232494" sldId="293"/>
            <ac:spMk id="4" creationId="{89E3E27F-957C-51F7-3712-29075773B26B}"/>
          </ac:spMkLst>
        </pc:spChg>
        <pc:spChg chg="del">
          <ac:chgData name="Sergio Neira" userId="0358edd436f7f471" providerId="LiveId" clId="{7376DF71-D760-452F-B1B1-06777B54732D}" dt="2023-03-22T02:10:27.676" v="807" actId="26606"/>
          <ac:spMkLst>
            <pc:docMk/>
            <pc:sldMk cId="2350232494" sldId="293"/>
            <ac:spMk id="10" creationId="{70DFC902-7D23-471A-B557-B6B6917D7A0D}"/>
          </ac:spMkLst>
        </pc:spChg>
        <pc:spChg chg="del">
          <ac:chgData name="Sergio Neira" userId="0358edd436f7f471" providerId="LiveId" clId="{7376DF71-D760-452F-B1B1-06777B54732D}" dt="2023-03-22T02:10:27.676" v="807" actId="26606"/>
          <ac:spMkLst>
            <pc:docMk/>
            <pc:sldMk cId="2350232494" sldId="293"/>
            <ac:spMk id="12" creationId="{A55D5633-D557-4DCA-982C-FF36EB7A1C00}"/>
          </ac:spMkLst>
        </pc:spChg>
        <pc:spChg chg="del">
          <ac:chgData name="Sergio Neira" userId="0358edd436f7f471" providerId="LiveId" clId="{7376DF71-D760-452F-B1B1-06777B54732D}" dt="2023-03-22T02:10:27.676" v="807" actId="26606"/>
          <ac:spMkLst>
            <pc:docMk/>
            <pc:sldMk cId="2350232494" sldId="293"/>
            <ac:spMk id="14" creationId="{450D3AD2-FA80-415F-A9CE-54D884561CD7}"/>
          </ac:spMkLst>
        </pc:spChg>
        <pc:spChg chg="add">
          <ac:chgData name="Sergio Neira" userId="0358edd436f7f471" providerId="LiveId" clId="{7376DF71-D760-452F-B1B1-06777B54732D}" dt="2023-03-22T02:10:27.676" v="807" actId="26606"/>
          <ac:spMkLst>
            <pc:docMk/>
            <pc:sldMk cId="2350232494" sldId="293"/>
            <ac:spMk id="19" creationId="{A4AC5506-6312-4701-8D3C-40187889A947}"/>
          </ac:spMkLst>
        </pc:spChg>
        <pc:graphicFrameChg chg="del">
          <ac:chgData name="Sergio Neira" userId="0358edd436f7f471" providerId="LiveId" clId="{7376DF71-D760-452F-B1B1-06777B54732D}" dt="2023-03-22T01:24:27.023" v="791" actId="478"/>
          <ac:graphicFrameMkLst>
            <pc:docMk/>
            <pc:sldMk cId="2350232494" sldId="293"/>
            <ac:graphicFrameMk id="8" creationId="{FAE79DD6-4F67-FC0D-7DF3-73C26F2EF3B5}"/>
          </ac:graphicFrameMkLst>
        </pc:graphicFrameChg>
        <pc:picChg chg="add mod">
          <ac:chgData name="Sergio Neira" userId="0358edd436f7f471" providerId="LiveId" clId="{7376DF71-D760-452F-B1B1-06777B54732D}" dt="2023-03-22T02:10:27.676" v="807" actId="26606"/>
          <ac:picMkLst>
            <pc:docMk/>
            <pc:sldMk cId="2350232494" sldId="293"/>
            <ac:picMk id="6" creationId="{666D139A-BF46-3CA4-D8B8-51D9CD925EE2}"/>
          </ac:picMkLst>
        </pc:picChg>
      </pc:sldChg>
      <pc:sldChg chg="addSp delSp modSp mod">
        <pc:chgData name="Sergio Neira" userId="0358edd436f7f471" providerId="LiveId" clId="{7376DF71-D760-452F-B1B1-06777B54732D}" dt="2023-03-22T03:11:02.563" v="1548" actId="1076"/>
        <pc:sldMkLst>
          <pc:docMk/>
          <pc:sldMk cId="3162033217" sldId="295"/>
        </pc:sldMkLst>
        <pc:spChg chg="mod">
          <ac:chgData name="Sergio Neira" userId="0358edd436f7f471" providerId="LiveId" clId="{7376DF71-D760-452F-B1B1-06777B54732D}" dt="2023-03-22T03:09:49.554" v="1536" actId="20577"/>
          <ac:spMkLst>
            <pc:docMk/>
            <pc:sldMk cId="3162033217" sldId="295"/>
            <ac:spMk id="2" creationId="{D327A428-B7E7-E382-AE7E-F3BCB79ED96A}"/>
          </ac:spMkLst>
        </pc:spChg>
        <pc:spChg chg="add mod">
          <ac:chgData name="Sergio Neira" userId="0358edd436f7f471" providerId="LiveId" clId="{7376DF71-D760-452F-B1B1-06777B54732D}" dt="2023-03-22T03:10:04.133" v="1540" actId="1076"/>
          <ac:spMkLst>
            <pc:docMk/>
            <pc:sldMk cId="3162033217" sldId="295"/>
            <ac:spMk id="3" creationId="{3B80A394-B8FB-1619-0DBF-59B0139A07EC}"/>
          </ac:spMkLst>
        </pc:spChg>
        <pc:spChg chg="add del mod">
          <ac:chgData name="Sergio Neira" userId="0358edd436f7f471" providerId="LiveId" clId="{7376DF71-D760-452F-B1B1-06777B54732D}" dt="2023-03-22T03:10:25.348" v="1542"/>
          <ac:spMkLst>
            <pc:docMk/>
            <pc:sldMk cId="3162033217" sldId="295"/>
            <ac:spMk id="4" creationId="{8EA3E3B7-BACD-6D43-F4B7-51CB840E1275}"/>
          </ac:spMkLst>
        </pc:spChg>
        <pc:spChg chg="del">
          <ac:chgData name="Sergio Neira" userId="0358edd436f7f471" providerId="LiveId" clId="{7376DF71-D760-452F-B1B1-06777B54732D}" dt="2023-03-22T03:08:52.879" v="1530" actId="478"/>
          <ac:spMkLst>
            <pc:docMk/>
            <pc:sldMk cId="3162033217" sldId="295"/>
            <ac:spMk id="5" creationId="{72387D2C-44FB-89EF-FD59-E19DFE92F3FC}"/>
          </ac:spMkLst>
        </pc:spChg>
        <pc:spChg chg="del">
          <ac:chgData name="Sergio Neira" userId="0358edd436f7f471" providerId="LiveId" clId="{7376DF71-D760-452F-B1B1-06777B54732D}" dt="2023-03-22T03:08:52.879" v="1530" actId="478"/>
          <ac:spMkLst>
            <pc:docMk/>
            <pc:sldMk cId="3162033217" sldId="295"/>
            <ac:spMk id="6" creationId="{F0DD16CE-01EB-D551-598E-8CBB6D5E3AAB}"/>
          </ac:spMkLst>
        </pc:spChg>
        <pc:spChg chg="del">
          <ac:chgData name="Sergio Neira" userId="0358edd436f7f471" providerId="LiveId" clId="{7376DF71-D760-452F-B1B1-06777B54732D}" dt="2023-03-22T03:08:52.879" v="1530" actId="478"/>
          <ac:spMkLst>
            <pc:docMk/>
            <pc:sldMk cId="3162033217" sldId="295"/>
            <ac:spMk id="7" creationId="{6517BBFD-6C20-7DB2-7243-0FDA73175A8A}"/>
          </ac:spMkLst>
        </pc:spChg>
        <pc:spChg chg="add mod">
          <ac:chgData name="Sergio Neira" userId="0358edd436f7f471" providerId="LiveId" clId="{7376DF71-D760-452F-B1B1-06777B54732D}" dt="2023-03-22T03:11:02.563" v="1548" actId="1076"/>
          <ac:spMkLst>
            <pc:docMk/>
            <pc:sldMk cId="3162033217" sldId="295"/>
            <ac:spMk id="8" creationId="{62AA26A9-67D5-6C21-C929-73050847A3FE}"/>
          </ac:spMkLst>
        </pc:spChg>
        <pc:spChg chg="del">
          <ac:chgData name="Sergio Neira" userId="0358edd436f7f471" providerId="LiveId" clId="{7376DF71-D760-452F-B1B1-06777B54732D}" dt="2023-03-22T03:08:52.879" v="1530" actId="478"/>
          <ac:spMkLst>
            <pc:docMk/>
            <pc:sldMk cId="3162033217" sldId="295"/>
            <ac:spMk id="9" creationId="{358AFCEC-24EF-688C-0703-20DA875341AC}"/>
          </ac:spMkLst>
        </pc:spChg>
        <pc:spChg chg="del">
          <ac:chgData name="Sergio Neira" userId="0358edd436f7f471" providerId="LiveId" clId="{7376DF71-D760-452F-B1B1-06777B54732D}" dt="2023-03-22T03:08:52.879" v="1530" actId="478"/>
          <ac:spMkLst>
            <pc:docMk/>
            <pc:sldMk cId="3162033217" sldId="295"/>
            <ac:spMk id="11" creationId="{7D743F09-B7CE-5161-522D-C50DC4F765F1}"/>
          </ac:spMkLst>
        </pc:spChg>
        <pc:spChg chg="del">
          <ac:chgData name="Sergio Neira" userId="0358edd436f7f471" providerId="LiveId" clId="{7376DF71-D760-452F-B1B1-06777B54732D}" dt="2023-03-22T03:08:52.879" v="1530" actId="478"/>
          <ac:spMkLst>
            <pc:docMk/>
            <pc:sldMk cId="3162033217" sldId="295"/>
            <ac:spMk id="13" creationId="{037A3312-AB68-C0F5-3814-D579A277B638}"/>
          </ac:spMkLst>
        </pc:spChg>
        <pc:spChg chg="del">
          <ac:chgData name="Sergio Neira" userId="0358edd436f7f471" providerId="LiveId" clId="{7376DF71-D760-452F-B1B1-06777B54732D}" dt="2023-03-22T03:08:52.879" v="1530" actId="478"/>
          <ac:spMkLst>
            <pc:docMk/>
            <pc:sldMk cId="3162033217" sldId="295"/>
            <ac:spMk id="15" creationId="{E55D791C-6CF3-0046-3FD1-B0CF9A0D876C}"/>
          </ac:spMkLst>
        </pc:spChg>
        <pc:spChg chg="del">
          <ac:chgData name="Sergio Neira" userId="0358edd436f7f471" providerId="LiveId" clId="{7376DF71-D760-452F-B1B1-06777B54732D}" dt="2023-03-22T03:08:52.879" v="1530" actId="478"/>
          <ac:spMkLst>
            <pc:docMk/>
            <pc:sldMk cId="3162033217" sldId="295"/>
            <ac:spMk id="16" creationId="{39F21E5B-D40A-5AD2-94B7-04D4087A9690}"/>
          </ac:spMkLst>
        </pc:spChg>
        <pc:spChg chg="del">
          <ac:chgData name="Sergio Neira" userId="0358edd436f7f471" providerId="LiveId" clId="{7376DF71-D760-452F-B1B1-06777B54732D}" dt="2023-03-22T03:08:52.879" v="1530" actId="478"/>
          <ac:spMkLst>
            <pc:docMk/>
            <pc:sldMk cId="3162033217" sldId="295"/>
            <ac:spMk id="17" creationId="{68EFD45D-CBDC-F261-63D0-BFF3A7530DAC}"/>
          </ac:spMkLst>
        </pc:spChg>
        <pc:spChg chg="del">
          <ac:chgData name="Sergio Neira" userId="0358edd436f7f471" providerId="LiveId" clId="{7376DF71-D760-452F-B1B1-06777B54732D}" dt="2023-03-22T03:08:52.879" v="1530" actId="478"/>
          <ac:spMkLst>
            <pc:docMk/>
            <pc:sldMk cId="3162033217" sldId="295"/>
            <ac:spMk id="18" creationId="{18BE02F3-A5C1-C176-25EC-F1B51A85EF60}"/>
          </ac:spMkLst>
        </pc:spChg>
        <pc:spChg chg="del">
          <ac:chgData name="Sergio Neira" userId="0358edd436f7f471" providerId="LiveId" clId="{7376DF71-D760-452F-B1B1-06777B54732D}" dt="2023-03-22T03:08:52.879" v="1530" actId="478"/>
          <ac:spMkLst>
            <pc:docMk/>
            <pc:sldMk cId="3162033217" sldId="295"/>
            <ac:spMk id="19" creationId="{C4ACA2CD-2865-E116-6B4A-4D04DFFCA1F7}"/>
          </ac:spMkLst>
        </pc:spChg>
      </pc:sldChg>
      <pc:sldChg chg="addSp delSp modSp mod">
        <pc:chgData name="Sergio Neira" userId="0358edd436f7f471" providerId="LiveId" clId="{7376DF71-D760-452F-B1B1-06777B54732D}" dt="2023-03-22T03:13:30.119" v="1597" actId="14100"/>
        <pc:sldMkLst>
          <pc:docMk/>
          <pc:sldMk cId="2615958979" sldId="296"/>
        </pc:sldMkLst>
        <pc:spChg chg="mod">
          <ac:chgData name="Sergio Neira" userId="0358edd436f7f471" providerId="LiveId" clId="{7376DF71-D760-452F-B1B1-06777B54732D}" dt="2023-03-22T03:11:31.459" v="1579" actId="20577"/>
          <ac:spMkLst>
            <pc:docMk/>
            <pc:sldMk cId="2615958979" sldId="296"/>
            <ac:spMk id="3" creationId="{DD961999-F7FF-6831-745B-CEA46160E9D4}"/>
          </ac:spMkLst>
        </pc:spChg>
        <pc:spChg chg="add mod">
          <ac:chgData name="Sergio Neira" userId="0358edd436f7f471" providerId="LiveId" clId="{7376DF71-D760-452F-B1B1-06777B54732D}" dt="2023-03-22T03:13:30.119" v="1597" actId="14100"/>
          <ac:spMkLst>
            <pc:docMk/>
            <pc:sldMk cId="2615958979" sldId="296"/>
            <ac:spMk id="7" creationId="{156532E2-D640-541E-8903-77C9DBC2629A}"/>
          </ac:spMkLst>
        </pc:spChg>
        <pc:spChg chg="del">
          <ac:chgData name="Sergio Neira" userId="0358edd436f7f471" providerId="LiveId" clId="{7376DF71-D760-452F-B1B1-06777B54732D}" dt="2023-03-22T03:11:15.650" v="1549" actId="478"/>
          <ac:spMkLst>
            <pc:docMk/>
            <pc:sldMk cId="2615958979" sldId="296"/>
            <ac:spMk id="17" creationId="{DE686675-A728-1F28-3C3C-23732F1680DC}"/>
          </ac:spMkLst>
        </pc:spChg>
        <pc:spChg chg="del">
          <ac:chgData name="Sergio Neira" userId="0358edd436f7f471" providerId="LiveId" clId="{7376DF71-D760-452F-B1B1-06777B54732D}" dt="2023-03-22T03:11:15.650" v="1549" actId="478"/>
          <ac:spMkLst>
            <pc:docMk/>
            <pc:sldMk cId="2615958979" sldId="296"/>
            <ac:spMk id="24" creationId="{5ECA33E2-A774-E938-812B-943A4529A122}"/>
          </ac:spMkLst>
        </pc:spChg>
        <pc:spChg chg="del">
          <ac:chgData name="Sergio Neira" userId="0358edd436f7f471" providerId="LiveId" clId="{7376DF71-D760-452F-B1B1-06777B54732D}" dt="2023-03-22T03:11:15.650" v="1549" actId="478"/>
          <ac:spMkLst>
            <pc:docMk/>
            <pc:sldMk cId="2615958979" sldId="296"/>
            <ac:spMk id="25" creationId="{62DF9286-FCE8-2737-43CA-7FA4AB34AC20}"/>
          </ac:spMkLst>
        </pc:spChg>
        <pc:spChg chg="del">
          <ac:chgData name="Sergio Neira" userId="0358edd436f7f471" providerId="LiveId" clId="{7376DF71-D760-452F-B1B1-06777B54732D}" dt="2023-03-22T03:11:15.650" v="1549" actId="478"/>
          <ac:spMkLst>
            <pc:docMk/>
            <pc:sldMk cId="2615958979" sldId="296"/>
            <ac:spMk id="26" creationId="{FF7382D9-137A-20AD-058C-469259F814B8}"/>
          </ac:spMkLst>
        </pc:spChg>
        <pc:graphicFrameChg chg="add mod modGraphic">
          <ac:chgData name="Sergio Neira" userId="0358edd436f7f471" providerId="LiveId" clId="{7376DF71-D760-452F-B1B1-06777B54732D}" dt="2023-03-22T03:13:25.279" v="1596" actId="403"/>
          <ac:graphicFrameMkLst>
            <pc:docMk/>
            <pc:sldMk cId="2615958979" sldId="296"/>
            <ac:graphicFrameMk id="6" creationId="{DCC5E508-E3AD-04AC-8D20-15AEF301CD05}"/>
          </ac:graphicFrameMkLst>
        </pc:graphicFrameChg>
        <pc:picChg chg="del">
          <ac:chgData name="Sergio Neira" userId="0358edd436f7f471" providerId="LiveId" clId="{7376DF71-D760-452F-B1B1-06777B54732D}" dt="2023-03-22T03:11:15.650" v="1549" actId="478"/>
          <ac:picMkLst>
            <pc:docMk/>
            <pc:sldMk cId="2615958979" sldId="296"/>
            <ac:picMk id="19" creationId="{633CAF2D-0A02-DA4A-3E73-0A5A249C924E}"/>
          </ac:picMkLst>
        </pc:picChg>
        <pc:picChg chg="del">
          <ac:chgData name="Sergio Neira" userId="0358edd436f7f471" providerId="LiveId" clId="{7376DF71-D760-452F-B1B1-06777B54732D}" dt="2023-03-22T03:11:15.650" v="1549" actId="478"/>
          <ac:picMkLst>
            <pc:docMk/>
            <pc:sldMk cId="2615958979" sldId="296"/>
            <ac:picMk id="21" creationId="{83F7872B-1DB2-1B0B-7E53-556016F6F90C}"/>
          </ac:picMkLst>
        </pc:picChg>
        <pc:picChg chg="del">
          <ac:chgData name="Sergio Neira" userId="0358edd436f7f471" providerId="LiveId" clId="{7376DF71-D760-452F-B1B1-06777B54732D}" dt="2023-03-22T03:11:15.650" v="1549" actId="478"/>
          <ac:picMkLst>
            <pc:docMk/>
            <pc:sldMk cId="2615958979" sldId="296"/>
            <ac:picMk id="23" creationId="{AEB437EF-0CB3-6CBE-59C3-1867C06ACA4C}"/>
          </ac:picMkLst>
        </pc:picChg>
        <pc:picChg chg="del">
          <ac:chgData name="Sergio Neira" userId="0358edd436f7f471" providerId="LiveId" clId="{7376DF71-D760-452F-B1B1-06777B54732D}" dt="2023-03-22T03:11:15.650" v="1549" actId="478"/>
          <ac:picMkLst>
            <pc:docMk/>
            <pc:sldMk cId="2615958979" sldId="296"/>
            <ac:picMk id="28" creationId="{CEC2363D-3C33-03EF-A8CE-6F16FA79A20D}"/>
          </ac:picMkLst>
        </pc:picChg>
      </pc:sldChg>
      <pc:sldChg chg="addSp delSp modSp mod">
        <pc:chgData name="Sergio Neira" userId="0358edd436f7f471" providerId="LiveId" clId="{7376DF71-D760-452F-B1B1-06777B54732D}" dt="2023-03-22T03:17:43.692" v="1652" actId="692"/>
        <pc:sldMkLst>
          <pc:docMk/>
          <pc:sldMk cId="3904786178" sldId="297"/>
        </pc:sldMkLst>
        <pc:spChg chg="mod">
          <ac:chgData name="Sergio Neira" userId="0358edd436f7f471" providerId="LiveId" clId="{7376DF71-D760-452F-B1B1-06777B54732D}" dt="2023-03-22T03:16:42.792" v="1646" actId="20577"/>
          <ac:spMkLst>
            <pc:docMk/>
            <pc:sldMk cId="3904786178" sldId="297"/>
            <ac:spMk id="3" creationId="{DD961999-F7FF-6831-745B-CEA46160E9D4}"/>
          </ac:spMkLst>
        </pc:spChg>
        <pc:spChg chg="add mod">
          <ac:chgData name="Sergio Neira" userId="0358edd436f7f471" providerId="LiveId" clId="{7376DF71-D760-452F-B1B1-06777B54732D}" dt="2023-03-22T03:16:50.536" v="1648" actId="1076"/>
          <ac:spMkLst>
            <pc:docMk/>
            <pc:sldMk cId="3904786178" sldId="297"/>
            <ac:spMk id="6" creationId="{F1B18912-E83F-B402-47E2-0D3F00B1384D}"/>
          </ac:spMkLst>
        </pc:spChg>
        <pc:spChg chg="add mod">
          <ac:chgData name="Sergio Neira" userId="0358edd436f7f471" providerId="LiveId" clId="{7376DF71-D760-452F-B1B1-06777B54732D}" dt="2023-03-22T03:16:50.536" v="1648" actId="1076"/>
          <ac:spMkLst>
            <pc:docMk/>
            <pc:sldMk cId="3904786178" sldId="297"/>
            <ac:spMk id="8" creationId="{75A914EA-5C0C-6D3E-33D9-4557C8BE7AD8}"/>
          </ac:spMkLst>
        </pc:spChg>
        <pc:spChg chg="del">
          <ac:chgData name="Sergio Neira" userId="0358edd436f7f471" providerId="LiveId" clId="{7376DF71-D760-452F-B1B1-06777B54732D}" dt="2023-03-22T03:13:43.432" v="1598" actId="478"/>
          <ac:spMkLst>
            <pc:docMk/>
            <pc:sldMk cId="3904786178" sldId="297"/>
            <ac:spMk id="10" creationId="{E7507475-3544-CED9-58CA-D41DC242924B}"/>
          </ac:spMkLst>
        </pc:spChg>
        <pc:spChg chg="add mod">
          <ac:chgData name="Sergio Neira" userId="0358edd436f7f471" providerId="LiveId" clId="{7376DF71-D760-452F-B1B1-06777B54732D}" dt="2023-03-22T03:16:50.536" v="1648" actId="1076"/>
          <ac:spMkLst>
            <pc:docMk/>
            <pc:sldMk cId="3904786178" sldId="297"/>
            <ac:spMk id="11" creationId="{AEBC638F-2613-BF08-14A4-B7323305CB60}"/>
          </ac:spMkLst>
        </pc:spChg>
        <pc:spChg chg="add mod">
          <ac:chgData name="Sergio Neira" userId="0358edd436f7f471" providerId="LiveId" clId="{7376DF71-D760-452F-B1B1-06777B54732D}" dt="2023-03-22T03:17:00.588" v="1649" actId="207"/>
          <ac:spMkLst>
            <pc:docMk/>
            <pc:sldMk cId="3904786178" sldId="297"/>
            <ac:spMk id="15" creationId="{264D613A-C40B-85F3-75A0-5398AAC49511}"/>
          </ac:spMkLst>
        </pc:spChg>
        <pc:spChg chg="add mod">
          <ac:chgData name="Sergio Neira" userId="0358edd436f7f471" providerId="LiveId" clId="{7376DF71-D760-452F-B1B1-06777B54732D}" dt="2023-03-22T03:16:50.536" v="1648" actId="1076"/>
          <ac:spMkLst>
            <pc:docMk/>
            <pc:sldMk cId="3904786178" sldId="297"/>
            <ac:spMk id="16" creationId="{A45665F8-201C-2FF6-B1A0-E71341110089}"/>
          </ac:spMkLst>
        </pc:spChg>
        <pc:spChg chg="add mod">
          <ac:chgData name="Sergio Neira" userId="0358edd436f7f471" providerId="LiveId" clId="{7376DF71-D760-452F-B1B1-06777B54732D}" dt="2023-03-22T03:16:50.536" v="1648" actId="1076"/>
          <ac:spMkLst>
            <pc:docMk/>
            <pc:sldMk cId="3904786178" sldId="297"/>
            <ac:spMk id="17" creationId="{D5FBD857-3F52-3F57-667C-8F2E8CAC48D3}"/>
          </ac:spMkLst>
        </pc:spChg>
        <pc:spChg chg="add mod">
          <ac:chgData name="Sergio Neira" userId="0358edd436f7f471" providerId="LiveId" clId="{7376DF71-D760-452F-B1B1-06777B54732D}" dt="2023-03-22T03:16:50.536" v="1648" actId="1076"/>
          <ac:spMkLst>
            <pc:docMk/>
            <pc:sldMk cId="3904786178" sldId="297"/>
            <ac:spMk id="18" creationId="{FEA053FF-1238-4D44-02B6-EB36C911B02D}"/>
          </ac:spMkLst>
        </pc:spChg>
        <pc:spChg chg="del">
          <ac:chgData name="Sergio Neira" userId="0358edd436f7f471" providerId="LiveId" clId="{7376DF71-D760-452F-B1B1-06777B54732D}" dt="2023-03-22T03:13:43.432" v="1598" actId="478"/>
          <ac:spMkLst>
            <pc:docMk/>
            <pc:sldMk cId="3904786178" sldId="297"/>
            <ac:spMk id="25" creationId="{62DF9286-FCE8-2737-43CA-7FA4AB34AC20}"/>
          </ac:spMkLst>
        </pc:spChg>
        <pc:spChg chg="del">
          <ac:chgData name="Sergio Neira" userId="0358edd436f7f471" providerId="LiveId" clId="{7376DF71-D760-452F-B1B1-06777B54732D}" dt="2023-03-22T03:13:43.432" v="1598" actId="478"/>
          <ac:spMkLst>
            <pc:docMk/>
            <pc:sldMk cId="3904786178" sldId="297"/>
            <ac:spMk id="27" creationId="{467DDA0A-2A19-715F-C6D8-204D604305CA}"/>
          </ac:spMkLst>
        </pc:spChg>
        <pc:grpChg chg="del">
          <ac:chgData name="Sergio Neira" userId="0358edd436f7f471" providerId="LiveId" clId="{7376DF71-D760-452F-B1B1-06777B54732D}" dt="2023-03-22T03:13:43.432" v="1598" actId="478"/>
          <ac:grpSpMkLst>
            <pc:docMk/>
            <pc:sldMk cId="3904786178" sldId="297"/>
            <ac:grpSpMk id="30" creationId="{EDA4DC7D-5273-690F-10DE-43E02653B88A}"/>
          </ac:grpSpMkLst>
        </pc:grpChg>
        <pc:graphicFrameChg chg="del">
          <ac:chgData name="Sergio Neira" userId="0358edd436f7f471" providerId="LiveId" clId="{7376DF71-D760-452F-B1B1-06777B54732D}" dt="2023-03-22T03:13:43.432" v="1598" actId="478"/>
          <ac:graphicFrameMkLst>
            <pc:docMk/>
            <pc:sldMk cId="3904786178" sldId="297"/>
            <ac:graphicFrameMk id="7" creationId="{7A8093E6-92BE-534F-9EDA-6120CFADDF72}"/>
          </ac:graphicFrameMkLst>
        </pc:graphicFrameChg>
        <pc:picChg chg="del">
          <ac:chgData name="Sergio Neira" userId="0358edd436f7f471" providerId="LiveId" clId="{7376DF71-D760-452F-B1B1-06777B54732D}" dt="2023-03-22T03:13:43.432" v="1598" actId="478"/>
          <ac:picMkLst>
            <pc:docMk/>
            <pc:sldMk cId="3904786178" sldId="297"/>
            <ac:picMk id="9" creationId="{C7F21FEB-BBD5-5C72-6C0F-77B230180515}"/>
          </ac:picMkLst>
        </pc:picChg>
        <pc:cxnChg chg="add mod">
          <ac:chgData name="Sergio Neira" userId="0358edd436f7f471" providerId="LiveId" clId="{7376DF71-D760-452F-B1B1-06777B54732D}" dt="2023-03-22T03:17:28.719" v="1650" actId="692"/>
          <ac:cxnSpMkLst>
            <pc:docMk/>
            <pc:sldMk cId="3904786178" sldId="297"/>
            <ac:cxnSpMk id="12" creationId="{EE24CFF6-9559-C0C9-9E9E-E4E6F6F51018}"/>
          </ac:cxnSpMkLst>
        </pc:cxnChg>
        <pc:cxnChg chg="add mod">
          <ac:chgData name="Sergio Neira" userId="0358edd436f7f471" providerId="LiveId" clId="{7376DF71-D760-452F-B1B1-06777B54732D}" dt="2023-03-22T03:17:36.648" v="1651" actId="692"/>
          <ac:cxnSpMkLst>
            <pc:docMk/>
            <pc:sldMk cId="3904786178" sldId="297"/>
            <ac:cxnSpMk id="13" creationId="{FEA7C58C-8951-4D12-02C3-CC3C50C19C82}"/>
          </ac:cxnSpMkLst>
        </pc:cxnChg>
        <pc:cxnChg chg="add mod">
          <ac:chgData name="Sergio Neira" userId="0358edd436f7f471" providerId="LiveId" clId="{7376DF71-D760-452F-B1B1-06777B54732D}" dt="2023-03-22T03:17:43.692" v="1652" actId="692"/>
          <ac:cxnSpMkLst>
            <pc:docMk/>
            <pc:sldMk cId="3904786178" sldId="297"/>
            <ac:cxnSpMk id="14" creationId="{8A83A93A-4EAC-9BA2-7230-3F0088509C34}"/>
          </ac:cxnSpMkLst>
        </pc:cxnChg>
        <pc:cxnChg chg="add mod">
          <ac:chgData name="Sergio Neira" userId="0358edd436f7f471" providerId="LiveId" clId="{7376DF71-D760-452F-B1B1-06777B54732D}" dt="2023-03-22T03:16:50.536" v="1648" actId="1076"/>
          <ac:cxnSpMkLst>
            <pc:docMk/>
            <pc:sldMk cId="3904786178" sldId="297"/>
            <ac:cxnSpMk id="19" creationId="{59BA84EF-504A-F24F-6690-7666282A21D8}"/>
          </ac:cxnSpMkLst>
        </pc:cxnChg>
        <pc:cxnChg chg="add mod">
          <ac:chgData name="Sergio Neira" userId="0358edd436f7f471" providerId="LiveId" clId="{7376DF71-D760-452F-B1B1-06777B54732D}" dt="2023-03-22T03:16:50.536" v="1648" actId="1076"/>
          <ac:cxnSpMkLst>
            <pc:docMk/>
            <pc:sldMk cId="3904786178" sldId="297"/>
            <ac:cxnSpMk id="20" creationId="{ECE44B34-4C79-E812-C563-508EE38970CF}"/>
          </ac:cxnSpMkLst>
        </pc:cxnChg>
        <pc:cxnChg chg="add mod">
          <ac:chgData name="Sergio Neira" userId="0358edd436f7f471" providerId="LiveId" clId="{7376DF71-D760-452F-B1B1-06777B54732D}" dt="2023-03-22T03:16:50.536" v="1648" actId="1076"/>
          <ac:cxnSpMkLst>
            <pc:docMk/>
            <pc:sldMk cId="3904786178" sldId="297"/>
            <ac:cxnSpMk id="21" creationId="{9312B9FE-BACB-638D-0B49-2752747DFBF0}"/>
          </ac:cxnSpMkLst>
        </pc:cxnChg>
        <pc:cxnChg chg="add mod">
          <ac:chgData name="Sergio Neira" userId="0358edd436f7f471" providerId="LiveId" clId="{7376DF71-D760-452F-B1B1-06777B54732D}" dt="2023-03-22T03:16:50.536" v="1648" actId="1076"/>
          <ac:cxnSpMkLst>
            <pc:docMk/>
            <pc:sldMk cId="3904786178" sldId="297"/>
            <ac:cxnSpMk id="22" creationId="{36DC3BF0-C188-CD8A-1835-1A6AA13CD54E}"/>
          </ac:cxnSpMkLst>
        </pc:cxnChg>
      </pc:sldChg>
      <pc:sldChg chg="addSp delSp modSp mod modAnim">
        <pc:chgData name="Sergio Neira" userId="0358edd436f7f471" providerId="LiveId" clId="{7376DF71-D760-452F-B1B1-06777B54732D}" dt="2023-03-22T03:19:58.475" v="1748" actId="403"/>
        <pc:sldMkLst>
          <pc:docMk/>
          <pc:sldMk cId="2133312733" sldId="298"/>
        </pc:sldMkLst>
        <pc:spChg chg="add del mod">
          <ac:chgData name="Sergio Neira" userId="0358edd436f7f471" providerId="LiveId" clId="{7376DF71-D760-452F-B1B1-06777B54732D}" dt="2023-03-22T03:19:38.739" v="1746" actId="478"/>
          <ac:spMkLst>
            <pc:docMk/>
            <pc:sldMk cId="2133312733" sldId="298"/>
            <ac:spMk id="2" creationId="{20C302C5-48FA-65FC-664E-6481B4CCB9B5}"/>
          </ac:spMkLst>
        </pc:spChg>
        <pc:spChg chg="mod">
          <ac:chgData name="Sergio Neira" userId="0358edd436f7f471" providerId="LiveId" clId="{7376DF71-D760-452F-B1B1-06777B54732D}" dt="2023-03-22T03:19:32.746" v="1745" actId="20577"/>
          <ac:spMkLst>
            <pc:docMk/>
            <pc:sldMk cId="2133312733" sldId="298"/>
            <ac:spMk id="3" creationId="{DD961999-F7FF-6831-745B-CEA46160E9D4}"/>
          </ac:spMkLst>
        </pc:spChg>
        <pc:spChg chg="add mod">
          <ac:chgData name="Sergio Neira" userId="0358edd436f7f471" providerId="LiveId" clId="{7376DF71-D760-452F-B1B1-06777B54732D}" dt="2023-03-22T03:18:57.282" v="1654" actId="1076"/>
          <ac:spMkLst>
            <pc:docMk/>
            <pc:sldMk cId="2133312733" sldId="298"/>
            <ac:spMk id="4" creationId="{0F97EE74-1735-E0CB-7692-E313C97AC238}"/>
          </ac:spMkLst>
        </pc:spChg>
        <pc:spChg chg="add mod">
          <ac:chgData name="Sergio Neira" userId="0358edd436f7f471" providerId="LiveId" clId="{7376DF71-D760-452F-B1B1-06777B54732D}" dt="2023-03-22T03:18:57.282" v="1654" actId="1076"/>
          <ac:spMkLst>
            <pc:docMk/>
            <pc:sldMk cId="2133312733" sldId="298"/>
            <ac:spMk id="5" creationId="{8A660190-97F4-F2E9-8785-5E7C446E7348}"/>
          </ac:spMkLst>
        </pc:spChg>
        <pc:spChg chg="add mod">
          <ac:chgData name="Sergio Neira" userId="0358edd436f7f471" providerId="LiveId" clId="{7376DF71-D760-452F-B1B1-06777B54732D}" dt="2023-03-22T03:18:57.282" v="1654" actId="1076"/>
          <ac:spMkLst>
            <pc:docMk/>
            <pc:sldMk cId="2133312733" sldId="298"/>
            <ac:spMk id="16" creationId="{524442F9-4ED3-4E75-E281-677E18F7C513}"/>
          </ac:spMkLst>
        </pc:spChg>
        <pc:spChg chg="add mod">
          <ac:chgData name="Sergio Neira" userId="0358edd436f7f471" providerId="LiveId" clId="{7376DF71-D760-452F-B1B1-06777B54732D}" dt="2023-03-22T03:19:58.475" v="1748" actId="403"/>
          <ac:spMkLst>
            <pc:docMk/>
            <pc:sldMk cId="2133312733" sldId="298"/>
            <ac:spMk id="17" creationId="{E5291BE2-EB53-77D7-539F-52BD5E2096E7}"/>
          </ac:spMkLst>
        </pc:spChg>
        <pc:spChg chg="add mod">
          <ac:chgData name="Sergio Neira" userId="0358edd436f7f471" providerId="LiveId" clId="{7376DF71-D760-452F-B1B1-06777B54732D}" dt="2023-03-22T03:18:57.282" v="1654" actId="1076"/>
          <ac:spMkLst>
            <pc:docMk/>
            <pc:sldMk cId="2133312733" sldId="298"/>
            <ac:spMk id="18" creationId="{78336E0E-634B-A0E1-B970-4D3E0B33EC9B}"/>
          </ac:spMkLst>
        </pc:spChg>
        <pc:spChg chg="add mod">
          <ac:chgData name="Sergio Neira" userId="0358edd436f7f471" providerId="LiveId" clId="{7376DF71-D760-452F-B1B1-06777B54732D}" dt="2023-03-22T03:18:57.282" v="1654" actId="1076"/>
          <ac:spMkLst>
            <pc:docMk/>
            <pc:sldMk cId="2133312733" sldId="298"/>
            <ac:spMk id="19" creationId="{4D09D221-65B5-B252-582C-9E94506EBD0D}"/>
          </ac:spMkLst>
        </pc:spChg>
        <pc:spChg chg="add mod">
          <ac:chgData name="Sergio Neira" userId="0358edd436f7f471" providerId="LiveId" clId="{7376DF71-D760-452F-B1B1-06777B54732D}" dt="2023-03-22T03:18:57.282" v="1654" actId="1076"/>
          <ac:spMkLst>
            <pc:docMk/>
            <pc:sldMk cId="2133312733" sldId="298"/>
            <ac:spMk id="20" creationId="{19D4F559-B42C-707B-6058-5893F6476F6E}"/>
          </ac:spMkLst>
        </pc:spChg>
        <pc:spChg chg="add mod">
          <ac:chgData name="Sergio Neira" userId="0358edd436f7f471" providerId="LiveId" clId="{7376DF71-D760-452F-B1B1-06777B54732D}" dt="2023-03-22T03:18:57.282" v="1654" actId="1076"/>
          <ac:spMkLst>
            <pc:docMk/>
            <pc:sldMk cId="2133312733" sldId="298"/>
            <ac:spMk id="21" creationId="{66230E79-5E82-7C58-E8C9-014EB72990CF}"/>
          </ac:spMkLst>
        </pc:spChg>
        <pc:picChg chg="del">
          <ac:chgData name="Sergio Neira" userId="0358edd436f7f471" providerId="LiveId" clId="{7376DF71-D760-452F-B1B1-06777B54732D}" dt="2023-03-22T03:13:49.696" v="1599" actId="478"/>
          <ac:picMkLst>
            <pc:docMk/>
            <pc:sldMk cId="2133312733" sldId="298"/>
            <ac:picMk id="6" creationId="{831E7690-1FE3-C9FB-065B-5433975F5E6A}"/>
          </ac:picMkLst>
        </pc:picChg>
        <pc:cxnChg chg="add mod">
          <ac:chgData name="Sergio Neira" userId="0358edd436f7f471" providerId="LiveId" clId="{7376DF71-D760-452F-B1B1-06777B54732D}" dt="2023-03-22T03:18:57.282" v="1654" actId="1076"/>
          <ac:cxnSpMkLst>
            <pc:docMk/>
            <pc:sldMk cId="2133312733" sldId="298"/>
            <ac:cxnSpMk id="7" creationId="{C84F128B-AA9F-7DB0-7509-175E88F020BC}"/>
          </ac:cxnSpMkLst>
        </pc:cxnChg>
        <pc:cxnChg chg="add mod">
          <ac:chgData name="Sergio Neira" userId="0358edd436f7f471" providerId="LiveId" clId="{7376DF71-D760-452F-B1B1-06777B54732D}" dt="2023-03-22T03:18:57.282" v="1654" actId="1076"/>
          <ac:cxnSpMkLst>
            <pc:docMk/>
            <pc:sldMk cId="2133312733" sldId="298"/>
            <ac:cxnSpMk id="8" creationId="{20632689-61A8-EE28-A535-066988C887C8}"/>
          </ac:cxnSpMkLst>
        </pc:cxnChg>
        <pc:cxnChg chg="add mod">
          <ac:chgData name="Sergio Neira" userId="0358edd436f7f471" providerId="LiveId" clId="{7376DF71-D760-452F-B1B1-06777B54732D}" dt="2023-03-22T03:18:57.282" v="1654" actId="1076"/>
          <ac:cxnSpMkLst>
            <pc:docMk/>
            <pc:sldMk cId="2133312733" sldId="298"/>
            <ac:cxnSpMk id="9" creationId="{30EFE3A7-B09D-AD67-2F25-8EDED00EDB8C}"/>
          </ac:cxnSpMkLst>
        </pc:cxnChg>
        <pc:cxnChg chg="add mod">
          <ac:chgData name="Sergio Neira" userId="0358edd436f7f471" providerId="LiveId" clId="{7376DF71-D760-452F-B1B1-06777B54732D}" dt="2023-03-22T03:18:57.282" v="1654" actId="1076"/>
          <ac:cxnSpMkLst>
            <pc:docMk/>
            <pc:sldMk cId="2133312733" sldId="298"/>
            <ac:cxnSpMk id="10" creationId="{8C1EA635-A9EE-ADF2-67F1-2F785E3B88CE}"/>
          </ac:cxnSpMkLst>
        </pc:cxnChg>
        <pc:cxnChg chg="add mod">
          <ac:chgData name="Sergio Neira" userId="0358edd436f7f471" providerId="LiveId" clId="{7376DF71-D760-452F-B1B1-06777B54732D}" dt="2023-03-22T03:18:57.282" v="1654" actId="1076"/>
          <ac:cxnSpMkLst>
            <pc:docMk/>
            <pc:sldMk cId="2133312733" sldId="298"/>
            <ac:cxnSpMk id="11" creationId="{744D10F1-63DE-2155-F405-53261DDA1204}"/>
          </ac:cxnSpMkLst>
        </pc:cxnChg>
        <pc:cxnChg chg="add mod">
          <ac:chgData name="Sergio Neira" userId="0358edd436f7f471" providerId="LiveId" clId="{7376DF71-D760-452F-B1B1-06777B54732D}" dt="2023-03-22T03:18:57.282" v="1654" actId="1076"/>
          <ac:cxnSpMkLst>
            <pc:docMk/>
            <pc:sldMk cId="2133312733" sldId="298"/>
            <ac:cxnSpMk id="12" creationId="{4F3966AC-3BBE-F4E5-A3EA-663420072C56}"/>
          </ac:cxnSpMkLst>
        </pc:cxnChg>
        <pc:cxnChg chg="add mod">
          <ac:chgData name="Sergio Neira" userId="0358edd436f7f471" providerId="LiveId" clId="{7376DF71-D760-452F-B1B1-06777B54732D}" dt="2023-03-22T03:18:57.282" v="1654" actId="1076"/>
          <ac:cxnSpMkLst>
            <pc:docMk/>
            <pc:sldMk cId="2133312733" sldId="298"/>
            <ac:cxnSpMk id="14" creationId="{8F5CF77D-82AB-C73E-B3F7-66CFF2B0E10D}"/>
          </ac:cxnSpMkLst>
        </pc:cxnChg>
        <pc:cxnChg chg="add mod">
          <ac:chgData name="Sergio Neira" userId="0358edd436f7f471" providerId="LiveId" clId="{7376DF71-D760-452F-B1B1-06777B54732D}" dt="2023-03-22T03:18:57.282" v="1654" actId="1076"/>
          <ac:cxnSpMkLst>
            <pc:docMk/>
            <pc:sldMk cId="2133312733" sldId="298"/>
            <ac:cxnSpMk id="15" creationId="{F169542A-8773-19D6-D73E-9936E418ABD3}"/>
          </ac:cxnSpMkLst>
        </pc:cxnChg>
      </pc:sldChg>
      <pc:sldChg chg="addSp delSp modSp mod">
        <pc:chgData name="Sergio Neira" userId="0358edd436f7f471" providerId="LiveId" clId="{7376DF71-D760-452F-B1B1-06777B54732D}" dt="2023-03-22T12:42:59.860" v="1813" actId="1076"/>
        <pc:sldMkLst>
          <pc:docMk/>
          <pc:sldMk cId="488351394" sldId="299"/>
        </pc:sldMkLst>
        <pc:spChg chg="mod">
          <ac:chgData name="Sergio Neira" userId="0358edd436f7f471" providerId="LiveId" clId="{7376DF71-D760-452F-B1B1-06777B54732D}" dt="2023-03-22T12:42:37.751" v="1810" actId="20577"/>
          <ac:spMkLst>
            <pc:docMk/>
            <pc:sldMk cId="488351394" sldId="299"/>
            <ac:spMk id="3" creationId="{DD961999-F7FF-6831-745B-CEA46160E9D4}"/>
          </ac:spMkLst>
        </pc:spChg>
        <pc:spChg chg="del">
          <ac:chgData name="Sergio Neira" userId="0358edd436f7f471" providerId="LiveId" clId="{7376DF71-D760-452F-B1B1-06777B54732D}" dt="2023-03-22T03:13:55.397" v="1600" actId="478"/>
          <ac:spMkLst>
            <pc:docMk/>
            <pc:sldMk cId="488351394" sldId="299"/>
            <ac:spMk id="4" creationId="{9E581F9C-7C60-74CD-656E-2E7BF9475861}"/>
          </ac:spMkLst>
        </pc:spChg>
        <pc:spChg chg="add del">
          <ac:chgData name="Sergio Neira" userId="0358edd436f7f471" providerId="LiveId" clId="{7376DF71-D760-452F-B1B1-06777B54732D}" dt="2023-03-22T12:41:51.488" v="1759" actId="22"/>
          <ac:spMkLst>
            <pc:docMk/>
            <pc:sldMk cId="488351394" sldId="299"/>
            <ac:spMk id="6" creationId="{1B6CC4D5-1641-5A73-8CCA-14245A42A929}"/>
          </ac:spMkLst>
        </pc:spChg>
        <pc:spChg chg="add del mod">
          <ac:chgData name="Sergio Neira" userId="0358edd436f7f471" providerId="LiveId" clId="{7376DF71-D760-452F-B1B1-06777B54732D}" dt="2023-03-22T12:42:42.077" v="1811" actId="478"/>
          <ac:spMkLst>
            <pc:docMk/>
            <pc:sldMk cId="488351394" sldId="299"/>
            <ac:spMk id="7" creationId="{1730B209-C74C-DB7A-C2BF-6EB053D98D42}"/>
          </ac:spMkLst>
        </pc:spChg>
        <pc:spChg chg="add mod">
          <ac:chgData name="Sergio Neira" userId="0358edd436f7f471" providerId="LiveId" clId="{7376DF71-D760-452F-B1B1-06777B54732D}" dt="2023-03-22T12:42:52.155" v="1812" actId="1076"/>
          <ac:spMkLst>
            <pc:docMk/>
            <pc:sldMk cId="488351394" sldId="299"/>
            <ac:spMk id="8" creationId="{0C114058-B184-B683-4AD9-46E097B98092}"/>
          </ac:spMkLst>
        </pc:spChg>
        <pc:spChg chg="add mod">
          <ac:chgData name="Sergio Neira" userId="0358edd436f7f471" providerId="LiveId" clId="{7376DF71-D760-452F-B1B1-06777B54732D}" dt="2023-03-22T12:42:52.155" v="1812" actId="1076"/>
          <ac:spMkLst>
            <pc:docMk/>
            <pc:sldMk cId="488351394" sldId="299"/>
            <ac:spMk id="10" creationId="{C6C66534-C3C8-FC9F-4589-11976D902217}"/>
          </ac:spMkLst>
        </pc:spChg>
        <pc:spChg chg="add mod">
          <ac:chgData name="Sergio Neira" userId="0358edd436f7f471" providerId="LiveId" clId="{7376DF71-D760-452F-B1B1-06777B54732D}" dt="2023-03-22T12:42:59.860" v="1813" actId="1076"/>
          <ac:spMkLst>
            <pc:docMk/>
            <pc:sldMk cId="488351394" sldId="299"/>
            <ac:spMk id="12" creationId="{4825EF76-C08C-EFA3-8987-ACE1FD314B55}"/>
          </ac:spMkLst>
        </pc:spChg>
        <pc:graphicFrameChg chg="add mod">
          <ac:chgData name="Sergio Neira" userId="0358edd436f7f471" providerId="LiveId" clId="{7376DF71-D760-452F-B1B1-06777B54732D}" dt="2023-03-22T12:42:52.155" v="1812" actId="1076"/>
          <ac:graphicFrameMkLst>
            <pc:docMk/>
            <pc:sldMk cId="488351394" sldId="299"/>
            <ac:graphicFrameMk id="9" creationId="{4F685A6E-92A8-11E7-8557-223919B87416}"/>
          </ac:graphicFrameMkLst>
        </pc:graphicFrameChg>
        <pc:picChg chg="del">
          <ac:chgData name="Sergio Neira" userId="0358edd436f7f471" providerId="LiveId" clId="{7376DF71-D760-452F-B1B1-06777B54732D}" dt="2023-03-22T03:13:55.397" v="1600" actId="478"/>
          <ac:picMkLst>
            <pc:docMk/>
            <pc:sldMk cId="488351394" sldId="299"/>
            <ac:picMk id="2" creationId="{1873038A-242E-639F-AD9C-F9AC0F828D50}"/>
          </ac:picMkLst>
        </pc:picChg>
      </pc:sldChg>
      <pc:sldChg chg="addSp delSp modSp mod">
        <pc:chgData name="Sergio Neira" userId="0358edd436f7f471" providerId="LiveId" clId="{7376DF71-D760-452F-B1B1-06777B54732D}" dt="2023-03-22T12:46:55.626" v="1850" actId="1076"/>
        <pc:sldMkLst>
          <pc:docMk/>
          <pc:sldMk cId="2280248299" sldId="300"/>
        </pc:sldMkLst>
        <pc:spChg chg="add del mod">
          <ac:chgData name="Sergio Neira" userId="0358edd436f7f471" providerId="LiveId" clId="{7376DF71-D760-452F-B1B1-06777B54732D}" dt="2023-03-22T12:45:49.512" v="1815"/>
          <ac:spMkLst>
            <pc:docMk/>
            <pc:sldMk cId="2280248299" sldId="300"/>
            <ac:spMk id="2" creationId="{49F1C76D-8C22-C721-CC32-4B3CCA44F750}"/>
          </ac:spMkLst>
        </pc:spChg>
        <pc:spChg chg="mod">
          <ac:chgData name="Sergio Neira" userId="0358edd436f7f471" providerId="LiveId" clId="{7376DF71-D760-452F-B1B1-06777B54732D}" dt="2023-03-22T12:46:27.573" v="1846" actId="20577"/>
          <ac:spMkLst>
            <pc:docMk/>
            <pc:sldMk cId="2280248299" sldId="300"/>
            <ac:spMk id="3" creationId="{DD961999-F7FF-6831-745B-CEA46160E9D4}"/>
          </ac:spMkLst>
        </pc:spChg>
        <pc:spChg chg="add del mod">
          <ac:chgData name="Sergio Neira" userId="0358edd436f7f471" providerId="LiveId" clId="{7376DF71-D760-452F-B1B1-06777B54732D}" dt="2023-03-22T12:45:49.512" v="1815"/>
          <ac:spMkLst>
            <pc:docMk/>
            <pc:sldMk cId="2280248299" sldId="300"/>
            <ac:spMk id="4" creationId="{6F9DAE0D-CCF5-2C13-286F-6E4879049F04}"/>
          </ac:spMkLst>
        </pc:spChg>
        <pc:spChg chg="add del mod">
          <ac:chgData name="Sergio Neira" userId="0358edd436f7f471" providerId="LiveId" clId="{7376DF71-D760-452F-B1B1-06777B54732D}" dt="2023-03-22T12:45:49.512" v="1815"/>
          <ac:spMkLst>
            <pc:docMk/>
            <pc:sldMk cId="2280248299" sldId="300"/>
            <ac:spMk id="7" creationId="{2A47BF7B-8E59-5B73-4F43-FC0B181569F1}"/>
          </ac:spMkLst>
        </pc:spChg>
        <pc:spChg chg="add del mod">
          <ac:chgData name="Sergio Neira" userId="0358edd436f7f471" providerId="LiveId" clId="{7376DF71-D760-452F-B1B1-06777B54732D}" dt="2023-03-22T12:45:49.512" v="1815"/>
          <ac:spMkLst>
            <pc:docMk/>
            <pc:sldMk cId="2280248299" sldId="300"/>
            <ac:spMk id="9" creationId="{FCE9BC02-A2DF-1527-1FFC-919DC994DD47}"/>
          </ac:spMkLst>
        </pc:spChg>
        <pc:spChg chg="add mod">
          <ac:chgData name="Sergio Neira" userId="0358edd436f7f471" providerId="LiveId" clId="{7376DF71-D760-452F-B1B1-06777B54732D}" dt="2023-03-22T12:46:55.626" v="1850" actId="1076"/>
          <ac:spMkLst>
            <pc:docMk/>
            <pc:sldMk cId="2280248299" sldId="300"/>
            <ac:spMk id="10" creationId="{1055FFA0-46F4-4F5C-04B2-BD80FF0DBA68}"/>
          </ac:spMkLst>
        </pc:spChg>
        <pc:graphicFrameChg chg="add del mod">
          <ac:chgData name="Sergio Neira" userId="0358edd436f7f471" providerId="LiveId" clId="{7376DF71-D760-452F-B1B1-06777B54732D}" dt="2023-03-22T12:45:49.512" v="1815"/>
          <ac:graphicFrameMkLst>
            <pc:docMk/>
            <pc:sldMk cId="2280248299" sldId="300"/>
            <ac:graphicFrameMk id="5" creationId="{B0499087-BF61-775C-4BD4-ED2DC2E4523F}"/>
          </ac:graphicFrameMkLst>
        </pc:graphicFrameChg>
        <pc:graphicFrameChg chg="del">
          <ac:chgData name="Sergio Neira" userId="0358edd436f7f471" providerId="LiveId" clId="{7376DF71-D760-452F-B1B1-06777B54732D}" dt="2023-03-22T03:14:00.328" v="1601" actId="478"/>
          <ac:graphicFrameMkLst>
            <pc:docMk/>
            <pc:sldMk cId="2280248299" sldId="300"/>
            <ac:graphicFrameMk id="8" creationId="{63742C1C-9C13-6645-1AF6-B8F73AF5DE3C}"/>
          </ac:graphicFrameMkLst>
        </pc:graphicFrameChg>
        <pc:picChg chg="del">
          <ac:chgData name="Sergio Neira" userId="0358edd436f7f471" providerId="LiveId" clId="{7376DF71-D760-452F-B1B1-06777B54732D}" dt="2023-03-22T03:14:00.328" v="1601" actId="478"/>
          <ac:picMkLst>
            <pc:docMk/>
            <pc:sldMk cId="2280248299" sldId="300"/>
            <ac:picMk id="6" creationId="{193FB008-659E-F1E4-01C1-A1B76A4F6A2F}"/>
          </ac:picMkLst>
        </pc:picChg>
      </pc:sldChg>
      <pc:sldChg chg="addSp delSp modSp del mod">
        <pc:chgData name="Sergio Neira" userId="0358edd436f7f471" providerId="LiveId" clId="{7376DF71-D760-452F-B1B1-06777B54732D}" dt="2023-03-22T12:50:12.759" v="1861" actId="47"/>
        <pc:sldMkLst>
          <pc:docMk/>
          <pc:sldMk cId="2867093942" sldId="301"/>
        </pc:sldMkLst>
        <pc:spChg chg="del">
          <ac:chgData name="Sergio Neira" userId="0358edd436f7f471" providerId="LiveId" clId="{7376DF71-D760-452F-B1B1-06777B54732D}" dt="2023-03-22T03:14:07.386" v="1602" actId="478"/>
          <ac:spMkLst>
            <pc:docMk/>
            <pc:sldMk cId="2867093942" sldId="301"/>
            <ac:spMk id="2" creationId="{BFB42767-3474-4DB7-21B3-5A8E15883E3C}"/>
          </ac:spMkLst>
        </pc:spChg>
        <pc:spChg chg="del mod">
          <ac:chgData name="Sergio Neira" userId="0358edd436f7f471" providerId="LiveId" clId="{7376DF71-D760-452F-B1B1-06777B54732D}" dt="2023-03-22T12:48:17.434" v="1853" actId="478"/>
          <ac:spMkLst>
            <pc:docMk/>
            <pc:sldMk cId="2867093942" sldId="301"/>
            <ac:spMk id="3" creationId="{DD961999-F7FF-6831-745B-CEA46160E9D4}"/>
          </ac:spMkLst>
        </pc:spChg>
        <pc:spChg chg="add mod">
          <ac:chgData name="Sergio Neira" userId="0358edd436f7f471" providerId="LiveId" clId="{7376DF71-D760-452F-B1B1-06777B54732D}" dt="2023-03-22T12:48:12.555" v="1852"/>
          <ac:spMkLst>
            <pc:docMk/>
            <pc:sldMk cId="2867093942" sldId="301"/>
            <ac:spMk id="4" creationId="{969E2481-83C1-F764-2565-AC57FAB13DF4}"/>
          </ac:spMkLst>
        </pc:spChg>
        <pc:spChg chg="del">
          <ac:chgData name="Sergio Neira" userId="0358edd436f7f471" providerId="LiveId" clId="{7376DF71-D760-452F-B1B1-06777B54732D}" dt="2023-03-22T03:14:07.386" v="1602" actId="478"/>
          <ac:spMkLst>
            <pc:docMk/>
            <pc:sldMk cId="2867093942" sldId="301"/>
            <ac:spMk id="9" creationId="{F96B615D-A90A-50A6-2588-EA62DCDB6F61}"/>
          </ac:spMkLst>
        </pc:spChg>
        <pc:graphicFrameChg chg="add mod">
          <ac:chgData name="Sergio Neira" userId="0358edd436f7f471" providerId="LiveId" clId="{7376DF71-D760-452F-B1B1-06777B54732D}" dt="2023-03-22T12:48:12.555" v="1852"/>
          <ac:graphicFrameMkLst>
            <pc:docMk/>
            <pc:sldMk cId="2867093942" sldId="301"/>
            <ac:graphicFrameMk id="6" creationId="{2043F6CA-2787-69BC-4F6E-53D970DD2F13}"/>
          </ac:graphicFrameMkLst>
        </pc:graphicFrameChg>
        <pc:graphicFrameChg chg="add mod">
          <ac:chgData name="Sergio Neira" userId="0358edd436f7f471" providerId="LiveId" clId="{7376DF71-D760-452F-B1B1-06777B54732D}" dt="2023-03-22T12:48:12.555" v="1852"/>
          <ac:graphicFrameMkLst>
            <pc:docMk/>
            <pc:sldMk cId="2867093942" sldId="301"/>
            <ac:graphicFrameMk id="7" creationId="{81C14ACA-6750-A22F-FDD5-947A34BC0134}"/>
          </ac:graphicFrameMkLst>
        </pc:graphicFrameChg>
        <pc:graphicFrameChg chg="add mod">
          <ac:chgData name="Sergio Neira" userId="0358edd436f7f471" providerId="LiveId" clId="{7376DF71-D760-452F-B1B1-06777B54732D}" dt="2023-03-22T12:48:12.555" v="1852"/>
          <ac:graphicFrameMkLst>
            <pc:docMk/>
            <pc:sldMk cId="2867093942" sldId="301"/>
            <ac:graphicFrameMk id="8" creationId="{DADFD71A-9D9F-721C-583D-8A488F8BBF25}"/>
          </ac:graphicFrameMkLst>
        </pc:graphicFrameChg>
        <pc:picChg chg="del">
          <ac:chgData name="Sergio Neira" userId="0358edd436f7f471" providerId="LiveId" clId="{7376DF71-D760-452F-B1B1-06777B54732D}" dt="2023-03-22T03:14:07.386" v="1602" actId="478"/>
          <ac:picMkLst>
            <pc:docMk/>
            <pc:sldMk cId="2867093942" sldId="301"/>
            <ac:picMk id="5" creationId="{EDECA00D-C1EC-DC4B-E6AA-779E17E65AA2}"/>
          </ac:picMkLst>
        </pc:picChg>
      </pc:sldChg>
      <pc:sldChg chg="addSp delSp modSp del mod modAnim">
        <pc:chgData name="Sergio Neira" userId="0358edd436f7f471" providerId="LiveId" clId="{7376DF71-D760-452F-B1B1-06777B54732D}" dt="2023-03-22T12:56:34.325" v="1901" actId="47"/>
        <pc:sldMkLst>
          <pc:docMk/>
          <pc:sldMk cId="2650015036" sldId="302"/>
        </pc:sldMkLst>
        <pc:spChg chg="del">
          <ac:chgData name="Sergio Neira" userId="0358edd436f7f471" providerId="LiveId" clId="{7376DF71-D760-452F-B1B1-06777B54732D}" dt="2023-03-22T12:55:45.674" v="1895" actId="478"/>
          <ac:spMkLst>
            <pc:docMk/>
            <pc:sldMk cId="2650015036" sldId="302"/>
            <ac:spMk id="2" creationId="{36C582E1-B27D-503B-A9B8-138C2AA8BBB1}"/>
          </ac:spMkLst>
        </pc:spChg>
        <pc:spChg chg="add mod">
          <ac:chgData name="Sergio Neira" userId="0358edd436f7f471" providerId="LiveId" clId="{7376DF71-D760-452F-B1B1-06777B54732D}" dt="2023-03-22T12:55:54.012" v="1896"/>
          <ac:spMkLst>
            <pc:docMk/>
            <pc:sldMk cId="2650015036" sldId="302"/>
            <ac:spMk id="3" creationId="{B27B3D83-59BB-AAB6-E1EA-D879C22421F1}"/>
          </ac:spMkLst>
        </pc:spChg>
        <pc:spChg chg="add mod">
          <ac:chgData name="Sergio Neira" userId="0358edd436f7f471" providerId="LiveId" clId="{7376DF71-D760-452F-B1B1-06777B54732D}" dt="2023-03-22T12:55:54.012" v="1896"/>
          <ac:spMkLst>
            <pc:docMk/>
            <pc:sldMk cId="2650015036" sldId="302"/>
            <ac:spMk id="18" creationId="{60F2776A-2A56-8332-2D7C-B8214C0983B8}"/>
          </ac:spMkLst>
        </pc:spChg>
        <pc:spChg chg="add mod">
          <ac:chgData name="Sergio Neira" userId="0358edd436f7f471" providerId="LiveId" clId="{7376DF71-D760-452F-B1B1-06777B54732D}" dt="2023-03-22T12:55:54.012" v="1896"/>
          <ac:spMkLst>
            <pc:docMk/>
            <pc:sldMk cId="2650015036" sldId="302"/>
            <ac:spMk id="19" creationId="{89F6E124-DD0B-07C3-EEE5-5F1B944DE74F}"/>
          </ac:spMkLst>
        </pc:spChg>
        <pc:spChg chg="add mod">
          <ac:chgData name="Sergio Neira" userId="0358edd436f7f471" providerId="LiveId" clId="{7376DF71-D760-452F-B1B1-06777B54732D}" dt="2023-03-22T12:55:54.012" v="1896"/>
          <ac:spMkLst>
            <pc:docMk/>
            <pc:sldMk cId="2650015036" sldId="302"/>
            <ac:spMk id="20" creationId="{5DBF1070-81BF-7FCE-CBB6-34EBBEE53989}"/>
          </ac:spMkLst>
        </pc:spChg>
        <pc:graphicFrameChg chg="del">
          <ac:chgData name="Sergio Neira" userId="0358edd436f7f471" providerId="LiveId" clId="{7376DF71-D760-452F-B1B1-06777B54732D}" dt="2023-03-22T03:14:12.981" v="1603" actId="478"/>
          <ac:graphicFrameMkLst>
            <pc:docMk/>
            <pc:sldMk cId="2650015036" sldId="302"/>
            <ac:graphicFrameMk id="5" creationId="{E42186EE-BD73-6EDF-196C-8769EBAEDE64}"/>
          </ac:graphicFrameMkLst>
        </pc:graphicFrameChg>
        <pc:graphicFrameChg chg="del">
          <ac:chgData name="Sergio Neira" userId="0358edd436f7f471" providerId="LiveId" clId="{7376DF71-D760-452F-B1B1-06777B54732D}" dt="2023-03-22T03:14:12.981" v="1603" actId="478"/>
          <ac:graphicFrameMkLst>
            <pc:docMk/>
            <pc:sldMk cId="2650015036" sldId="302"/>
            <ac:graphicFrameMk id="6" creationId="{AC878142-2794-722D-E037-96B57756C71C}"/>
          </ac:graphicFrameMkLst>
        </pc:graphicFrameChg>
        <pc:cxnChg chg="add mod">
          <ac:chgData name="Sergio Neira" userId="0358edd436f7f471" providerId="LiveId" clId="{7376DF71-D760-452F-B1B1-06777B54732D}" dt="2023-03-22T12:55:54.012" v="1896"/>
          <ac:cxnSpMkLst>
            <pc:docMk/>
            <pc:sldMk cId="2650015036" sldId="302"/>
            <ac:cxnSpMk id="4" creationId="{CF6A1221-5A22-6B5F-B6C0-A717714EDC57}"/>
          </ac:cxnSpMkLst>
        </pc:cxnChg>
        <pc:cxnChg chg="add mod">
          <ac:chgData name="Sergio Neira" userId="0358edd436f7f471" providerId="LiveId" clId="{7376DF71-D760-452F-B1B1-06777B54732D}" dt="2023-03-22T12:55:54.012" v="1896"/>
          <ac:cxnSpMkLst>
            <pc:docMk/>
            <pc:sldMk cId="2650015036" sldId="302"/>
            <ac:cxnSpMk id="7" creationId="{E5A94725-6301-1C1E-7EDD-B1E7F0765187}"/>
          </ac:cxnSpMkLst>
        </pc:cxnChg>
        <pc:cxnChg chg="add mod">
          <ac:chgData name="Sergio Neira" userId="0358edd436f7f471" providerId="LiveId" clId="{7376DF71-D760-452F-B1B1-06777B54732D}" dt="2023-03-22T12:55:54.012" v="1896"/>
          <ac:cxnSpMkLst>
            <pc:docMk/>
            <pc:sldMk cId="2650015036" sldId="302"/>
            <ac:cxnSpMk id="8" creationId="{B4BA72EC-DFBC-0A8D-FA7B-3E95B4569DC6}"/>
          </ac:cxnSpMkLst>
        </pc:cxnChg>
        <pc:cxnChg chg="add mod">
          <ac:chgData name="Sergio Neira" userId="0358edd436f7f471" providerId="LiveId" clId="{7376DF71-D760-452F-B1B1-06777B54732D}" dt="2023-03-22T12:55:54.012" v="1896"/>
          <ac:cxnSpMkLst>
            <pc:docMk/>
            <pc:sldMk cId="2650015036" sldId="302"/>
            <ac:cxnSpMk id="10" creationId="{FE5F6914-F5B6-38AD-F22A-A9F9D4A7B1D1}"/>
          </ac:cxnSpMkLst>
        </pc:cxnChg>
        <pc:cxnChg chg="add mod">
          <ac:chgData name="Sergio Neira" userId="0358edd436f7f471" providerId="LiveId" clId="{7376DF71-D760-452F-B1B1-06777B54732D}" dt="2023-03-22T12:55:54.012" v="1896"/>
          <ac:cxnSpMkLst>
            <pc:docMk/>
            <pc:sldMk cId="2650015036" sldId="302"/>
            <ac:cxnSpMk id="12" creationId="{A461BEC6-B344-5142-702A-F9EBC460876D}"/>
          </ac:cxnSpMkLst>
        </pc:cxnChg>
        <pc:cxnChg chg="add mod">
          <ac:chgData name="Sergio Neira" userId="0358edd436f7f471" providerId="LiveId" clId="{7376DF71-D760-452F-B1B1-06777B54732D}" dt="2023-03-22T12:55:54.012" v="1896"/>
          <ac:cxnSpMkLst>
            <pc:docMk/>
            <pc:sldMk cId="2650015036" sldId="302"/>
            <ac:cxnSpMk id="14" creationId="{62C01F45-2EAE-7CC6-8FFB-23AFF91BCE6B}"/>
          </ac:cxnSpMkLst>
        </pc:cxnChg>
        <pc:cxnChg chg="add mod">
          <ac:chgData name="Sergio Neira" userId="0358edd436f7f471" providerId="LiveId" clId="{7376DF71-D760-452F-B1B1-06777B54732D}" dt="2023-03-22T12:55:54.012" v="1896"/>
          <ac:cxnSpMkLst>
            <pc:docMk/>
            <pc:sldMk cId="2650015036" sldId="302"/>
            <ac:cxnSpMk id="15" creationId="{5F101071-2669-4FC1-A12C-58B7F1A6D1F0}"/>
          </ac:cxnSpMkLst>
        </pc:cxnChg>
        <pc:cxnChg chg="add mod">
          <ac:chgData name="Sergio Neira" userId="0358edd436f7f471" providerId="LiveId" clId="{7376DF71-D760-452F-B1B1-06777B54732D}" dt="2023-03-22T12:55:54.012" v="1896"/>
          <ac:cxnSpMkLst>
            <pc:docMk/>
            <pc:sldMk cId="2650015036" sldId="302"/>
            <ac:cxnSpMk id="16" creationId="{D2F2488B-F656-7B8B-8A64-13D84AF6B3AB}"/>
          </ac:cxnSpMkLst>
        </pc:cxnChg>
        <pc:cxnChg chg="add mod">
          <ac:chgData name="Sergio Neira" userId="0358edd436f7f471" providerId="LiveId" clId="{7376DF71-D760-452F-B1B1-06777B54732D}" dt="2023-03-22T12:55:54.012" v="1896"/>
          <ac:cxnSpMkLst>
            <pc:docMk/>
            <pc:sldMk cId="2650015036" sldId="302"/>
            <ac:cxnSpMk id="17" creationId="{ED991ACE-ACD2-1BBD-40B4-CE343C115CDD}"/>
          </ac:cxnSpMkLst>
        </pc:cxnChg>
        <pc:cxnChg chg="add mod">
          <ac:chgData name="Sergio Neira" userId="0358edd436f7f471" providerId="LiveId" clId="{7376DF71-D760-452F-B1B1-06777B54732D}" dt="2023-03-22T12:55:54.012" v="1896"/>
          <ac:cxnSpMkLst>
            <pc:docMk/>
            <pc:sldMk cId="2650015036" sldId="302"/>
            <ac:cxnSpMk id="21" creationId="{B04188FD-24FC-2E4B-8528-7FE63DFDC2CA}"/>
          </ac:cxnSpMkLst>
        </pc:cxnChg>
        <pc:cxnChg chg="add mod">
          <ac:chgData name="Sergio Neira" userId="0358edd436f7f471" providerId="LiveId" clId="{7376DF71-D760-452F-B1B1-06777B54732D}" dt="2023-03-22T12:55:54.012" v="1896"/>
          <ac:cxnSpMkLst>
            <pc:docMk/>
            <pc:sldMk cId="2650015036" sldId="302"/>
            <ac:cxnSpMk id="22" creationId="{EEB7659D-93E6-89B3-D16B-E84D402B63B5}"/>
          </ac:cxnSpMkLst>
        </pc:cxnChg>
      </pc:sldChg>
      <pc:sldChg chg="delSp del">
        <pc:chgData name="Sergio Neira" userId="0358edd436f7f471" providerId="LiveId" clId="{7376DF71-D760-452F-B1B1-06777B54732D}" dt="2023-03-22T03:14:25.212" v="1605" actId="2696"/>
        <pc:sldMkLst>
          <pc:docMk/>
          <pc:sldMk cId="2844128243" sldId="303"/>
        </pc:sldMkLst>
        <pc:spChg chg="del">
          <ac:chgData name="Sergio Neira" userId="0358edd436f7f471" providerId="LiveId" clId="{7376DF71-D760-452F-B1B1-06777B54732D}" dt="2023-03-22T03:14:20.307" v="1604" actId="478"/>
          <ac:spMkLst>
            <pc:docMk/>
            <pc:sldMk cId="2844128243" sldId="303"/>
            <ac:spMk id="2" creationId="{C521A542-32BF-FD6D-05C5-702B73E5E9FF}"/>
          </ac:spMkLst>
        </pc:spChg>
        <pc:spChg chg="del">
          <ac:chgData name="Sergio Neira" userId="0358edd436f7f471" providerId="LiveId" clId="{7376DF71-D760-452F-B1B1-06777B54732D}" dt="2023-03-22T03:14:20.307" v="1604" actId="478"/>
          <ac:spMkLst>
            <pc:docMk/>
            <pc:sldMk cId="2844128243" sldId="303"/>
            <ac:spMk id="6" creationId="{4D770A95-68F8-8534-7514-BC50E4F77392}"/>
          </ac:spMkLst>
        </pc:spChg>
      </pc:sldChg>
      <pc:sldChg chg="del">
        <pc:chgData name="Sergio Neira" userId="0358edd436f7f471" providerId="LiveId" clId="{7376DF71-D760-452F-B1B1-06777B54732D}" dt="2023-03-22T03:14:37.603" v="1607" actId="2696"/>
        <pc:sldMkLst>
          <pc:docMk/>
          <pc:sldMk cId="853737824" sldId="304"/>
        </pc:sldMkLst>
      </pc:sldChg>
      <pc:sldChg chg="del">
        <pc:chgData name="Sergio Neira" userId="0358edd436f7f471" providerId="LiveId" clId="{7376DF71-D760-452F-B1B1-06777B54732D}" dt="2023-03-22T03:14:33.892" v="1606" actId="2696"/>
        <pc:sldMkLst>
          <pc:docMk/>
          <pc:sldMk cId="3918999193" sldId="305"/>
        </pc:sldMkLst>
      </pc:sldChg>
      <pc:sldChg chg="del">
        <pc:chgData name="Sergio Neira" userId="0358edd436f7f471" providerId="LiveId" clId="{7376DF71-D760-452F-B1B1-06777B54732D}" dt="2023-03-22T03:14:41.529" v="1608" actId="2696"/>
        <pc:sldMkLst>
          <pc:docMk/>
          <pc:sldMk cId="348768230" sldId="306"/>
        </pc:sldMkLst>
      </pc:sldChg>
      <pc:sldChg chg="del">
        <pc:chgData name="Sergio Neira" userId="0358edd436f7f471" providerId="LiveId" clId="{7376DF71-D760-452F-B1B1-06777B54732D}" dt="2023-03-22T03:14:44.336" v="1609" actId="2696"/>
        <pc:sldMkLst>
          <pc:docMk/>
          <pc:sldMk cId="2820604450" sldId="307"/>
        </pc:sldMkLst>
      </pc:sldChg>
      <pc:sldChg chg="del">
        <pc:chgData name="Sergio Neira" userId="0358edd436f7f471" providerId="LiveId" clId="{7376DF71-D760-452F-B1B1-06777B54732D}" dt="2023-03-22T03:14:52.406" v="1611" actId="2696"/>
        <pc:sldMkLst>
          <pc:docMk/>
          <pc:sldMk cId="2758315042" sldId="308"/>
        </pc:sldMkLst>
      </pc:sldChg>
      <pc:sldChg chg="addSp delSp modSp mod">
        <pc:chgData name="Sergio Neira" userId="0358edd436f7f471" providerId="LiveId" clId="{7376DF71-D760-452F-B1B1-06777B54732D}" dt="2023-03-21T22:04:35.348" v="629" actId="123"/>
        <pc:sldMkLst>
          <pc:docMk/>
          <pc:sldMk cId="2314208296" sldId="309"/>
        </pc:sldMkLst>
        <pc:spChg chg="add mod">
          <ac:chgData name="Sergio Neira" userId="0358edd436f7f471" providerId="LiveId" clId="{7376DF71-D760-452F-B1B1-06777B54732D}" dt="2023-03-21T22:03:31.296" v="626" actId="1076"/>
          <ac:spMkLst>
            <pc:docMk/>
            <pc:sldMk cId="2314208296" sldId="309"/>
            <ac:spMk id="3" creationId="{7FD5B2A7-75CC-6E11-86AC-0F01AFE588A9}"/>
          </ac:spMkLst>
        </pc:spChg>
        <pc:spChg chg="add mod">
          <ac:chgData name="Sergio Neira" userId="0358edd436f7f471" providerId="LiveId" clId="{7376DF71-D760-452F-B1B1-06777B54732D}" dt="2023-03-21T22:04:35.348" v="629" actId="123"/>
          <ac:spMkLst>
            <pc:docMk/>
            <pc:sldMk cId="2314208296" sldId="309"/>
            <ac:spMk id="4" creationId="{35F31B67-C6EE-3F3C-8937-59ACB3DF06D5}"/>
          </ac:spMkLst>
        </pc:spChg>
        <pc:spChg chg="del">
          <ac:chgData name="Sergio Neira" userId="0358edd436f7f471" providerId="LiveId" clId="{7376DF71-D760-452F-B1B1-06777B54732D}" dt="2023-03-21T22:04:07.145" v="627" actId="478"/>
          <ac:spMkLst>
            <pc:docMk/>
            <pc:sldMk cId="2314208296" sldId="309"/>
            <ac:spMk id="149" creationId="{00000000-0000-0000-0000-000000000000}"/>
          </ac:spMkLst>
        </pc:spChg>
        <pc:graphicFrameChg chg="del">
          <ac:chgData name="Sergio Neira" userId="0358edd436f7f471" providerId="LiveId" clId="{7376DF71-D760-452F-B1B1-06777B54732D}" dt="2023-03-21T22:02:36.403" v="622" actId="478"/>
          <ac:graphicFrameMkLst>
            <pc:docMk/>
            <pc:sldMk cId="2314208296" sldId="309"/>
            <ac:graphicFrameMk id="2" creationId="{4D49793E-CE46-9A48-3387-86ACE3A35D72}"/>
          </ac:graphicFrameMkLst>
        </pc:graphicFrameChg>
      </pc:sldChg>
      <pc:sldChg chg="addSp delSp modSp add mod setBg delDesignElem">
        <pc:chgData name="Sergio Neira" userId="0358edd436f7f471" providerId="LiveId" clId="{7376DF71-D760-452F-B1B1-06777B54732D}" dt="2023-03-22T02:28:50.818" v="1116" actId="22"/>
        <pc:sldMkLst>
          <pc:docMk/>
          <pc:sldMk cId="3087285616" sldId="310"/>
        </pc:sldMkLst>
        <pc:spChg chg="mod">
          <ac:chgData name="Sergio Neira" userId="0358edd436f7f471" providerId="LiveId" clId="{7376DF71-D760-452F-B1B1-06777B54732D}" dt="2023-03-22T02:12:03.873" v="838" actId="20577"/>
          <ac:spMkLst>
            <pc:docMk/>
            <pc:sldMk cId="3087285616" sldId="310"/>
            <ac:spMk id="2" creationId="{D327A428-B7E7-E382-AE7E-F3BCB79ED96A}"/>
          </ac:spMkLst>
        </pc:spChg>
        <pc:spChg chg="add mod">
          <ac:chgData name="Sergio Neira" userId="0358edd436f7f471" providerId="LiveId" clId="{7376DF71-D760-452F-B1B1-06777B54732D}" dt="2023-03-22T02:16:20.606" v="969" actId="14100"/>
          <ac:spMkLst>
            <pc:docMk/>
            <pc:sldMk cId="3087285616" sldId="310"/>
            <ac:spMk id="5" creationId="{0ACE6B30-E2BD-B4AE-6E61-66EA1D7DFAD0}"/>
          </ac:spMkLst>
        </pc:spChg>
        <pc:spChg chg="add mod">
          <ac:chgData name="Sergio Neira" userId="0358edd436f7f471" providerId="LiveId" clId="{7376DF71-D760-452F-B1B1-06777B54732D}" dt="2023-03-22T02:15:45.610" v="965" actId="1076"/>
          <ac:spMkLst>
            <pc:docMk/>
            <pc:sldMk cId="3087285616" sldId="310"/>
            <ac:spMk id="7" creationId="{28093808-3E19-7C6B-FF99-5169A8AB09DB}"/>
          </ac:spMkLst>
        </pc:spChg>
        <pc:spChg chg="add">
          <ac:chgData name="Sergio Neira" userId="0358edd436f7f471" providerId="LiveId" clId="{7376DF71-D760-452F-B1B1-06777B54732D}" dt="2023-03-22T02:11:43.296" v="812" actId="26606"/>
          <ac:spMkLst>
            <pc:docMk/>
            <pc:sldMk cId="3087285616" sldId="310"/>
            <ac:spMk id="9" creationId="{A4AC5506-6312-4701-8D3C-40187889A947}"/>
          </ac:spMkLst>
        </pc:spChg>
        <pc:spChg chg="add mod">
          <ac:chgData name="Sergio Neira" userId="0358edd436f7f471" providerId="LiveId" clId="{7376DF71-D760-452F-B1B1-06777B54732D}" dt="2023-03-22T02:17:46.650" v="1108" actId="207"/>
          <ac:spMkLst>
            <pc:docMk/>
            <pc:sldMk cId="3087285616" sldId="310"/>
            <ac:spMk id="11" creationId="{F4047F12-13E1-3583-E5B3-C75B4E300324}"/>
          </ac:spMkLst>
        </pc:spChg>
        <pc:spChg chg="add del">
          <ac:chgData name="Sergio Neira" userId="0358edd436f7f471" providerId="LiveId" clId="{7376DF71-D760-452F-B1B1-06777B54732D}" dt="2023-03-22T02:28:50.818" v="1116" actId="22"/>
          <ac:spMkLst>
            <pc:docMk/>
            <pc:sldMk cId="3087285616" sldId="310"/>
            <ac:spMk id="13" creationId="{4244FB94-5C07-0340-B51C-A3099911210C}"/>
          </ac:spMkLst>
        </pc:spChg>
        <pc:spChg chg="del">
          <ac:chgData name="Sergio Neira" userId="0358edd436f7f471" providerId="LiveId" clId="{7376DF71-D760-452F-B1B1-06777B54732D}" dt="2023-03-22T02:11:05.307" v="809"/>
          <ac:spMkLst>
            <pc:docMk/>
            <pc:sldMk cId="3087285616" sldId="310"/>
            <ac:spMk id="19" creationId="{A4AC5506-6312-4701-8D3C-40187889A947}"/>
          </ac:spMkLst>
        </pc:spChg>
        <pc:picChg chg="add mod">
          <ac:chgData name="Sergio Neira" userId="0358edd436f7f471" providerId="LiveId" clId="{7376DF71-D760-452F-B1B1-06777B54732D}" dt="2023-03-22T02:11:51.807" v="814" actId="1076"/>
          <ac:picMkLst>
            <pc:docMk/>
            <pc:sldMk cId="3087285616" sldId="310"/>
            <ac:picMk id="4" creationId="{1146CDBD-E09F-32DA-43C6-E74C0C28555C}"/>
          </ac:picMkLst>
        </pc:picChg>
        <pc:picChg chg="del">
          <ac:chgData name="Sergio Neira" userId="0358edd436f7f471" providerId="LiveId" clId="{7376DF71-D760-452F-B1B1-06777B54732D}" dt="2023-03-22T02:11:12.757" v="810" actId="478"/>
          <ac:picMkLst>
            <pc:docMk/>
            <pc:sldMk cId="3087285616" sldId="310"/>
            <ac:picMk id="6" creationId="{666D139A-BF46-3CA4-D8B8-51D9CD925EE2}"/>
          </ac:picMkLst>
        </pc:picChg>
        <pc:cxnChg chg="add del mod">
          <ac:chgData name="Sergio Neira" userId="0358edd436f7f471" providerId="LiveId" clId="{7376DF71-D760-452F-B1B1-06777B54732D}" dt="2023-03-22T02:16:35.261" v="970" actId="478"/>
          <ac:cxnSpMkLst>
            <pc:docMk/>
            <pc:sldMk cId="3087285616" sldId="310"/>
            <ac:cxnSpMk id="10" creationId="{ACA41A9D-EAA0-5730-4E6C-D4285F9076FF}"/>
          </ac:cxnSpMkLst>
        </pc:cxnChg>
      </pc:sldChg>
      <pc:sldChg chg="addSp delSp modSp new mod setBg">
        <pc:chgData name="Sergio Neira" userId="0358edd436f7f471" providerId="LiveId" clId="{7376DF71-D760-452F-B1B1-06777B54732D}" dt="2023-03-22T03:02:58.113" v="1484" actId="20577"/>
        <pc:sldMkLst>
          <pc:docMk/>
          <pc:sldMk cId="2592431969" sldId="311"/>
        </pc:sldMkLst>
        <pc:spChg chg="add del mod">
          <ac:chgData name="Sergio Neira" userId="0358edd436f7f471" providerId="LiveId" clId="{7376DF71-D760-452F-B1B1-06777B54732D}" dt="2023-03-22T02:50:09.672" v="1361" actId="478"/>
          <ac:spMkLst>
            <pc:docMk/>
            <pc:sldMk cId="2592431969" sldId="311"/>
            <ac:spMk id="3" creationId="{98A50263-F754-4446-3C06-48CAC33503E5}"/>
          </ac:spMkLst>
        </pc:spChg>
        <pc:spChg chg="add del mod">
          <ac:chgData name="Sergio Neira" userId="0358edd436f7f471" providerId="LiveId" clId="{7376DF71-D760-452F-B1B1-06777B54732D}" dt="2023-03-22T03:00:45.414" v="1464" actId="478"/>
          <ac:spMkLst>
            <pc:docMk/>
            <pc:sldMk cId="2592431969" sldId="311"/>
            <ac:spMk id="4" creationId="{BB4A0D76-8048-2FFC-8C31-E79A9F4B74BC}"/>
          </ac:spMkLst>
        </pc:spChg>
        <pc:spChg chg="add del mod">
          <ac:chgData name="Sergio Neira" userId="0358edd436f7f471" providerId="LiveId" clId="{7376DF71-D760-452F-B1B1-06777B54732D}" dt="2023-03-22T02:51:19.600" v="1390" actId="21"/>
          <ac:spMkLst>
            <pc:docMk/>
            <pc:sldMk cId="2592431969" sldId="311"/>
            <ac:spMk id="5" creationId="{79C0D2C5-DC0A-E946-2AB4-0534730D52C7}"/>
          </ac:spMkLst>
        </pc:spChg>
        <pc:spChg chg="add mod">
          <ac:chgData name="Sergio Neira" userId="0358edd436f7f471" providerId="LiveId" clId="{7376DF71-D760-452F-B1B1-06777B54732D}" dt="2023-03-22T03:01:30.803" v="1467" actId="26606"/>
          <ac:spMkLst>
            <pc:docMk/>
            <pc:sldMk cId="2592431969" sldId="311"/>
            <ac:spMk id="6" creationId="{42817309-DA21-C9A4-469E-2CB04B7B7988}"/>
          </ac:spMkLst>
        </pc:spChg>
        <pc:spChg chg="add mod">
          <ac:chgData name="Sergio Neira" userId="0358edd436f7f471" providerId="LiveId" clId="{7376DF71-D760-452F-B1B1-06777B54732D}" dt="2023-03-22T03:02:58.113" v="1484" actId="20577"/>
          <ac:spMkLst>
            <pc:docMk/>
            <pc:sldMk cId="2592431969" sldId="311"/>
            <ac:spMk id="7" creationId="{8C365A09-B371-B289-9F5E-999C6E59576B}"/>
          </ac:spMkLst>
        </pc:spChg>
        <pc:spChg chg="add">
          <ac:chgData name="Sergio Neira" userId="0358edd436f7f471" providerId="LiveId" clId="{7376DF71-D760-452F-B1B1-06777B54732D}" dt="2023-03-22T03:01:30.803" v="1467" actId="26606"/>
          <ac:spMkLst>
            <pc:docMk/>
            <pc:sldMk cId="2592431969" sldId="311"/>
            <ac:spMk id="12" creationId="{70DFC902-7D23-471A-B557-B6B6917D7A0D}"/>
          </ac:spMkLst>
        </pc:spChg>
        <pc:spChg chg="add">
          <ac:chgData name="Sergio Neira" userId="0358edd436f7f471" providerId="LiveId" clId="{7376DF71-D760-452F-B1B1-06777B54732D}" dt="2023-03-22T03:01:30.803" v="1467" actId="26606"/>
          <ac:spMkLst>
            <pc:docMk/>
            <pc:sldMk cId="2592431969" sldId="311"/>
            <ac:spMk id="14" creationId="{A55D5633-D557-4DCA-982C-FF36EB7A1C00}"/>
          </ac:spMkLst>
        </pc:spChg>
        <pc:spChg chg="add">
          <ac:chgData name="Sergio Neira" userId="0358edd436f7f471" providerId="LiveId" clId="{7376DF71-D760-452F-B1B1-06777B54732D}" dt="2023-03-22T03:01:30.803" v="1467" actId="26606"/>
          <ac:spMkLst>
            <pc:docMk/>
            <pc:sldMk cId="2592431969" sldId="311"/>
            <ac:spMk id="16" creationId="{450D3AD2-FA80-415F-A9CE-54D884561CD7}"/>
          </ac:spMkLst>
        </pc:spChg>
      </pc:sldChg>
      <pc:sldChg chg="addSp delSp modSp add mod setBg delDesignElem">
        <pc:chgData name="Sergio Neira" userId="0358edd436f7f471" providerId="LiveId" clId="{7376DF71-D760-452F-B1B1-06777B54732D}" dt="2023-03-22T02:35:24.280" v="1287" actId="14100"/>
        <pc:sldMkLst>
          <pc:docMk/>
          <pc:sldMk cId="668718643" sldId="312"/>
        </pc:sldMkLst>
        <pc:spChg chg="mod">
          <ac:chgData name="Sergio Neira" userId="0358edd436f7f471" providerId="LiveId" clId="{7376DF71-D760-452F-B1B1-06777B54732D}" dt="2023-03-22T02:29:41.137" v="1145" actId="20577"/>
          <ac:spMkLst>
            <pc:docMk/>
            <pc:sldMk cId="668718643" sldId="312"/>
            <ac:spMk id="2" creationId="{D327A428-B7E7-E382-AE7E-F3BCB79ED96A}"/>
          </ac:spMkLst>
        </pc:spChg>
        <pc:spChg chg="add del mod">
          <ac:chgData name="Sergio Neira" userId="0358edd436f7f471" providerId="LiveId" clId="{7376DF71-D760-452F-B1B1-06777B54732D}" dt="2023-03-22T02:29:22.997" v="1120" actId="478"/>
          <ac:spMkLst>
            <pc:docMk/>
            <pc:sldMk cId="668718643" sldId="312"/>
            <ac:spMk id="3" creationId="{312E60E3-EAF1-16CA-F76D-67733AD5F6F3}"/>
          </ac:spMkLst>
        </pc:spChg>
        <pc:spChg chg="del">
          <ac:chgData name="Sergio Neira" userId="0358edd436f7f471" providerId="LiveId" clId="{7376DF71-D760-452F-B1B1-06777B54732D}" dt="2023-03-22T02:29:50.998" v="1149" actId="478"/>
          <ac:spMkLst>
            <pc:docMk/>
            <pc:sldMk cId="668718643" sldId="312"/>
            <ac:spMk id="5" creationId="{0ACE6B30-E2BD-B4AE-6E61-66EA1D7DFAD0}"/>
          </ac:spMkLst>
        </pc:spChg>
        <pc:spChg chg="add mod">
          <ac:chgData name="Sergio Neira" userId="0358edd436f7f471" providerId="LiveId" clId="{7376DF71-D760-452F-B1B1-06777B54732D}" dt="2023-03-22T02:31:39.571" v="1165" actId="1076"/>
          <ac:spMkLst>
            <pc:docMk/>
            <pc:sldMk cId="668718643" sldId="312"/>
            <ac:spMk id="6" creationId="{71A7B749-FB59-AC85-61E2-7FBD0047C3BA}"/>
          </ac:spMkLst>
        </pc:spChg>
        <pc:spChg chg="del">
          <ac:chgData name="Sergio Neira" userId="0358edd436f7f471" providerId="LiveId" clId="{7376DF71-D760-452F-B1B1-06777B54732D}" dt="2023-03-22T02:29:50.060" v="1148" actId="478"/>
          <ac:spMkLst>
            <pc:docMk/>
            <pc:sldMk cId="668718643" sldId="312"/>
            <ac:spMk id="7" creationId="{28093808-3E19-7C6B-FF99-5169A8AB09DB}"/>
          </ac:spMkLst>
        </pc:spChg>
        <pc:spChg chg="del">
          <ac:chgData name="Sergio Neira" userId="0358edd436f7f471" providerId="LiveId" clId="{7376DF71-D760-452F-B1B1-06777B54732D}" dt="2023-03-22T02:29:05.448" v="1118"/>
          <ac:spMkLst>
            <pc:docMk/>
            <pc:sldMk cId="668718643" sldId="312"/>
            <ac:spMk id="9" creationId="{A4AC5506-6312-4701-8D3C-40187889A947}"/>
          </ac:spMkLst>
        </pc:spChg>
        <pc:spChg chg="add mod">
          <ac:chgData name="Sergio Neira" userId="0358edd436f7f471" providerId="LiveId" clId="{7376DF71-D760-452F-B1B1-06777B54732D}" dt="2023-03-22T02:32:53.172" v="1223" actId="1076"/>
          <ac:spMkLst>
            <pc:docMk/>
            <pc:sldMk cId="668718643" sldId="312"/>
            <ac:spMk id="10" creationId="{0DB24C0F-A450-9767-BE2F-F3E34434090C}"/>
          </ac:spMkLst>
        </pc:spChg>
        <pc:spChg chg="del">
          <ac:chgData name="Sergio Neira" userId="0358edd436f7f471" providerId="LiveId" clId="{7376DF71-D760-452F-B1B1-06777B54732D}" dt="2023-03-22T02:29:48.902" v="1147" actId="478"/>
          <ac:spMkLst>
            <pc:docMk/>
            <pc:sldMk cId="668718643" sldId="312"/>
            <ac:spMk id="11" creationId="{F4047F12-13E1-3583-E5B3-C75B4E300324}"/>
          </ac:spMkLst>
        </pc:spChg>
        <pc:spChg chg="add del mod">
          <ac:chgData name="Sergio Neira" userId="0358edd436f7f471" providerId="LiveId" clId="{7376DF71-D760-452F-B1B1-06777B54732D}" dt="2023-03-22T02:34:06.436" v="1248" actId="478"/>
          <ac:spMkLst>
            <pc:docMk/>
            <pc:sldMk cId="668718643" sldId="312"/>
            <ac:spMk id="12" creationId="{E4F524C8-C43D-435A-A16E-AD34E9BD6462}"/>
          </ac:spMkLst>
        </pc:spChg>
        <pc:spChg chg="add mod">
          <ac:chgData name="Sergio Neira" userId="0358edd436f7f471" providerId="LiveId" clId="{7376DF71-D760-452F-B1B1-06777B54732D}" dt="2023-03-22T02:35:24.280" v="1287" actId="14100"/>
          <ac:spMkLst>
            <pc:docMk/>
            <pc:sldMk cId="668718643" sldId="312"/>
            <ac:spMk id="13" creationId="{E530D464-B426-AD09-5F0B-D168217DFAE5}"/>
          </ac:spMkLst>
        </pc:spChg>
        <pc:picChg chg="del">
          <ac:chgData name="Sergio Neira" userId="0358edd436f7f471" providerId="LiveId" clId="{7376DF71-D760-452F-B1B1-06777B54732D}" dt="2023-03-22T02:29:46.752" v="1146" actId="478"/>
          <ac:picMkLst>
            <pc:docMk/>
            <pc:sldMk cId="668718643" sldId="312"/>
            <ac:picMk id="4" creationId="{1146CDBD-E09F-32DA-43C6-E74C0C28555C}"/>
          </ac:picMkLst>
        </pc:picChg>
        <pc:picChg chg="add mod">
          <ac:chgData name="Sergio Neira" userId="0358edd436f7f471" providerId="LiveId" clId="{7376DF71-D760-452F-B1B1-06777B54732D}" dt="2023-03-22T02:31:44.588" v="1167" actId="1076"/>
          <ac:picMkLst>
            <pc:docMk/>
            <pc:sldMk cId="668718643" sldId="312"/>
            <ac:picMk id="8" creationId="{C77EAA48-B988-8A9F-EC5F-89D30637ED23}"/>
          </ac:picMkLst>
        </pc:picChg>
      </pc:sldChg>
      <pc:sldChg chg="addSp delSp modSp add mod">
        <pc:chgData name="Sergio Neira" userId="0358edd436f7f471" providerId="LiveId" clId="{7376DF71-D760-452F-B1B1-06777B54732D}" dt="2023-03-22T02:46:43.285" v="1360" actId="1076"/>
        <pc:sldMkLst>
          <pc:docMk/>
          <pc:sldMk cId="1469597091" sldId="313"/>
        </pc:sldMkLst>
        <pc:spChg chg="mod">
          <ac:chgData name="Sergio Neira" userId="0358edd436f7f471" providerId="LiveId" clId="{7376DF71-D760-452F-B1B1-06777B54732D}" dt="2023-03-22T02:38:59.849" v="1347" actId="20577"/>
          <ac:spMkLst>
            <pc:docMk/>
            <pc:sldMk cId="1469597091" sldId="313"/>
            <ac:spMk id="2" creationId="{D327A428-B7E7-E382-AE7E-F3BCB79ED96A}"/>
          </ac:spMkLst>
        </pc:spChg>
        <pc:spChg chg="add mod">
          <ac:chgData name="Sergio Neira" userId="0358edd436f7f471" providerId="LiveId" clId="{7376DF71-D760-452F-B1B1-06777B54732D}" dt="2023-03-22T02:39:47.008" v="1358" actId="1076"/>
          <ac:spMkLst>
            <pc:docMk/>
            <pc:sldMk cId="1469597091" sldId="313"/>
            <ac:spMk id="4" creationId="{28DC9906-D600-37ED-C239-6ECCE148FCB6}"/>
          </ac:spMkLst>
        </pc:spChg>
        <pc:spChg chg="del">
          <ac:chgData name="Sergio Neira" userId="0358edd436f7f471" providerId="LiveId" clId="{7376DF71-D760-452F-B1B1-06777B54732D}" dt="2023-03-22T02:39:06.091" v="1348" actId="478"/>
          <ac:spMkLst>
            <pc:docMk/>
            <pc:sldMk cId="1469597091" sldId="313"/>
            <ac:spMk id="6" creationId="{71A7B749-FB59-AC85-61E2-7FBD0047C3BA}"/>
          </ac:spMkLst>
        </pc:spChg>
        <pc:spChg chg="del mod">
          <ac:chgData name="Sergio Neira" userId="0358edd436f7f471" providerId="LiveId" clId="{7376DF71-D760-452F-B1B1-06777B54732D}" dt="2023-03-22T02:39:38.280" v="1355" actId="478"/>
          <ac:spMkLst>
            <pc:docMk/>
            <pc:sldMk cId="1469597091" sldId="313"/>
            <ac:spMk id="10" creationId="{0DB24C0F-A450-9767-BE2F-F3E34434090C}"/>
          </ac:spMkLst>
        </pc:spChg>
        <pc:spChg chg="del">
          <ac:chgData name="Sergio Neira" userId="0358edd436f7f471" providerId="LiveId" clId="{7376DF71-D760-452F-B1B1-06777B54732D}" dt="2023-03-22T02:39:39.527" v="1356" actId="478"/>
          <ac:spMkLst>
            <pc:docMk/>
            <pc:sldMk cId="1469597091" sldId="313"/>
            <ac:spMk id="13" creationId="{E530D464-B426-AD09-5F0B-D168217DFAE5}"/>
          </ac:spMkLst>
        </pc:spChg>
        <pc:picChg chg="del">
          <ac:chgData name="Sergio Neira" userId="0358edd436f7f471" providerId="LiveId" clId="{7376DF71-D760-452F-B1B1-06777B54732D}" dt="2023-03-22T02:39:34.356" v="1353" actId="478"/>
          <ac:picMkLst>
            <pc:docMk/>
            <pc:sldMk cId="1469597091" sldId="313"/>
            <ac:picMk id="8" creationId="{C77EAA48-B988-8A9F-EC5F-89D30637ED23}"/>
          </ac:picMkLst>
        </pc:picChg>
        <pc:picChg chg="add mod">
          <ac:chgData name="Sergio Neira" userId="0358edd436f7f471" providerId="LiveId" clId="{7376DF71-D760-452F-B1B1-06777B54732D}" dt="2023-03-22T02:46:43.285" v="1360" actId="1076"/>
          <ac:picMkLst>
            <pc:docMk/>
            <pc:sldMk cId="1469597091" sldId="313"/>
            <ac:picMk id="2050" creationId="{D68DDE72-4492-8811-16AA-4BBBC89E0F13}"/>
          </ac:picMkLst>
        </pc:picChg>
      </pc:sldChg>
      <pc:sldChg chg="new del">
        <pc:chgData name="Sergio Neira" userId="0358edd436f7f471" providerId="LiveId" clId="{7376DF71-D760-452F-B1B1-06777B54732D}" dt="2023-03-22T02:36:02.048" v="1289" actId="47"/>
        <pc:sldMkLst>
          <pc:docMk/>
          <pc:sldMk cId="2688338688" sldId="313"/>
        </pc:sldMkLst>
      </pc:sldChg>
      <pc:sldChg chg="addSp delSp modSp add mod setBg">
        <pc:chgData name="Sergio Neira" userId="0358edd436f7f471" providerId="LiveId" clId="{7376DF71-D760-452F-B1B1-06777B54732D}" dt="2023-03-22T03:23:20.727" v="1752" actId="20577"/>
        <pc:sldMkLst>
          <pc:docMk/>
          <pc:sldMk cId="1792673579" sldId="314"/>
        </pc:sldMkLst>
        <pc:spChg chg="mod">
          <ac:chgData name="Sergio Neira" userId="0358edd436f7f471" providerId="LiveId" clId="{7376DF71-D760-452F-B1B1-06777B54732D}" dt="2023-03-22T02:59:28.170" v="1461" actId="26606"/>
          <ac:spMkLst>
            <pc:docMk/>
            <pc:sldMk cId="1792673579" sldId="314"/>
            <ac:spMk id="2" creationId="{D327A428-B7E7-E382-AE7E-F3BCB79ED96A}"/>
          </ac:spMkLst>
        </pc:spChg>
        <pc:spChg chg="add del mod">
          <ac:chgData name="Sergio Neira" userId="0358edd436f7f471" providerId="LiveId" clId="{7376DF71-D760-452F-B1B1-06777B54732D}" dt="2023-03-22T02:54:52.583" v="1406" actId="26606"/>
          <ac:spMkLst>
            <pc:docMk/>
            <pc:sldMk cId="1792673579" sldId="314"/>
            <ac:spMk id="3" creationId="{B4AFCC19-430B-9ABD-AA0B-C5DF4F1B7055}"/>
          </ac:spMkLst>
        </pc:spChg>
        <pc:spChg chg="del">
          <ac:chgData name="Sergio Neira" userId="0358edd436f7f471" providerId="LiveId" clId="{7376DF71-D760-452F-B1B1-06777B54732D}" dt="2023-03-22T02:50:48.835" v="1365" actId="478"/>
          <ac:spMkLst>
            <pc:docMk/>
            <pc:sldMk cId="1792673579" sldId="314"/>
            <ac:spMk id="4" creationId="{28DC9906-D600-37ED-C239-6ECCE148FCB6}"/>
          </ac:spMkLst>
        </pc:spChg>
        <pc:spChg chg="add del mod">
          <ac:chgData name="Sergio Neira" userId="0358edd436f7f471" providerId="LiveId" clId="{7376DF71-D760-452F-B1B1-06777B54732D}" dt="2023-03-22T02:56:58.073" v="1437" actId="478"/>
          <ac:spMkLst>
            <pc:docMk/>
            <pc:sldMk cId="1792673579" sldId="314"/>
            <ac:spMk id="5" creationId="{09E5EF62-AC57-9E97-A79E-9233385F72CF}"/>
          </ac:spMkLst>
        </pc:spChg>
        <pc:spChg chg="add mod">
          <ac:chgData name="Sergio Neira" userId="0358edd436f7f471" providerId="LiveId" clId="{7376DF71-D760-452F-B1B1-06777B54732D}" dt="2023-03-22T03:23:20.727" v="1752" actId="20577"/>
          <ac:spMkLst>
            <pc:docMk/>
            <pc:sldMk cId="1792673579" sldId="314"/>
            <ac:spMk id="6" creationId="{C4FF4F07-1438-2D81-4C8F-FF211347C2B2}"/>
          </ac:spMkLst>
        </pc:spChg>
        <pc:spChg chg="add del">
          <ac:chgData name="Sergio Neira" userId="0358edd436f7f471" providerId="LiveId" clId="{7376DF71-D760-452F-B1B1-06777B54732D}" dt="2023-03-22T02:59:28.170" v="1461" actId="26606"/>
          <ac:spMkLst>
            <pc:docMk/>
            <pc:sldMk cId="1792673579" sldId="314"/>
            <ac:spMk id="11" creationId="{DEE2AD96-B495-4E06-9291-B71706F728CB}"/>
          </ac:spMkLst>
        </pc:spChg>
        <pc:spChg chg="add del">
          <ac:chgData name="Sergio Neira" userId="0358edd436f7f471" providerId="LiveId" clId="{7376DF71-D760-452F-B1B1-06777B54732D}" dt="2023-03-22T02:59:28.170" v="1461" actId="26606"/>
          <ac:spMkLst>
            <pc:docMk/>
            <pc:sldMk cId="1792673579" sldId="314"/>
            <ac:spMk id="13" creationId="{53CF6D67-C5A8-4ADD-9E8E-1E38CA1D3166}"/>
          </ac:spMkLst>
        </pc:spChg>
        <pc:spChg chg="add del">
          <ac:chgData name="Sergio Neira" userId="0358edd436f7f471" providerId="LiveId" clId="{7376DF71-D760-452F-B1B1-06777B54732D}" dt="2023-03-22T02:59:28.170" v="1461" actId="26606"/>
          <ac:spMkLst>
            <pc:docMk/>
            <pc:sldMk cId="1792673579" sldId="314"/>
            <ac:spMk id="15" creationId="{86909FA0-B515-4681-B7A8-FA281D133B94}"/>
          </ac:spMkLst>
        </pc:spChg>
        <pc:spChg chg="add del">
          <ac:chgData name="Sergio Neira" userId="0358edd436f7f471" providerId="LiveId" clId="{7376DF71-D760-452F-B1B1-06777B54732D}" dt="2023-03-22T02:59:28.170" v="1461" actId="26606"/>
          <ac:spMkLst>
            <pc:docMk/>
            <pc:sldMk cId="1792673579" sldId="314"/>
            <ac:spMk id="17" creationId="{21C9FE86-FCC3-4A31-AA1C-C882262B7FE7}"/>
          </ac:spMkLst>
        </pc:spChg>
        <pc:spChg chg="add del">
          <ac:chgData name="Sergio Neira" userId="0358edd436f7f471" providerId="LiveId" clId="{7376DF71-D760-452F-B1B1-06777B54732D}" dt="2023-03-22T02:59:28.170" v="1461" actId="26606"/>
          <ac:spMkLst>
            <pc:docMk/>
            <pc:sldMk cId="1792673579" sldId="314"/>
            <ac:spMk id="19" creationId="{7D96243B-ECED-4B71-8E06-AE9A285EAD20}"/>
          </ac:spMkLst>
        </pc:spChg>
        <pc:spChg chg="add del">
          <ac:chgData name="Sergio Neira" userId="0358edd436f7f471" providerId="LiveId" clId="{7376DF71-D760-452F-B1B1-06777B54732D}" dt="2023-03-22T02:59:28.170" v="1461" actId="26606"/>
          <ac:spMkLst>
            <pc:docMk/>
            <pc:sldMk cId="1792673579" sldId="314"/>
            <ac:spMk id="21" creationId="{A09989E4-EFDC-4A90-A633-E0525FB4139E}"/>
          </ac:spMkLst>
        </pc:spChg>
        <pc:spChg chg="add">
          <ac:chgData name="Sergio Neira" userId="0358edd436f7f471" providerId="LiveId" clId="{7376DF71-D760-452F-B1B1-06777B54732D}" dt="2023-03-22T02:59:28.170" v="1461" actId="26606"/>
          <ac:spMkLst>
            <pc:docMk/>
            <pc:sldMk cId="1792673579" sldId="314"/>
            <ac:spMk id="26" creationId="{09588DA8-065E-4F6F-8EFD-43104AB2E0CF}"/>
          </ac:spMkLst>
        </pc:spChg>
        <pc:spChg chg="add">
          <ac:chgData name="Sergio Neira" userId="0358edd436f7f471" providerId="LiveId" clId="{7376DF71-D760-452F-B1B1-06777B54732D}" dt="2023-03-22T02:59:28.170" v="1461" actId="26606"/>
          <ac:spMkLst>
            <pc:docMk/>
            <pc:sldMk cId="1792673579" sldId="314"/>
            <ac:spMk id="28" creationId="{C4285719-470E-454C-AF62-8323075F1F5B}"/>
          </ac:spMkLst>
        </pc:spChg>
        <pc:spChg chg="add">
          <ac:chgData name="Sergio Neira" userId="0358edd436f7f471" providerId="LiveId" clId="{7376DF71-D760-452F-B1B1-06777B54732D}" dt="2023-03-22T02:59:28.170" v="1461" actId="26606"/>
          <ac:spMkLst>
            <pc:docMk/>
            <pc:sldMk cId="1792673579" sldId="314"/>
            <ac:spMk id="30" creationId="{CD9FE4EF-C4D8-49A0-B2FF-81D8DB7D8A24}"/>
          </ac:spMkLst>
        </pc:spChg>
        <pc:spChg chg="add">
          <ac:chgData name="Sergio Neira" userId="0358edd436f7f471" providerId="LiveId" clId="{7376DF71-D760-452F-B1B1-06777B54732D}" dt="2023-03-22T02:59:28.170" v="1461" actId="26606"/>
          <ac:spMkLst>
            <pc:docMk/>
            <pc:sldMk cId="1792673579" sldId="314"/>
            <ac:spMk id="32" creationId="{4300840D-0A0B-4512-BACA-B439D5B9C57C}"/>
          </ac:spMkLst>
        </pc:spChg>
        <pc:spChg chg="add">
          <ac:chgData name="Sergio Neira" userId="0358edd436f7f471" providerId="LiveId" clId="{7376DF71-D760-452F-B1B1-06777B54732D}" dt="2023-03-22T02:59:28.170" v="1461" actId="26606"/>
          <ac:spMkLst>
            <pc:docMk/>
            <pc:sldMk cId="1792673579" sldId="314"/>
            <ac:spMk id="34" creationId="{D2B78728-A580-49A7-84F9-6EF6F583ADE0}"/>
          </ac:spMkLst>
        </pc:spChg>
        <pc:spChg chg="add">
          <ac:chgData name="Sergio Neira" userId="0358edd436f7f471" providerId="LiveId" clId="{7376DF71-D760-452F-B1B1-06777B54732D}" dt="2023-03-22T02:59:28.170" v="1461" actId="26606"/>
          <ac:spMkLst>
            <pc:docMk/>
            <pc:sldMk cId="1792673579" sldId="314"/>
            <ac:spMk id="36" creationId="{38FAA1A1-D861-433F-88FA-1E9D6FD31D11}"/>
          </ac:spMkLst>
        </pc:spChg>
        <pc:spChg chg="add">
          <ac:chgData name="Sergio Neira" userId="0358edd436f7f471" providerId="LiveId" clId="{7376DF71-D760-452F-B1B1-06777B54732D}" dt="2023-03-22T02:59:28.170" v="1461" actId="26606"/>
          <ac:spMkLst>
            <pc:docMk/>
            <pc:sldMk cId="1792673579" sldId="314"/>
            <ac:spMk id="38" creationId="{8D71EDA1-87BF-4D5D-AB79-F346FD19278A}"/>
          </ac:spMkLst>
        </pc:spChg>
        <pc:graphicFrameChg chg="add del mod modGraphic">
          <ac:chgData name="Sergio Neira" userId="0358edd436f7f471" providerId="LiveId" clId="{7376DF71-D760-452F-B1B1-06777B54732D}" dt="2023-03-22T02:57:04.105" v="1438" actId="478"/>
          <ac:graphicFrameMkLst>
            <pc:docMk/>
            <pc:sldMk cId="1792673579" sldId="314"/>
            <ac:graphicFrameMk id="7" creationId="{D7588068-B2FB-5EEB-6667-E38365281A57}"/>
          </ac:graphicFrameMkLst>
        </pc:graphicFrameChg>
        <pc:picChg chg="add del mod">
          <ac:chgData name="Sergio Neira" userId="0358edd436f7f471" providerId="LiveId" clId="{7376DF71-D760-452F-B1B1-06777B54732D}" dt="2023-03-22T02:56:37.158" v="1435" actId="26606"/>
          <ac:picMkLst>
            <pc:docMk/>
            <pc:sldMk cId="1792673579" sldId="314"/>
            <ac:picMk id="9" creationId="{E8005941-A69C-121D-5616-8C27309EFFBF}"/>
          </ac:picMkLst>
        </pc:picChg>
        <pc:picChg chg="del">
          <ac:chgData name="Sergio Neira" userId="0358edd436f7f471" providerId="LiveId" clId="{7376DF71-D760-452F-B1B1-06777B54732D}" dt="2023-03-22T02:50:45.787" v="1364" actId="478"/>
          <ac:picMkLst>
            <pc:docMk/>
            <pc:sldMk cId="1792673579" sldId="314"/>
            <ac:picMk id="2050" creationId="{D68DDE72-4492-8811-16AA-4BBBC89E0F13}"/>
          </ac:picMkLst>
        </pc:picChg>
      </pc:sldChg>
      <pc:sldChg chg="addSp delSp modSp new mod setBg">
        <pc:chgData name="Sergio Neira" userId="0358edd436f7f471" providerId="LiveId" clId="{7376DF71-D760-452F-B1B1-06777B54732D}" dt="2023-03-22T12:38:59.669" v="1757" actId="5793"/>
        <pc:sldMkLst>
          <pc:docMk/>
          <pc:sldMk cId="1227649495" sldId="315"/>
        </pc:sldMkLst>
        <pc:spChg chg="add del mod">
          <ac:chgData name="Sergio Neira" userId="0358edd436f7f471" providerId="LiveId" clId="{7376DF71-D760-452F-B1B1-06777B54732D}" dt="2023-03-22T03:05:19.966" v="1496" actId="26606"/>
          <ac:spMkLst>
            <pc:docMk/>
            <pc:sldMk cId="1227649495" sldId="315"/>
            <ac:spMk id="2" creationId="{B6F03866-27D7-C63C-2E36-522A7A43E0E3}"/>
          </ac:spMkLst>
        </pc:spChg>
        <pc:spChg chg="add mod">
          <ac:chgData name="Sergio Neira" userId="0358edd436f7f471" providerId="LiveId" clId="{7376DF71-D760-452F-B1B1-06777B54732D}" dt="2023-03-22T03:05:59.374" v="1504" actId="403"/>
          <ac:spMkLst>
            <pc:docMk/>
            <pc:sldMk cId="1227649495" sldId="315"/>
            <ac:spMk id="6" creationId="{867DCE4A-CF21-E2B8-F1E4-BE0642863467}"/>
          </ac:spMkLst>
        </pc:spChg>
        <pc:spChg chg="add del">
          <ac:chgData name="Sergio Neira" userId="0358edd436f7f471" providerId="LiveId" clId="{7376DF71-D760-452F-B1B1-06777B54732D}" dt="2023-03-22T03:04:58.039" v="1491" actId="26606"/>
          <ac:spMkLst>
            <pc:docMk/>
            <pc:sldMk cId="1227649495" sldId="315"/>
            <ac:spMk id="7" creationId="{C3896A03-3945-419A-B66B-4EE266EDD152}"/>
          </ac:spMkLst>
        </pc:spChg>
        <pc:spChg chg="add del">
          <ac:chgData name="Sergio Neira" userId="0358edd436f7f471" providerId="LiveId" clId="{7376DF71-D760-452F-B1B1-06777B54732D}" dt="2023-03-22T03:04:58.039" v="1491" actId="26606"/>
          <ac:spMkLst>
            <pc:docMk/>
            <pc:sldMk cId="1227649495" sldId="315"/>
            <ac:spMk id="8" creationId="{B6F03866-27D7-C63C-2E36-522A7A43E0E3}"/>
          </ac:spMkLst>
        </pc:spChg>
        <pc:spChg chg="add del">
          <ac:chgData name="Sergio Neira" userId="0358edd436f7f471" providerId="LiveId" clId="{7376DF71-D760-452F-B1B1-06777B54732D}" dt="2023-03-22T03:04:58.039" v="1491" actId="26606"/>
          <ac:spMkLst>
            <pc:docMk/>
            <pc:sldMk cId="1227649495" sldId="315"/>
            <ac:spMk id="9" creationId="{B34F5AD2-EDBD-4BBD-A55C-EAFFD0C7097A}"/>
          </ac:spMkLst>
        </pc:spChg>
        <pc:spChg chg="add del">
          <ac:chgData name="Sergio Neira" userId="0358edd436f7f471" providerId="LiveId" clId="{7376DF71-D760-452F-B1B1-06777B54732D}" dt="2023-03-22T03:04:58.039" v="1491" actId="26606"/>
          <ac:spMkLst>
            <pc:docMk/>
            <pc:sldMk cId="1227649495" sldId="315"/>
            <ac:spMk id="11" creationId="{450D3AD2-FA80-415F-A9CE-54D884561CD7}"/>
          </ac:spMkLst>
        </pc:spChg>
        <pc:spChg chg="add">
          <ac:chgData name="Sergio Neira" userId="0358edd436f7f471" providerId="LiveId" clId="{7376DF71-D760-452F-B1B1-06777B54732D}" dt="2023-03-22T03:05:19.966" v="1496" actId="26606"/>
          <ac:spMkLst>
            <pc:docMk/>
            <pc:sldMk cId="1227649495" sldId="315"/>
            <ac:spMk id="17" creationId="{70DFC902-7D23-471A-B557-B6B6917D7A0D}"/>
          </ac:spMkLst>
        </pc:spChg>
        <pc:spChg chg="add">
          <ac:chgData name="Sergio Neira" userId="0358edd436f7f471" providerId="LiveId" clId="{7376DF71-D760-452F-B1B1-06777B54732D}" dt="2023-03-22T03:05:19.966" v="1496" actId="26606"/>
          <ac:spMkLst>
            <pc:docMk/>
            <pc:sldMk cId="1227649495" sldId="315"/>
            <ac:spMk id="18" creationId="{A55D5633-D557-4DCA-982C-FF36EB7A1C00}"/>
          </ac:spMkLst>
        </pc:spChg>
        <pc:spChg chg="add">
          <ac:chgData name="Sergio Neira" userId="0358edd436f7f471" providerId="LiveId" clId="{7376DF71-D760-452F-B1B1-06777B54732D}" dt="2023-03-22T03:05:19.966" v="1496" actId="26606"/>
          <ac:spMkLst>
            <pc:docMk/>
            <pc:sldMk cId="1227649495" sldId="315"/>
            <ac:spMk id="19" creationId="{450D3AD2-FA80-415F-A9CE-54D884561CD7}"/>
          </ac:spMkLst>
        </pc:spChg>
        <pc:spChg chg="add mod">
          <ac:chgData name="Sergio Neira" userId="0358edd436f7f471" providerId="LiveId" clId="{7376DF71-D760-452F-B1B1-06777B54732D}" dt="2023-03-22T12:38:59.669" v="1757" actId="5793"/>
          <ac:spMkLst>
            <pc:docMk/>
            <pc:sldMk cId="1227649495" sldId="315"/>
            <ac:spMk id="20" creationId="{B6F03866-27D7-C63C-2E36-522A7A43E0E3}"/>
          </ac:spMkLst>
        </pc:spChg>
        <pc:graphicFrameChg chg="add del">
          <ac:chgData name="Sergio Neira" userId="0358edd436f7f471" providerId="LiveId" clId="{7376DF71-D760-452F-B1B1-06777B54732D}" dt="2023-03-22T03:04:54.520" v="1489" actId="26606"/>
          <ac:graphicFrameMkLst>
            <pc:docMk/>
            <pc:sldMk cId="1227649495" sldId="315"/>
            <ac:graphicFrameMk id="4" creationId="{EABF9853-8035-43C4-C615-1EB01F2AF20A}"/>
          </ac:graphicFrameMkLst>
        </pc:graphicFrameChg>
        <pc:graphicFrameChg chg="add del">
          <ac:chgData name="Sergio Neira" userId="0358edd436f7f471" providerId="LiveId" clId="{7376DF71-D760-452F-B1B1-06777B54732D}" dt="2023-03-22T03:05:01.655" v="1493" actId="26606"/>
          <ac:graphicFrameMkLst>
            <pc:docMk/>
            <pc:sldMk cId="1227649495" sldId="315"/>
            <ac:graphicFrameMk id="13" creationId="{E12EC256-E14F-1A63-04DF-2A3F29276181}"/>
          </ac:graphicFrameMkLst>
        </pc:graphicFrameChg>
        <pc:graphicFrameChg chg="add del">
          <ac:chgData name="Sergio Neira" userId="0358edd436f7f471" providerId="LiveId" clId="{7376DF71-D760-452F-B1B1-06777B54732D}" dt="2023-03-22T03:05:19.959" v="1495" actId="26606"/>
          <ac:graphicFrameMkLst>
            <pc:docMk/>
            <pc:sldMk cId="1227649495" sldId="315"/>
            <ac:graphicFrameMk id="15" creationId="{240C3643-F407-4AB0-DB8A-1CC2327D6AB5}"/>
          </ac:graphicFrameMkLst>
        </pc:graphicFrameChg>
        <pc:picChg chg="add del">
          <ac:chgData name="Sergio Neira" userId="0358edd436f7f471" providerId="LiveId" clId="{7376DF71-D760-452F-B1B1-06777B54732D}" dt="2023-03-22T03:04:54.520" v="1489" actId="26606"/>
          <ac:picMkLst>
            <pc:docMk/>
            <pc:sldMk cId="1227649495" sldId="315"/>
            <ac:picMk id="5" creationId="{AF3C5641-E385-5F23-D080-79F4D1716292}"/>
          </ac:picMkLst>
        </pc:picChg>
        <pc:cxnChg chg="add mod">
          <ac:chgData name="Sergio Neira" userId="0358edd436f7f471" providerId="LiveId" clId="{7376DF71-D760-452F-B1B1-06777B54732D}" dt="2023-03-22T03:07:30.628" v="1523" actId="692"/>
          <ac:cxnSpMkLst>
            <pc:docMk/>
            <pc:sldMk cId="1227649495" sldId="315"/>
            <ac:cxnSpMk id="12" creationId="{C8EC3DE2-3228-AAB3-47BC-3ACBB5FBB1D6}"/>
          </ac:cxnSpMkLst>
        </pc:cxnChg>
      </pc:sldChg>
      <pc:sldChg chg="addSp delSp modSp new mod ord">
        <pc:chgData name="Sergio Neira" userId="0358edd436f7f471" providerId="LiveId" clId="{7376DF71-D760-452F-B1B1-06777B54732D}" dt="2023-03-22T12:54:29.523" v="1894" actId="164"/>
        <pc:sldMkLst>
          <pc:docMk/>
          <pc:sldMk cId="3185721698" sldId="316"/>
        </pc:sldMkLst>
        <pc:spChg chg="add del mod">
          <ac:chgData name="Sergio Neira" userId="0358edd436f7f471" providerId="LiveId" clId="{7376DF71-D760-452F-B1B1-06777B54732D}" dt="2023-03-22T12:49:27.508" v="1858"/>
          <ac:spMkLst>
            <pc:docMk/>
            <pc:sldMk cId="3185721698" sldId="316"/>
            <ac:spMk id="2" creationId="{B85B97B5-127E-49AE-5A5D-D5884B19AD6E}"/>
          </ac:spMkLst>
        </pc:spChg>
        <pc:spChg chg="add del mod">
          <ac:chgData name="Sergio Neira" userId="0358edd436f7f471" providerId="LiveId" clId="{7376DF71-D760-452F-B1B1-06777B54732D}" dt="2023-03-22T12:49:27.508" v="1858"/>
          <ac:spMkLst>
            <pc:docMk/>
            <pc:sldMk cId="3185721698" sldId="316"/>
            <ac:spMk id="3" creationId="{CAE784F5-7028-6710-ABB8-014B033E848D}"/>
          </ac:spMkLst>
        </pc:spChg>
        <pc:spChg chg="add del mod">
          <ac:chgData name="Sergio Neira" userId="0358edd436f7f471" providerId="LiveId" clId="{7376DF71-D760-452F-B1B1-06777B54732D}" dt="2023-03-22T12:49:44.094" v="1860" actId="478"/>
          <ac:spMkLst>
            <pc:docMk/>
            <pc:sldMk cId="3185721698" sldId="316"/>
            <ac:spMk id="7" creationId="{AC3F3CA1-D39A-2AC0-DAC9-8C4955D42181}"/>
          </ac:spMkLst>
        </pc:spChg>
        <pc:spChg chg="add del mod">
          <ac:chgData name="Sergio Neira" userId="0358edd436f7f471" providerId="LiveId" clId="{7376DF71-D760-452F-B1B1-06777B54732D}" dt="2023-03-22T12:49:44.094" v="1860" actId="478"/>
          <ac:spMkLst>
            <pc:docMk/>
            <pc:sldMk cId="3185721698" sldId="316"/>
            <ac:spMk id="8" creationId="{E8158150-C38A-3EFB-A921-F3D98FE0B06E}"/>
          </ac:spMkLst>
        </pc:spChg>
        <pc:spChg chg="add mod">
          <ac:chgData name="Sergio Neira" userId="0358edd436f7f471" providerId="LiveId" clId="{7376DF71-D760-452F-B1B1-06777B54732D}" dt="2023-03-22T12:54:29.523" v="1894" actId="164"/>
          <ac:spMkLst>
            <pc:docMk/>
            <pc:sldMk cId="3185721698" sldId="316"/>
            <ac:spMk id="12" creationId="{5762CB4E-7A78-F31F-F3E8-662B31080518}"/>
          </ac:spMkLst>
        </pc:spChg>
        <pc:grpChg chg="add mod">
          <ac:chgData name="Sergio Neira" userId="0358edd436f7f471" providerId="LiveId" clId="{7376DF71-D760-452F-B1B1-06777B54732D}" dt="2023-03-22T12:54:29.523" v="1894" actId="164"/>
          <ac:grpSpMkLst>
            <pc:docMk/>
            <pc:sldMk cId="3185721698" sldId="316"/>
            <ac:grpSpMk id="25" creationId="{31C43E83-5A40-0093-87B1-E8906B0F674A}"/>
          </ac:grpSpMkLst>
        </pc:grpChg>
        <pc:graphicFrameChg chg="add del mod">
          <ac:chgData name="Sergio Neira" userId="0358edd436f7f471" providerId="LiveId" clId="{7376DF71-D760-452F-B1B1-06777B54732D}" dt="2023-03-22T12:49:27.508" v="1858"/>
          <ac:graphicFrameMkLst>
            <pc:docMk/>
            <pc:sldMk cId="3185721698" sldId="316"/>
            <ac:graphicFrameMk id="4" creationId="{4E415B4F-323C-C30C-5AEE-51B00E8D4AB8}"/>
          </ac:graphicFrameMkLst>
        </pc:graphicFrameChg>
        <pc:graphicFrameChg chg="add del mod">
          <ac:chgData name="Sergio Neira" userId="0358edd436f7f471" providerId="LiveId" clId="{7376DF71-D760-452F-B1B1-06777B54732D}" dt="2023-03-22T12:49:27.508" v="1858"/>
          <ac:graphicFrameMkLst>
            <pc:docMk/>
            <pc:sldMk cId="3185721698" sldId="316"/>
            <ac:graphicFrameMk id="5" creationId="{98656E34-3842-E375-E544-80951B83DDBD}"/>
          </ac:graphicFrameMkLst>
        </pc:graphicFrameChg>
        <pc:graphicFrameChg chg="add del mod">
          <ac:chgData name="Sergio Neira" userId="0358edd436f7f471" providerId="LiveId" clId="{7376DF71-D760-452F-B1B1-06777B54732D}" dt="2023-03-22T12:49:27.508" v="1858"/>
          <ac:graphicFrameMkLst>
            <pc:docMk/>
            <pc:sldMk cId="3185721698" sldId="316"/>
            <ac:graphicFrameMk id="6" creationId="{479BA6F7-33C9-AAB3-0198-CA0E0BE2FA5B}"/>
          </ac:graphicFrameMkLst>
        </pc:graphicFrameChg>
        <pc:graphicFrameChg chg="add del mod">
          <ac:chgData name="Sergio Neira" userId="0358edd436f7f471" providerId="LiveId" clId="{7376DF71-D760-452F-B1B1-06777B54732D}" dt="2023-03-22T12:49:44.094" v="1860" actId="478"/>
          <ac:graphicFrameMkLst>
            <pc:docMk/>
            <pc:sldMk cId="3185721698" sldId="316"/>
            <ac:graphicFrameMk id="9" creationId="{3B6A01B6-1021-2E21-5B58-4DB491FE0C8E}"/>
          </ac:graphicFrameMkLst>
        </pc:graphicFrameChg>
        <pc:graphicFrameChg chg="add del mod">
          <ac:chgData name="Sergio Neira" userId="0358edd436f7f471" providerId="LiveId" clId="{7376DF71-D760-452F-B1B1-06777B54732D}" dt="2023-03-22T12:49:44.094" v="1860" actId="478"/>
          <ac:graphicFrameMkLst>
            <pc:docMk/>
            <pc:sldMk cId="3185721698" sldId="316"/>
            <ac:graphicFrameMk id="10" creationId="{309F975A-10C0-E329-911B-FFE26E50A1BB}"/>
          </ac:graphicFrameMkLst>
        </pc:graphicFrameChg>
        <pc:graphicFrameChg chg="add del mod">
          <ac:chgData name="Sergio Neira" userId="0358edd436f7f471" providerId="LiveId" clId="{7376DF71-D760-452F-B1B1-06777B54732D}" dt="2023-03-22T12:49:44.094" v="1860" actId="478"/>
          <ac:graphicFrameMkLst>
            <pc:docMk/>
            <pc:sldMk cId="3185721698" sldId="316"/>
            <ac:graphicFrameMk id="11" creationId="{88AE300A-8234-2FA5-C5DA-DB9939818A2D}"/>
          </ac:graphicFrameMkLst>
        </pc:graphicFrameChg>
        <pc:graphicFrameChg chg="add mod">
          <ac:chgData name="Sergio Neira" userId="0358edd436f7f471" providerId="LiveId" clId="{7376DF71-D760-452F-B1B1-06777B54732D}" dt="2023-03-22T12:50:35.738" v="1863" actId="1076"/>
          <ac:graphicFrameMkLst>
            <pc:docMk/>
            <pc:sldMk cId="3185721698" sldId="316"/>
            <ac:graphicFrameMk id="13" creationId="{06079F5C-95C3-B576-0A01-00EEDE5466FD}"/>
          </ac:graphicFrameMkLst>
        </pc:graphicFrameChg>
        <pc:graphicFrameChg chg="add mod">
          <ac:chgData name="Sergio Neira" userId="0358edd436f7f471" providerId="LiveId" clId="{7376DF71-D760-452F-B1B1-06777B54732D}" dt="2023-03-22T12:50:35.738" v="1863" actId="1076"/>
          <ac:graphicFrameMkLst>
            <pc:docMk/>
            <pc:sldMk cId="3185721698" sldId="316"/>
            <ac:graphicFrameMk id="14" creationId="{285D7203-B831-34B7-AE7F-6633C02D6751}"/>
          </ac:graphicFrameMkLst>
        </pc:graphicFrameChg>
        <pc:graphicFrameChg chg="add mod">
          <ac:chgData name="Sergio Neira" userId="0358edd436f7f471" providerId="LiveId" clId="{7376DF71-D760-452F-B1B1-06777B54732D}" dt="2023-03-22T12:50:35.738" v="1863" actId="1076"/>
          <ac:graphicFrameMkLst>
            <pc:docMk/>
            <pc:sldMk cId="3185721698" sldId="316"/>
            <ac:graphicFrameMk id="15" creationId="{A38B9D0B-E0D6-C735-37FC-49400736E5AE}"/>
          </ac:graphicFrameMkLst>
        </pc:graphicFrameChg>
        <pc:cxnChg chg="add mod">
          <ac:chgData name="Sergio Neira" userId="0358edd436f7f471" providerId="LiveId" clId="{7376DF71-D760-452F-B1B1-06777B54732D}" dt="2023-03-22T12:54:29.523" v="1894" actId="164"/>
          <ac:cxnSpMkLst>
            <pc:docMk/>
            <pc:sldMk cId="3185721698" sldId="316"/>
            <ac:cxnSpMk id="17" creationId="{D0C14884-2004-79AC-8476-275A288B9170}"/>
          </ac:cxnSpMkLst>
        </pc:cxnChg>
        <pc:cxnChg chg="add mod">
          <ac:chgData name="Sergio Neira" userId="0358edd436f7f471" providerId="LiveId" clId="{7376DF71-D760-452F-B1B1-06777B54732D}" dt="2023-03-22T12:54:29.523" v="1894" actId="164"/>
          <ac:cxnSpMkLst>
            <pc:docMk/>
            <pc:sldMk cId="3185721698" sldId="316"/>
            <ac:cxnSpMk id="18" creationId="{CBB36474-668C-01A6-5443-7403D0F015C2}"/>
          </ac:cxnSpMkLst>
        </pc:cxnChg>
        <pc:cxnChg chg="add mod">
          <ac:chgData name="Sergio Neira" userId="0358edd436f7f471" providerId="LiveId" clId="{7376DF71-D760-452F-B1B1-06777B54732D}" dt="2023-03-22T12:54:29.523" v="1894" actId="164"/>
          <ac:cxnSpMkLst>
            <pc:docMk/>
            <pc:sldMk cId="3185721698" sldId="316"/>
            <ac:cxnSpMk id="20" creationId="{A12E9C86-3693-4065-6264-F94609837CF5}"/>
          </ac:cxnSpMkLst>
        </pc:cxnChg>
        <pc:cxnChg chg="add mod">
          <ac:chgData name="Sergio Neira" userId="0358edd436f7f471" providerId="LiveId" clId="{7376DF71-D760-452F-B1B1-06777B54732D}" dt="2023-03-22T12:54:29.523" v="1894" actId="164"/>
          <ac:cxnSpMkLst>
            <pc:docMk/>
            <pc:sldMk cId="3185721698" sldId="316"/>
            <ac:cxnSpMk id="22" creationId="{89CA5041-16A5-10CA-6E17-E57E92A4814E}"/>
          </ac:cxnSpMkLst>
        </pc:cxnChg>
        <pc:cxnChg chg="add mod">
          <ac:chgData name="Sergio Neira" userId="0358edd436f7f471" providerId="LiveId" clId="{7376DF71-D760-452F-B1B1-06777B54732D}" dt="2023-03-22T12:54:29.523" v="1894" actId="164"/>
          <ac:cxnSpMkLst>
            <pc:docMk/>
            <pc:sldMk cId="3185721698" sldId="316"/>
            <ac:cxnSpMk id="24" creationId="{6BDEE04B-4581-3041-BB71-63256B45B9E7}"/>
          </ac:cxnSpMkLst>
        </pc:cxnChg>
      </pc:sldChg>
      <pc:sldChg chg="addSp modSp new mod modAnim">
        <pc:chgData name="Sergio Neira" userId="0358edd436f7f471" providerId="LiveId" clId="{7376DF71-D760-452F-B1B1-06777B54732D}" dt="2023-03-22T12:56:19.692" v="1900" actId="113"/>
        <pc:sldMkLst>
          <pc:docMk/>
          <pc:sldMk cId="2612384515" sldId="317"/>
        </pc:sldMkLst>
        <pc:spChg chg="add mod">
          <ac:chgData name="Sergio Neira" userId="0358edd436f7f471" providerId="LiveId" clId="{7376DF71-D760-452F-B1B1-06777B54732D}" dt="2023-03-22T12:56:19.692" v="1900" actId="113"/>
          <ac:spMkLst>
            <pc:docMk/>
            <pc:sldMk cId="2612384515" sldId="317"/>
            <ac:spMk id="2" creationId="{D2D2E3D7-4595-8472-D1B0-C3047DF22871}"/>
          </ac:spMkLst>
        </pc:spChg>
        <pc:spChg chg="add mod">
          <ac:chgData name="Sergio Neira" userId="0358edd436f7f471" providerId="LiveId" clId="{7376DF71-D760-452F-B1B1-06777B54732D}" dt="2023-03-22T12:56:15.797" v="1899" actId="1076"/>
          <ac:spMkLst>
            <pc:docMk/>
            <pc:sldMk cId="2612384515" sldId="317"/>
            <ac:spMk id="12" creationId="{FBD11281-AF13-CD2A-CE34-94415F1F8315}"/>
          </ac:spMkLst>
        </pc:spChg>
        <pc:spChg chg="add mod">
          <ac:chgData name="Sergio Neira" userId="0358edd436f7f471" providerId="LiveId" clId="{7376DF71-D760-452F-B1B1-06777B54732D}" dt="2023-03-22T12:56:15.797" v="1899" actId="1076"/>
          <ac:spMkLst>
            <pc:docMk/>
            <pc:sldMk cId="2612384515" sldId="317"/>
            <ac:spMk id="13" creationId="{0D8679A5-BAE1-94E3-40F9-2021F1DC61A7}"/>
          </ac:spMkLst>
        </pc:spChg>
        <pc:spChg chg="add mod">
          <ac:chgData name="Sergio Neira" userId="0358edd436f7f471" providerId="LiveId" clId="{7376DF71-D760-452F-B1B1-06777B54732D}" dt="2023-03-22T12:56:15.797" v="1899" actId="1076"/>
          <ac:spMkLst>
            <pc:docMk/>
            <pc:sldMk cId="2612384515" sldId="317"/>
            <ac:spMk id="14" creationId="{940851DD-02F5-4B43-EE7D-74279C3D9CC2}"/>
          </ac:spMkLst>
        </pc:spChg>
        <pc:cxnChg chg="add mod">
          <ac:chgData name="Sergio Neira" userId="0358edd436f7f471" providerId="LiveId" clId="{7376DF71-D760-452F-B1B1-06777B54732D}" dt="2023-03-22T12:56:15.797" v="1899" actId="1076"/>
          <ac:cxnSpMkLst>
            <pc:docMk/>
            <pc:sldMk cId="2612384515" sldId="317"/>
            <ac:cxnSpMk id="3" creationId="{71A50B4B-FCA0-466E-6C87-93221213EF5B}"/>
          </ac:cxnSpMkLst>
        </pc:cxnChg>
        <pc:cxnChg chg="add mod">
          <ac:chgData name="Sergio Neira" userId="0358edd436f7f471" providerId="LiveId" clId="{7376DF71-D760-452F-B1B1-06777B54732D}" dt="2023-03-22T12:56:15.797" v="1899" actId="1076"/>
          <ac:cxnSpMkLst>
            <pc:docMk/>
            <pc:sldMk cId="2612384515" sldId="317"/>
            <ac:cxnSpMk id="4" creationId="{44D7F4C1-BAB3-637B-D3E6-DE2657CA095D}"/>
          </ac:cxnSpMkLst>
        </pc:cxnChg>
        <pc:cxnChg chg="add mod">
          <ac:chgData name="Sergio Neira" userId="0358edd436f7f471" providerId="LiveId" clId="{7376DF71-D760-452F-B1B1-06777B54732D}" dt="2023-03-22T12:56:15.797" v="1899" actId="1076"/>
          <ac:cxnSpMkLst>
            <pc:docMk/>
            <pc:sldMk cId="2612384515" sldId="317"/>
            <ac:cxnSpMk id="5" creationId="{7FF8FE02-E130-1686-8D06-B5A94ED2DAD2}"/>
          </ac:cxnSpMkLst>
        </pc:cxnChg>
        <pc:cxnChg chg="add mod">
          <ac:chgData name="Sergio Neira" userId="0358edd436f7f471" providerId="LiveId" clId="{7376DF71-D760-452F-B1B1-06777B54732D}" dt="2023-03-22T12:56:15.797" v="1899" actId="1076"/>
          <ac:cxnSpMkLst>
            <pc:docMk/>
            <pc:sldMk cId="2612384515" sldId="317"/>
            <ac:cxnSpMk id="6" creationId="{01C8690B-C90D-B05F-3FCA-E66A780B37AA}"/>
          </ac:cxnSpMkLst>
        </pc:cxnChg>
        <pc:cxnChg chg="add mod">
          <ac:chgData name="Sergio Neira" userId="0358edd436f7f471" providerId="LiveId" clId="{7376DF71-D760-452F-B1B1-06777B54732D}" dt="2023-03-22T12:56:15.797" v="1899" actId="1076"/>
          <ac:cxnSpMkLst>
            <pc:docMk/>
            <pc:sldMk cId="2612384515" sldId="317"/>
            <ac:cxnSpMk id="7" creationId="{49F480E1-11D5-A191-FE5E-5D73D0C2C4DD}"/>
          </ac:cxnSpMkLst>
        </pc:cxnChg>
        <pc:cxnChg chg="add mod">
          <ac:chgData name="Sergio Neira" userId="0358edd436f7f471" providerId="LiveId" clId="{7376DF71-D760-452F-B1B1-06777B54732D}" dt="2023-03-22T12:56:15.797" v="1899" actId="1076"/>
          <ac:cxnSpMkLst>
            <pc:docMk/>
            <pc:sldMk cId="2612384515" sldId="317"/>
            <ac:cxnSpMk id="8" creationId="{FC1CE684-73F1-C38B-C3B8-DF705DA7EEA3}"/>
          </ac:cxnSpMkLst>
        </pc:cxnChg>
        <pc:cxnChg chg="add mod">
          <ac:chgData name="Sergio Neira" userId="0358edd436f7f471" providerId="LiveId" clId="{7376DF71-D760-452F-B1B1-06777B54732D}" dt="2023-03-22T12:56:15.797" v="1899" actId="1076"/>
          <ac:cxnSpMkLst>
            <pc:docMk/>
            <pc:sldMk cId="2612384515" sldId="317"/>
            <ac:cxnSpMk id="9" creationId="{BEDBF8EC-1F00-E106-F4A1-13112A8289AC}"/>
          </ac:cxnSpMkLst>
        </pc:cxnChg>
        <pc:cxnChg chg="add mod">
          <ac:chgData name="Sergio Neira" userId="0358edd436f7f471" providerId="LiveId" clId="{7376DF71-D760-452F-B1B1-06777B54732D}" dt="2023-03-22T12:56:15.797" v="1899" actId="1076"/>
          <ac:cxnSpMkLst>
            <pc:docMk/>
            <pc:sldMk cId="2612384515" sldId="317"/>
            <ac:cxnSpMk id="10" creationId="{BD03A891-D36F-B0B2-0893-47391AB8E100}"/>
          </ac:cxnSpMkLst>
        </pc:cxnChg>
        <pc:cxnChg chg="add mod">
          <ac:chgData name="Sergio Neira" userId="0358edd436f7f471" providerId="LiveId" clId="{7376DF71-D760-452F-B1B1-06777B54732D}" dt="2023-03-22T12:56:15.797" v="1899" actId="1076"/>
          <ac:cxnSpMkLst>
            <pc:docMk/>
            <pc:sldMk cId="2612384515" sldId="317"/>
            <ac:cxnSpMk id="11" creationId="{057E49AD-0AA2-3CB4-5413-46833E7DEA00}"/>
          </ac:cxnSpMkLst>
        </pc:cxnChg>
        <pc:cxnChg chg="add mod">
          <ac:chgData name="Sergio Neira" userId="0358edd436f7f471" providerId="LiveId" clId="{7376DF71-D760-452F-B1B1-06777B54732D}" dt="2023-03-22T12:56:15.797" v="1899" actId="1076"/>
          <ac:cxnSpMkLst>
            <pc:docMk/>
            <pc:sldMk cId="2612384515" sldId="317"/>
            <ac:cxnSpMk id="15" creationId="{341CA334-979F-A0C8-B2F2-8132C087890F}"/>
          </ac:cxnSpMkLst>
        </pc:cxnChg>
        <pc:cxnChg chg="add mod">
          <ac:chgData name="Sergio Neira" userId="0358edd436f7f471" providerId="LiveId" clId="{7376DF71-D760-452F-B1B1-06777B54732D}" dt="2023-03-22T12:56:15.797" v="1899" actId="1076"/>
          <ac:cxnSpMkLst>
            <pc:docMk/>
            <pc:sldMk cId="2612384515" sldId="317"/>
            <ac:cxnSpMk id="16" creationId="{93EB1862-6FC3-9B3A-847F-1E357A3AA6E6}"/>
          </ac:cxnSpMkLst>
        </pc:cxnChg>
      </pc:sldChg>
      <pc:sldChg chg="addSp delSp modSp new mod">
        <pc:chgData name="Sergio Neira" userId="0358edd436f7f471" providerId="LiveId" clId="{7376DF71-D760-452F-B1B1-06777B54732D}" dt="2023-09-05T16:05:16.620" v="1988" actId="478"/>
        <pc:sldMkLst>
          <pc:docMk/>
          <pc:sldMk cId="410627396" sldId="318"/>
        </pc:sldMkLst>
        <pc:graphicFrameChg chg="add mod">
          <ac:chgData name="Sergio Neira" userId="0358edd436f7f471" providerId="LiveId" clId="{7376DF71-D760-452F-B1B1-06777B54732D}" dt="2023-03-22T12:57:34.731" v="1904" actId="1076"/>
          <ac:graphicFrameMkLst>
            <pc:docMk/>
            <pc:sldMk cId="410627396" sldId="318"/>
            <ac:graphicFrameMk id="2" creationId="{022A1CDC-C436-4403-027B-BB484E324576}"/>
          </ac:graphicFrameMkLst>
        </pc:graphicFrameChg>
        <pc:graphicFrameChg chg="add mod">
          <ac:chgData name="Sergio Neira" userId="0358edd436f7f471" providerId="LiveId" clId="{7376DF71-D760-452F-B1B1-06777B54732D}" dt="2023-03-22T12:57:34.731" v="1904" actId="1076"/>
          <ac:graphicFrameMkLst>
            <pc:docMk/>
            <pc:sldMk cId="410627396" sldId="318"/>
            <ac:graphicFrameMk id="3" creationId="{894F7B48-5471-6639-D97B-3151C6761D21}"/>
          </ac:graphicFrameMkLst>
        </pc:graphicFrameChg>
        <pc:graphicFrameChg chg="add mod">
          <ac:chgData name="Sergio Neira" userId="0358edd436f7f471" providerId="LiveId" clId="{7376DF71-D760-452F-B1B1-06777B54732D}" dt="2023-03-22T12:57:34.731" v="1904" actId="1076"/>
          <ac:graphicFrameMkLst>
            <pc:docMk/>
            <pc:sldMk cId="410627396" sldId="318"/>
            <ac:graphicFrameMk id="4" creationId="{9C165C18-DF6D-1A8A-2F4A-296426ED92B7}"/>
          </ac:graphicFrameMkLst>
        </pc:graphicFrameChg>
        <pc:graphicFrameChg chg="add mod">
          <ac:chgData name="Sergio Neira" userId="0358edd436f7f471" providerId="LiveId" clId="{7376DF71-D760-452F-B1B1-06777B54732D}" dt="2023-03-22T12:58:05.943" v="1905" actId="1076"/>
          <ac:graphicFrameMkLst>
            <pc:docMk/>
            <pc:sldMk cId="410627396" sldId="318"/>
            <ac:graphicFrameMk id="5" creationId="{E9E8FA95-A978-E967-6600-DEB8499F3E88}"/>
          </ac:graphicFrameMkLst>
        </pc:graphicFrameChg>
        <pc:inkChg chg="add del">
          <ac:chgData name="Sergio Neira" userId="0358edd436f7f471" providerId="LiveId" clId="{7376DF71-D760-452F-B1B1-06777B54732D}" dt="2023-09-05T16:05:16.620" v="1988" actId="478"/>
          <ac:inkMkLst>
            <pc:docMk/>
            <pc:sldMk cId="410627396" sldId="318"/>
            <ac:inkMk id="6" creationId="{123FD7A8-343C-C9D2-A72C-76CC928C5A34}"/>
          </ac:inkMkLst>
        </pc:inkChg>
      </pc:sldChg>
      <pc:sldChg chg="addSp modSp new mod ord">
        <pc:chgData name="Sergio Neira" userId="0358edd436f7f471" providerId="LiveId" clId="{7376DF71-D760-452F-B1B1-06777B54732D}" dt="2023-03-22T13:00:23.628" v="1911"/>
        <pc:sldMkLst>
          <pc:docMk/>
          <pc:sldMk cId="1141324489" sldId="319"/>
        </pc:sldMkLst>
        <pc:spChg chg="add mod">
          <ac:chgData name="Sergio Neira" userId="0358edd436f7f471" providerId="LiveId" clId="{7376DF71-D760-452F-B1B1-06777B54732D}" dt="2023-03-22T12:59:41.068" v="1909" actId="113"/>
          <ac:spMkLst>
            <pc:docMk/>
            <pc:sldMk cId="1141324489" sldId="319"/>
            <ac:spMk id="2" creationId="{18AE7E20-D59A-AEBF-7ED6-E84610A87CA4}"/>
          </ac:spMkLst>
        </pc:spChg>
        <pc:spChg chg="add mod">
          <ac:chgData name="Sergio Neira" userId="0358edd436f7f471" providerId="LiveId" clId="{7376DF71-D760-452F-B1B1-06777B54732D}" dt="2023-03-22T12:59:36.916" v="1908" actId="1076"/>
          <ac:spMkLst>
            <pc:docMk/>
            <pc:sldMk cId="1141324489" sldId="319"/>
            <ac:spMk id="3" creationId="{C552BA5A-5554-1888-4B26-CC44056218AF}"/>
          </ac:spMkLst>
        </pc:spChg>
        <pc:cxnChg chg="add mod">
          <ac:chgData name="Sergio Neira" userId="0358edd436f7f471" providerId="LiveId" clId="{7376DF71-D760-452F-B1B1-06777B54732D}" dt="2023-03-22T12:59:36.916" v="1908" actId="1076"/>
          <ac:cxnSpMkLst>
            <pc:docMk/>
            <pc:sldMk cId="1141324489" sldId="319"/>
            <ac:cxnSpMk id="4" creationId="{6A22C944-7866-863C-75DB-F45476B5947D}"/>
          </ac:cxnSpMkLst>
        </pc:cxnChg>
        <pc:cxnChg chg="add mod">
          <ac:chgData name="Sergio Neira" userId="0358edd436f7f471" providerId="LiveId" clId="{7376DF71-D760-452F-B1B1-06777B54732D}" dt="2023-03-22T12:59:36.916" v="1908" actId="1076"/>
          <ac:cxnSpMkLst>
            <pc:docMk/>
            <pc:sldMk cId="1141324489" sldId="319"/>
            <ac:cxnSpMk id="5" creationId="{4B47394F-83DB-CC39-2B22-1B7481839BC5}"/>
          </ac:cxnSpMkLst>
        </pc:cxnChg>
        <pc:cxnChg chg="add mod">
          <ac:chgData name="Sergio Neira" userId="0358edd436f7f471" providerId="LiveId" clId="{7376DF71-D760-452F-B1B1-06777B54732D}" dt="2023-03-22T12:59:36.916" v="1908" actId="1076"/>
          <ac:cxnSpMkLst>
            <pc:docMk/>
            <pc:sldMk cId="1141324489" sldId="319"/>
            <ac:cxnSpMk id="6" creationId="{BA9EC16C-0AD6-43A6-243D-731D5B4C7D8B}"/>
          </ac:cxnSpMkLst>
        </pc:cxnChg>
        <pc:cxnChg chg="add mod">
          <ac:chgData name="Sergio Neira" userId="0358edd436f7f471" providerId="LiveId" clId="{7376DF71-D760-452F-B1B1-06777B54732D}" dt="2023-03-22T12:59:36.916" v="1908" actId="1076"/>
          <ac:cxnSpMkLst>
            <pc:docMk/>
            <pc:sldMk cId="1141324489" sldId="319"/>
            <ac:cxnSpMk id="7" creationId="{E7DE2518-F043-2BBF-721F-8FA29EB4F74B}"/>
          </ac:cxnSpMkLst>
        </pc:cxnChg>
        <pc:cxnChg chg="add mod">
          <ac:chgData name="Sergio Neira" userId="0358edd436f7f471" providerId="LiveId" clId="{7376DF71-D760-452F-B1B1-06777B54732D}" dt="2023-03-22T12:59:36.916" v="1908" actId="1076"/>
          <ac:cxnSpMkLst>
            <pc:docMk/>
            <pc:sldMk cId="1141324489" sldId="319"/>
            <ac:cxnSpMk id="8" creationId="{5E289C2C-2C39-563F-0732-8610B99C4ADE}"/>
          </ac:cxnSpMkLst>
        </pc:cxnChg>
        <pc:cxnChg chg="add mod">
          <ac:chgData name="Sergio Neira" userId="0358edd436f7f471" providerId="LiveId" clId="{7376DF71-D760-452F-B1B1-06777B54732D}" dt="2023-03-22T12:59:36.916" v="1908" actId="1076"/>
          <ac:cxnSpMkLst>
            <pc:docMk/>
            <pc:sldMk cId="1141324489" sldId="319"/>
            <ac:cxnSpMk id="9" creationId="{AA2E7A5C-F9CF-AFBE-6924-6D351FE76EA6}"/>
          </ac:cxnSpMkLst>
        </pc:cxnChg>
      </pc:sldChg>
      <pc:sldChg chg="addSp modSp new mod">
        <pc:chgData name="Sergio Neira" userId="0358edd436f7f471" providerId="LiveId" clId="{7376DF71-D760-452F-B1B1-06777B54732D}" dt="2023-03-22T13:01:48.501" v="1919" actId="1076"/>
        <pc:sldMkLst>
          <pc:docMk/>
          <pc:sldMk cId="2765926198" sldId="320"/>
        </pc:sldMkLst>
        <pc:spChg chg="add mod">
          <ac:chgData name="Sergio Neira" userId="0358edd436f7f471" providerId="LiveId" clId="{7376DF71-D760-452F-B1B1-06777B54732D}" dt="2023-03-22T13:01:40.744" v="1918" actId="1076"/>
          <ac:spMkLst>
            <pc:docMk/>
            <pc:sldMk cId="2765926198" sldId="320"/>
            <ac:spMk id="2" creationId="{870CA329-6653-3897-22C1-2A2E822DC33B}"/>
          </ac:spMkLst>
        </pc:spChg>
        <pc:spChg chg="add mod">
          <ac:chgData name="Sergio Neira" userId="0358edd436f7f471" providerId="LiveId" clId="{7376DF71-D760-452F-B1B1-06777B54732D}" dt="2023-03-22T13:01:48.501" v="1919" actId="1076"/>
          <ac:spMkLst>
            <pc:docMk/>
            <pc:sldMk cId="2765926198" sldId="320"/>
            <ac:spMk id="5" creationId="{FA934994-58C8-4B33-F6E3-665BEDF7CFBE}"/>
          </ac:spMkLst>
        </pc:spChg>
        <pc:spChg chg="add mod">
          <ac:chgData name="Sergio Neira" userId="0358edd436f7f471" providerId="LiveId" clId="{7376DF71-D760-452F-B1B1-06777B54732D}" dt="2023-03-22T13:01:48.501" v="1919" actId="1076"/>
          <ac:spMkLst>
            <pc:docMk/>
            <pc:sldMk cId="2765926198" sldId="320"/>
            <ac:spMk id="6" creationId="{CA3D73E6-E121-8470-6C42-DD9CF3AC6592}"/>
          </ac:spMkLst>
        </pc:spChg>
        <pc:graphicFrameChg chg="add mod">
          <ac:chgData name="Sergio Neira" userId="0358edd436f7f471" providerId="LiveId" clId="{7376DF71-D760-452F-B1B1-06777B54732D}" dt="2023-03-22T13:01:48.501" v="1919" actId="1076"/>
          <ac:graphicFrameMkLst>
            <pc:docMk/>
            <pc:sldMk cId="2765926198" sldId="320"/>
            <ac:graphicFrameMk id="3" creationId="{9C780317-0A43-935C-7713-F7F8C3DC7BFC}"/>
          </ac:graphicFrameMkLst>
        </pc:graphicFrameChg>
        <pc:graphicFrameChg chg="add mod">
          <ac:chgData name="Sergio Neira" userId="0358edd436f7f471" providerId="LiveId" clId="{7376DF71-D760-452F-B1B1-06777B54732D}" dt="2023-03-22T13:01:48.501" v="1919" actId="1076"/>
          <ac:graphicFrameMkLst>
            <pc:docMk/>
            <pc:sldMk cId="2765926198" sldId="320"/>
            <ac:graphicFrameMk id="4" creationId="{93564FAA-1BB8-1ACD-E5FD-EC4A7AE129BD}"/>
          </ac:graphicFrameMkLst>
        </pc:graphicFrameChg>
        <pc:cxnChg chg="add mod">
          <ac:chgData name="Sergio Neira" userId="0358edd436f7f471" providerId="LiveId" clId="{7376DF71-D760-452F-B1B1-06777B54732D}" dt="2023-03-22T13:01:48.501" v="1919" actId="1076"/>
          <ac:cxnSpMkLst>
            <pc:docMk/>
            <pc:sldMk cId="2765926198" sldId="320"/>
            <ac:cxnSpMk id="7" creationId="{5F8D13F3-9E69-7511-B3F0-F5BBA1B304DF}"/>
          </ac:cxnSpMkLst>
        </pc:cxnChg>
      </pc:sldChg>
      <pc:sldChg chg="addSp delSp modSp new mod modAnim">
        <pc:chgData name="Sergio Neira" userId="0358edd436f7f471" providerId="LiveId" clId="{7376DF71-D760-452F-B1B1-06777B54732D}" dt="2023-09-05T16:05:07.949" v="1987" actId="478"/>
        <pc:sldMkLst>
          <pc:docMk/>
          <pc:sldMk cId="2894383495" sldId="321"/>
        </pc:sldMkLst>
        <pc:spChg chg="add mod">
          <ac:chgData name="Sergio Neira" userId="0358edd436f7f471" providerId="LiveId" clId="{7376DF71-D760-452F-B1B1-06777B54732D}" dt="2023-03-22T13:03:18.060" v="1926" actId="1076"/>
          <ac:spMkLst>
            <pc:docMk/>
            <pc:sldMk cId="2894383495" sldId="321"/>
            <ac:spMk id="2" creationId="{BC6CA62D-A99A-393C-9A34-42B3B7597C3E}"/>
          </ac:spMkLst>
        </pc:spChg>
        <pc:spChg chg="add mod">
          <ac:chgData name="Sergio Neira" userId="0358edd436f7f471" providerId="LiveId" clId="{7376DF71-D760-452F-B1B1-06777B54732D}" dt="2023-03-22T13:04:20.495" v="1930" actId="5793"/>
          <ac:spMkLst>
            <pc:docMk/>
            <pc:sldMk cId="2894383495" sldId="321"/>
            <ac:spMk id="3" creationId="{6FA57AAC-7E54-CFC4-CE65-82572D2F9434}"/>
          </ac:spMkLst>
        </pc:spChg>
        <pc:spChg chg="add mod">
          <ac:chgData name="Sergio Neira" userId="0358edd436f7f471" providerId="LiveId" clId="{7376DF71-D760-452F-B1B1-06777B54732D}" dt="2023-03-22T13:03:09.137" v="1924" actId="1076"/>
          <ac:spMkLst>
            <pc:docMk/>
            <pc:sldMk cId="2894383495" sldId="321"/>
            <ac:spMk id="4" creationId="{C29CC755-C6D8-0154-07AE-0ED9BD45B75E}"/>
          </ac:spMkLst>
        </pc:spChg>
        <pc:spChg chg="add mod">
          <ac:chgData name="Sergio Neira" userId="0358edd436f7f471" providerId="LiveId" clId="{7376DF71-D760-452F-B1B1-06777B54732D}" dt="2023-03-22T13:03:02.136" v="1923" actId="1076"/>
          <ac:spMkLst>
            <pc:docMk/>
            <pc:sldMk cId="2894383495" sldId="321"/>
            <ac:spMk id="5" creationId="{60B4144C-9B72-5B17-DADA-ABF8A88EA234}"/>
          </ac:spMkLst>
        </pc:spChg>
        <pc:spChg chg="add mod">
          <ac:chgData name="Sergio Neira" userId="0358edd436f7f471" providerId="LiveId" clId="{7376DF71-D760-452F-B1B1-06777B54732D}" dt="2023-03-22T13:04:12.706" v="1929" actId="1076"/>
          <ac:spMkLst>
            <pc:docMk/>
            <pc:sldMk cId="2894383495" sldId="321"/>
            <ac:spMk id="6" creationId="{E90367F4-17C4-B1F1-BE49-2D8BD0575D96}"/>
          </ac:spMkLst>
        </pc:spChg>
        <pc:inkChg chg="add del">
          <ac:chgData name="Sergio Neira" userId="0358edd436f7f471" providerId="LiveId" clId="{7376DF71-D760-452F-B1B1-06777B54732D}" dt="2023-09-05T16:05:07.949" v="1987" actId="478"/>
          <ac:inkMkLst>
            <pc:docMk/>
            <pc:sldMk cId="2894383495" sldId="321"/>
            <ac:inkMk id="7" creationId="{4D0B326A-4702-BFD2-6824-9DB476DD22D4}"/>
          </ac:inkMkLst>
        </pc:inkChg>
      </pc:sldChg>
      <pc:sldChg chg="addSp delSp modSp new mod modAnim">
        <pc:chgData name="Sergio Neira" userId="0358edd436f7f471" providerId="LiveId" clId="{7376DF71-D760-452F-B1B1-06777B54732D}" dt="2023-09-05T16:04:59.543" v="1986" actId="478"/>
        <pc:sldMkLst>
          <pc:docMk/>
          <pc:sldMk cId="2047472879" sldId="322"/>
        </pc:sldMkLst>
        <pc:spChg chg="add mod">
          <ac:chgData name="Sergio Neira" userId="0358edd436f7f471" providerId="LiveId" clId="{7376DF71-D760-452F-B1B1-06777B54732D}" dt="2023-03-22T13:05:33.017" v="1935" actId="113"/>
          <ac:spMkLst>
            <pc:docMk/>
            <pc:sldMk cId="2047472879" sldId="322"/>
            <ac:spMk id="2" creationId="{B9A46800-D0F7-9EF8-7D74-A716A92FCA0F}"/>
          </ac:spMkLst>
        </pc:spChg>
        <pc:spChg chg="add mod">
          <ac:chgData name="Sergio Neira" userId="0358edd436f7f471" providerId="LiveId" clId="{7376DF71-D760-452F-B1B1-06777B54732D}" dt="2023-03-22T13:05:45.303" v="1936" actId="1076"/>
          <ac:spMkLst>
            <pc:docMk/>
            <pc:sldMk cId="2047472879" sldId="322"/>
            <ac:spMk id="3" creationId="{4D802FBF-058D-FF53-C895-DB24585E3E5D}"/>
          </ac:spMkLst>
        </pc:spChg>
        <pc:spChg chg="add mod">
          <ac:chgData name="Sergio Neira" userId="0358edd436f7f471" providerId="LiveId" clId="{7376DF71-D760-452F-B1B1-06777B54732D}" dt="2023-03-22T13:05:17.122" v="1933" actId="1076"/>
          <ac:spMkLst>
            <pc:docMk/>
            <pc:sldMk cId="2047472879" sldId="322"/>
            <ac:spMk id="4" creationId="{AED46D67-16D0-4755-5DED-8E7B38F105F5}"/>
          </ac:spMkLst>
        </pc:spChg>
        <pc:spChg chg="add mod">
          <ac:chgData name="Sergio Neira" userId="0358edd436f7f471" providerId="LiveId" clId="{7376DF71-D760-452F-B1B1-06777B54732D}" dt="2023-03-22T13:05:17.122" v="1933" actId="1076"/>
          <ac:spMkLst>
            <pc:docMk/>
            <pc:sldMk cId="2047472879" sldId="322"/>
            <ac:spMk id="5" creationId="{2C9903D3-ABBF-FBE1-24B8-595ED2C1705A}"/>
          </ac:spMkLst>
        </pc:spChg>
        <pc:spChg chg="add mod">
          <ac:chgData name="Sergio Neira" userId="0358edd436f7f471" providerId="LiveId" clId="{7376DF71-D760-452F-B1B1-06777B54732D}" dt="2023-03-22T13:05:17.122" v="1933" actId="1076"/>
          <ac:spMkLst>
            <pc:docMk/>
            <pc:sldMk cId="2047472879" sldId="322"/>
            <ac:spMk id="6" creationId="{D433B503-509F-1C03-AED9-55D5E683AF25}"/>
          </ac:spMkLst>
        </pc:spChg>
        <pc:spChg chg="add mod">
          <ac:chgData name="Sergio Neira" userId="0358edd436f7f471" providerId="LiveId" clId="{7376DF71-D760-452F-B1B1-06777B54732D}" dt="2023-03-22T13:05:17.122" v="1933" actId="1076"/>
          <ac:spMkLst>
            <pc:docMk/>
            <pc:sldMk cId="2047472879" sldId="322"/>
            <ac:spMk id="7" creationId="{834D0E03-0879-23AF-C8FC-F86FAF62855B}"/>
          </ac:spMkLst>
        </pc:spChg>
        <pc:spChg chg="add mod">
          <ac:chgData name="Sergio Neira" userId="0358edd436f7f471" providerId="LiveId" clId="{7376DF71-D760-452F-B1B1-06777B54732D}" dt="2023-03-22T13:05:17.122" v="1933" actId="1076"/>
          <ac:spMkLst>
            <pc:docMk/>
            <pc:sldMk cId="2047472879" sldId="322"/>
            <ac:spMk id="10" creationId="{AD078938-B84A-3DE4-D47D-A0C4F00DC556}"/>
          </ac:spMkLst>
        </pc:spChg>
        <pc:spChg chg="add mod">
          <ac:chgData name="Sergio Neira" userId="0358edd436f7f471" providerId="LiveId" clId="{7376DF71-D760-452F-B1B1-06777B54732D}" dt="2023-03-22T13:05:17.122" v="1933" actId="1076"/>
          <ac:spMkLst>
            <pc:docMk/>
            <pc:sldMk cId="2047472879" sldId="322"/>
            <ac:spMk id="11" creationId="{13046A02-BDE1-E119-9D85-8479DC788867}"/>
          </ac:spMkLst>
        </pc:spChg>
        <pc:spChg chg="add mod">
          <ac:chgData name="Sergio Neira" userId="0358edd436f7f471" providerId="LiveId" clId="{7376DF71-D760-452F-B1B1-06777B54732D}" dt="2023-03-22T13:05:17.122" v="1933" actId="1076"/>
          <ac:spMkLst>
            <pc:docMk/>
            <pc:sldMk cId="2047472879" sldId="322"/>
            <ac:spMk id="12" creationId="{10C3C5C5-06D5-A2C3-EFFD-13F10E0CD16B}"/>
          </ac:spMkLst>
        </pc:spChg>
        <pc:spChg chg="add mod">
          <ac:chgData name="Sergio Neira" userId="0358edd436f7f471" providerId="LiveId" clId="{7376DF71-D760-452F-B1B1-06777B54732D}" dt="2023-03-22T13:05:27.770" v="1934" actId="1076"/>
          <ac:spMkLst>
            <pc:docMk/>
            <pc:sldMk cId="2047472879" sldId="322"/>
            <ac:spMk id="16" creationId="{D44D2BCF-0332-1DAD-5458-C6E823779F30}"/>
          </ac:spMkLst>
        </pc:spChg>
        <pc:spChg chg="add mod">
          <ac:chgData name="Sergio Neira" userId="0358edd436f7f471" providerId="LiveId" clId="{7376DF71-D760-452F-B1B1-06777B54732D}" dt="2023-03-22T13:05:27.770" v="1934" actId="1076"/>
          <ac:spMkLst>
            <pc:docMk/>
            <pc:sldMk cId="2047472879" sldId="322"/>
            <ac:spMk id="17" creationId="{1FFA2B7C-FDAE-07BD-665B-E05666023AE4}"/>
          </ac:spMkLst>
        </pc:spChg>
        <pc:spChg chg="add mod">
          <ac:chgData name="Sergio Neira" userId="0358edd436f7f471" providerId="LiveId" clId="{7376DF71-D760-452F-B1B1-06777B54732D}" dt="2023-03-22T13:05:27.770" v="1934" actId="1076"/>
          <ac:spMkLst>
            <pc:docMk/>
            <pc:sldMk cId="2047472879" sldId="322"/>
            <ac:spMk id="18" creationId="{8D6227FC-FADF-2AA5-B323-21629B561587}"/>
          </ac:spMkLst>
        </pc:spChg>
        <pc:spChg chg="add mod">
          <ac:chgData name="Sergio Neira" userId="0358edd436f7f471" providerId="LiveId" clId="{7376DF71-D760-452F-B1B1-06777B54732D}" dt="2023-03-22T13:05:27.770" v="1934" actId="1076"/>
          <ac:spMkLst>
            <pc:docMk/>
            <pc:sldMk cId="2047472879" sldId="322"/>
            <ac:spMk id="19" creationId="{3D523A7F-DAE9-91B3-AB5C-E0D7F3A1BB79}"/>
          </ac:spMkLst>
        </pc:spChg>
        <pc:spChg chg="add mod">
          <ac:chgData name="Sergio Neira" userId="0358edd436f7f471" providerId="LiveId" clId="{7376DF71-D760-452F-B1B1-06777B54732D}" dt="2023-03-22T13:05:27.770" v="1934" actId="1076"/>
          <ac:spMkLst>
            <pc:docMk/>
            <pc:sldMk cId="2047472879" sldId="322"/>
            <ac:spMk id="21" creationId="{B5A154D8-6575-6FB5-32EE-319BB8F9AE85}"/>
          </ac:spMkLst>
        </pc:spChg>
        <pc:spChg chg="add mod">
          <ac:chgData name="Sergio Neira" userId="0358edd436f7f471" providerId="LiveId" clId="{7376DF71-D760-452F-B1B1-06777B54732D}" dt="2023-03-22T13:05:27.770" v="1934" actId="1076"/>
          <ac:spMkLst>
            <pc:docMk/>
            <pc:sldMk cId="2047472879" sldId="322"/>
            <ac:spMk id="22" creationId="{FC69503C-FCE2-78E3-B5E4-90BB721B60BE}"/>
          </ac:spMkLst>
        </pc:spChg>
        <pc:inkChg chg="add del">
          <ac:chgData name="Sergio Neira" userId="0358edd436f7f471" providerId="LiveId" clId="{7376DF71-D760-452F-B1B1-06777B54732D}" dt="2023-09-05T16:04:59.543" v="1986" actId="478"/>
          <ac:inkMkLst>
            <pc:docMk/>
            <pc:sldMk cId="2047472879" sldId="322"/>
            <ac:inkMk id="24" creationId="{42AF313C-E6FE-3AA6-D56D-E3AD86D1085B}"/>
          </ac:inkMkLst>
        </pc:inkChg>
        <pc:cxnChg chg="add mod">
          <ac:chgData name="Sergio Neira" userId="0358edd436f7f471" providerId="LiveId" clId="{7376DF71-D760-452F-B1B1-06777B54732D}" dt="2023-03-22T13:05:17.122" v="1933" actId="1076"/>
          <ac:cxnSpMkLst>
            <pc:docMk/>
            <pc:sldMk cId="2047472879" sldId="322"/>
            <ac:cxnSpMk id="8" creationId="{40CB6760-3796-0AEE-DE49-BD6DE13087E4}"/>
          </ac:cxnSpMkLst>
        </pc:cxnChg>
        <pc:cxnChg chg="add mod">
          <ac:chgData name="Sergio Neira" userId="0358edd436f7f471" providerId="LiveId" clId="{7376DF71-D760-452F-B1B1-06777B54732D}" dt="2023-03-22T13:05:17.122" v="1933" actId="1076"/>
          <ac:cxnSpMkLst>
            <pc:docMk/>
            <pc:sldMk cId="2047472879" sldId="322"/>
            <ac:cxnSpMk id="9" creationId="{12784768-7342-BD67-F374-B79BBF49665E}"/>
          </ac:cxnSpMkLst>
        </pc:cxnChg>
        <pc:cxnChg chg="add mod">
          <ac:chgData name="Sergio Neira" userId="0358edd436f7f471" providerId="LiveId" clId="{7376DF71-D760-452F-B1B1-06777B54732D}" dt="2023-03-22T13:06:15.273" v="1945" actId="692"/>
          <ac:cxnSpMkLst>
            <pc:docMk/>
            <pc:sldMk cId="2047472879" sldId="322"/>
            <ac:cxnSpMk id="13" creationId="{0BF358C4-969D-1C35-EE2C-7F05760C158E}"/>
          </ac:cxnSpMkLst>
        </pc:cxnChg>
        <pc:cxnChg chg="add mod">
          <ac:chgData name="Sergio Neira" userId="0358edd436f7f471" providerId="LiveId" clId="{7376DF71-D760-452F-B1B1-06777B54732D}" dt="2023-03-22T13:06:04.935" v="1941" actId="692"/>
          <ac:cxnSpMkLst>
            <pc:docMk/>
            <pc:sldMk cId="2047472879" sldId="322"/>
            <ac:cxnSpMk id="14" creationId="{5B8093BC-6125-15A3-831F-42E2651B0B58}"/>
          </ac:cxnSpMkLst>
        </pc:cxnChg>
        <pc:cxnChg chg="add mod">
          <ac:chgData name="Sergio Neira" userId="0358edd436f7f471" providerId="LiveId" clId="{7376DF71-D760-452F-B1B1-06777B54732D}" dt="2023-03-22T13:05:17.122" v="1933" actId="1076"/>
          <ac:cxnSpMkLst>
            <pc:docMk/>
            <pc:sldMk cId="2047472879" sldId="322"/>
            <ac:cxnSpMk id="15" creationId="{7F92B00B-BD03-04F9-5C1C-024B7314A4B9}"/>
          </ac:cxnSpMkLst>
        </pc:cxnChg>
        <pc:cxnChg chg="add mod">
          <ac:chgData name="Sergio Neira" userId="0358edd436f7f471" providerId="LiveId" clId="{7376DF71-D760-452F-B1B1-06777B54732D}" dt="2023-03-22T13:05:27.770" v="1934" actId="1076"/>
          <ac:cxnSpMkLst>
            <pc:docMk/>
            <pc:sldMk cId="2047472879" sldId="322"/>
            <ac:cxnSpMk id="20" creationId="{72F80C37-428A-8560-9DFB-49CF2CAF356F}"/>
          </ac:cxnSpMkLst>
        </pc:cxnChg>
        <pc:cxnChg chg="add mod">
          <ac:chgData name="Sergio Neira" userId="0358edd436f7f471" providerId="LiveId" clId="{7376DF71-D760-452F-B1B1-06777B54732D}" dt="2023-03-22T13:05:27.770" v="1934" actId="1076"/>
          <ac:cxnSpMkLst>
            <pc:docMk/>
            <pc:sldMk cId="2047472879" sldId="322"/>
            <ac:cxnSpMk id="23" creationId="{A674F42C-40A9-0D00-ADC2-3E64A2475E77}"/>
          </ac:cxnSpMkLst>
        </pc:cxnChg>
      </pc:sldChg>
      <pc:sldChg chg="addSp delSp modSp new mod modAnim">
        <pc:chgData name="Sergio Neira" userId="0358edd436f7f471" providerId="LiveId" clId="{7376DF71-D760-452F-B1B1-06777B54732D}" dt="2023-09-05T16:04:50.353" v="1984" actId="478"/>
        <pc:sldMkLst>
          <pc:docMk/>
          <pc:sldMk cId="1501463101" sldId="323"/>
        </pc:sldMkLst>
        <pc:spChg chg="add mod">
          <ac:chgData name="Sergio Neira" userId="0358edd436f7f471" providerId="LiveId" clId="{7376DF71-D760-452F-B1B1-06777B54732D}" dt="2023-03-22T13:07:09.130" v="1948" actId="1076"/>
          <ac:spMkLst>
            <pc:docMk/>
            <pc:sldMk cId="1501463101" sldId="323"/>
            <ac:spMk id="2" creationId="{E5E84D6E-152D-D33D-04CB-ADEEB741B2B2}"/>
          </ac:spMkLst>
        </pc:spChg>
        <pc:spChg chg="add mod">
          <ac:chgData name="Sergio Neira" userId="0358edd436f7f471" providerId="LiveId" clId="{7376DF71-D760-452F-B1B1-06777B54732D}" dt="2023-03-22T13:07:09.130" v="1948" actId="1076"/>
          <ac:spMkLst>
            <pc:docMk/>
            <pc:sldMk cId="1501463101" sldId="323"/>
            <ac:spMk id="3" creationId="{506D2E65-7801-8C32-0942-3FACD7CEACC6}"/>
          </ac:spMkLst>
        </pc:spChg>
        <pc:spChg chg="add mod">
          <ac:chgData name="Sergio Neira" userId="0358edd436f7f471" providerId="LiveId" clId="{7376DF71-D760-452F-B1B1-06777B54732D}" dt="2023-03-22T13:07:09.130" v="1948" actId="1076"/>
          <ac:spMkLst>
            <pc:docMk/>
            <pc:sldMk cId="1501463101" sldId="323"/>
            <ac:spMk id="4" creationId="{38EEC1A7-5C62-CAA8-DC58-6478366E1D90}"/>
          </ac:spMkLst>
        </pc:spChg>
        <pc:spChg chg="add mod">
          <ac:chgData name="Sergio Neira" userId="0358edd436f7f471" providerId="LiveId" clId="{7376DF71-D760-452F-B1B1-06777B54732D}" dt="2023-03-22T13:07:09.130" v="1948" actId="1076"/>
          <ac:spMkLst>
            <pc:docMk/>
            <pc:sldMk cId="1501463101" sldId="323"/>
            <ac:spMk id="5" creationId="{83E9B2C8-C201-93E2-B1AD-E64E565BA424}"/>
          </ac:spMkLst>
        </pc:spChg>
        <pc:spChg chg="add mod">
          <ac:chgData name="Sergio Neira" userId="0358edd436f7f471" providerId="LiveId" clId="{7376DF71-D760-452F-B1B1-06777B54732D}" dt="2023-03-22T13:08:00.597" v="1955" actId="113"/>
          <ac:spMkLst>
            <pc:docMk/>
            <pc:sldMk cId="1501463101" sldId="323"/>
            <ac:spMk id="8" creationId="{CC1CF1FF-13E9-F579-0814-5CB10B18138A}"/>
          </ac:spMkLst>
        </pc:spChg>
        <pc:spChg chg="add mod">
          <ac:chgData name="Sergio Neira" userId="0358edd436f7f471" providerId="LiveId" clId="{7376DF71-D760-452F-B1B1-06777B54732D}" dt="2023-03-22T13:07:55.554" v="1954" actId="1076"/>
          <ac:spMkLst>
            <pc:docMk/>
            <pc:sldMk cId="1501463101" sldId="323"/>
            <ac:spMk id="10" creationId="{78126786-78A7-CC12-4234-77711656C84D}"/>
          </ac:spMkLst>
        </pc:spChg>
        <pc:spChg chg="add mod">
          <ac:chgData name="Sergio Neira" userId="0358edd436f7f471" providerId="LiveId" clId="{7376DF71-D760-452F-B1B1-06777B54732D}" dt="2023-03-22T13:07:55.554" v="1954" actId="1076"/>
          <ac:spMkLst>
            <pc:docMk/>
            <pc:sldMk cId="1501463101" sldId="323"/>
            <ac:spMk id="11" creationId="{22F7378E-4F1F-C65E-9B2D-A07AA0BB25BB}"/>
          </ac:spMkLst>
        </pc:spChg>
        <pc:spChg chg="add mod">
          <ac:chgData name="Sergio Neira" userId="0358edd436f7f471" providerId="LiveId" clId="{7376DF71-D760-452F-B1B1-06777B54732D}" dt="2023-03-22T13:07:55.554" v="1954" actId="1076"/>
          <ac:spMkLst>
            <pc:docMk/>
            <pc:sldMk cId="1501463101" sldId="323"/>
            <ac:spMk id="13" creationId="{C56503EF-885B-EC5B-E0D5-ACF5B7B84E8B}"/>
          </ac:spMkLst>
        </pc:spChg>
        <pc:spChg chg="add mod">
          <ac:chgData name="Sergio Neira" userId="0358edd436f7f471" providerId="LiveId" clId="{7376DF71-D760-452F-B1B1-06777B54732D}" dt="2023-03-22T13:07:55.554" v="1954" actId="1076"/>
          <ac:spMkLst>
            <pc:docMk/>
            <pc:sldMk cId="1501463101" sldId="323"/>
            <ac:spMk id="14" creationId="{BD06D91D-B413-A739-CF38-EC9464C5A98A}"/>
          </ac:spMkLst>
        </pc:spChg>
        <pc:graphicFrameChg chg="add mod modGraphic">
          <ac:chgData name="Sergio Neira" userId="0358edd436f7f471" providerId="LiveId" clId="{7376DF71-D760-452F-B1B1-06777B54732D}" dt="2023-03-22T13:07:40.667" v="1951" actId="14100"/>
          <ac:graphicFrameMkLst>
            <pc:docMk/>
            <pc:sldMk cId="1501463101" sldId="323"/>
            <ac:graphicFrameMk id="9" creationId="{C4F61E79-65A6-FEC9-7C0D-551205C9679D}"/>
          </ac:graphicFrameMkLst>
        </pc:graphicFrameChg>
        <pc:inkChg chg="add del">
          <ac:chgData name="Sergio Neira" userId="0358edd436f7f471" providerId="LiveId" clId="{7376DF71-D760-452F-B1B1-06777B54732D}" dt="2023-09-05T16:04:50.353" v="1984" actId="478"/>
          <ac:inkMkLst>
            <pc:docMk/>
            <pc:sldMk cId="1501463101" sldId="323"/>
            <ac:inkMk id="18" creationId="{774CA143-C58F-36EC-8C76-672DB885FA3A}"/>
          </ac:inkMkLst>
        </pc:inkChg>
        <pc:cxnChg chg="add mod">
          <ac:chgData name="Sergio Neira" userId="0358edd436f7f471" providerId="LiveId" clId="{7376DF71-D760-452F-B1B1-06777B54732D}" dt="2023-03-22T13:07:09.130" v="1948" actId="1076"/>
          <ac:cxnSpMkLst>
            <pc:docMk/>
            <pc:sldMk cId="1501463101" sldId="323"/>
            <ac:cxnSpMk id="6" creationId="{56447212-C464-B090-BF13-DEB963EA1B8F}"/>
          </ac:cxnSpMkLst>
        </pc:cxnChg>
        <pc:cxnChg chg="add mod">
          <ac:chgData name="Sergio Neira" userId="0358edd436f7f471" providerId="LiveId" clId="{7376DF71-D760-452F-B1B1-06777B54732D}" dt="2023-03-22T13:07:09.130" v="1948" actId="1076"/>
          <ac:cxnSpMkLst>
            <pc:docMk/>
            <pc:sldMk cId="1501463101" sldId="323"/>
            <ac:cxnSpMk id="7" creationId="{C91E359D-E98A-E089-5751-F8D042F1C7F3}"/>
          </ac:cxnSpMkLst>
        </pc:cxnChg>
        <pc:cxnChg chg="add mod">
          <ac:chgData name="Sergio Neira" userId="0358edd436f7f471" providerId="LiveId" clId="{7376DF71-D760-452F-B1B1-06777B54732D}" dt="2023-03-22T13:07:55.554" v="1954" actId="1076"/>
          <ac:cxnSpMkLst>
            <pc:docMk/>
            <pc:sldMk cId="1501463101" sldId="323"/>
            <ac:cxnSpMk id="12" creationId="{1EF5C63B-D9A0-3B67-D6C0-900C415CD5F4}"/>
          </ac:cxnSpMkLst>
        </pc:cxnChg>
        <pc:cxnChg chg="add mod">
          <ac:chgData name="Sergio Neira" userId="0358edd436f7f471" providerId="LiveId" clId="{7376DF71-D760-452F-B1B1-06777B54732D}" dt="2023-03-22T13:07:55.554" v="1954" actId="1076"/>
          <ac:cxnSpMkLst>
            <pc:docMk/>
            <pc:sldMk cId="1501463101" sldId="323"/>
            <ac:cxnSpMk id="15" creationId="{C1852BF4-4BF1-B634-63D9-05837387FC50}"/>
          </ac:cxnSpMkLst>
        </pc:cxnChg>
        <pc:cxnChg chg="add mod">
          <ac:chgData name="Sergio Neira" userId="0358edd436f7f471" providerId="LiveId" clId="{7376DF71-D760-452F-B1B1-06777B54732D}" dt="2023-03-22T13:07:55.554" v="1954" actId="1076"/>
          <ac:cxnSpMkLst>
            <pc:docMk/>
            <pc:sldMk cId="1501463101" sldId="323"/>
            <ac:cxnSpMk id="16" creationId="{37482020-926B-AC17-0323-365856DA5326}"/>
          </ac:cxnSpMkLst>
        </pc:cxnChg>
        <pc:cxnChg chg="add mod">
          <ac:chgData name="Sergio Neira" userId="0358edd436f7f471" providerId="LiveId" clId="{7376DF71-D760-452F-B1B1-06777B54732D}" dt="2023-03-22T13:07:55.554" v="1954" actId="1076"/>
          <ac:cxnSpMkLst>
            <pc:docMk/>
            <pc:sldMk cId="1501463101" sldId="323"/>
            <ac:cxnSpMk id="17" creationId="{E4461E45-AFEB-3ECE-7458-F48D1421B0B3}"/>
          </ac:cxnSpMkLst>
        </pc:cxnChg>
      </pc:sldChg>
      <pc:sldChg chg="addSp delSp modSp new mod">
        <pc:chgData name="Sergio Neira" userId="0358edd436f7f471" providerId="LiveId" clId="{7376DF71-D760-452F-B1B1-06777B54732D}" dt="2023-09-05T16:04:55.158" v="1985" actId="478"/>
        <pc:sldMkLst>
          <pc:docMk/>
          <pc:sldMk cId="1270017055" sldId="324"/>
        </pc:sldMkLst>
        <pc:spChg chg="add mod">
          <ac:chgData name="Sergio Neira" userId="0358edd436f7f471" providerId="LiveId" clId="{7376DF71-D760-452F-B1B1-06777B54732D}" dt="2023-03-22T13:16:00.913" v="1958" actId="1076"/>
          <ac:spMkLst>
            <pc:docMk/>
            <pc:sldMk cId="1270017055" sldId="324"/>
            <ac:spMk id="2" creationId="{009D1CBB-E021-C96A-7D07-EFF8CAA8E8CE}"/>
          </ac:spMkLst>
        </pc:spChg>
        <pc:spChg chg="add mod">
          <ac:chgData name="Sergio Neira" userId="0358edd436f7f471" providerId="LiveId" clId="{7376DF71-D760-452F-B1B1-06777B54732D}" dt="2023-03-22T13:16:00.913" v="1958" actId="1076"/>
          <ac:spMkLst>
            <pc:docMk/>
            <pc:sldMk cId="1270017055" sldId="324"/>
            <ac:spMk id="3" creationId="{3F294A90-759C-3443-C12B-4C656AE0330E}"/>
          </ac:spMkLst>
        </pc:spChg>
        <pc:spChg chg="add mod">
          <ac:chgData name="Sergio Neira" userId="0358edd436f7f471" providerId="LiveId" clId="{7376DF71-D760-452F-B1B1-06777B54732D}" dt="2023-03-22T13:16:00.913" v="1958" actId="1076"/>
          <ac:spMkLst>
            <pc:docMk/>
            <pc:sldMk cId="1270017055" sldId="324"/>
            <ac:spMk id="4" creationId="{91D4182C-A641-69C6-052E-0CEF949A357E}"/>
          </ac:spMkLst>
        </pc:spChg>
        <pc:spChg chg="add mod">
          <ac:chgData name="Sergio Neira" userId="0358edd436f7f471" providerId="LiveId" clId="{7376DF71-D760-452F-B1B1-06777B54732D}" dt="2023-03-22T13:16:00.913" v="1958" actId="1076"/>
          <ac:spMkLst>
            <pc:docMk/>
            <pc:sldMk cId="1270017055" sldId="324"/>
            <ac:spMk id="5" creationId="{6BFBEBD6-79BF-C9CC-1CE2-4EC481D72355}"/>
          </ac:spMkLst>
        </pc:spChg>
        <pc:spChg chg="add mod">
          <ac:chgData name="Sergio Neira" userId="0358edd436f7f471" providerId="LiveId" clId="{7376DF71-D760-452F-B1B1-06777B54732D}" dt="2023-03-22T13:16:00.913" v="1958" actId="1076"/>
          <ac:spMkLst>
            <pc:docMk/>
            <pc:sldMk cId="1270017055" sldId="324"/>
            <ac:spMk id="6" creationId="{4EB05491-BD6C-CEF4-4955-B71094E552F6}"/>
          </ac:spMkLst>
        </pc:spChg>
        <pc:spChg chg="add mod">
          <ac:chgData name="Sergio Neira" userId="0358edd436f7f471" providerId="LiveId" clId="{7376DF71-D760-452F-B1B1-06777B54732D}" dt="2023-03-22T13:16:00.913" v="1958" actId="1076"/>
          <ac:spMkLst>
            <pc:docMk/>
            <pc:sldMk cId="1270017055" sldId="324"/>
            <ac:spMk id="7" creationId="{DC3753A3-A2C3-8950-30F2-46DE27E3BE7B}"/>
          </ac:spMkLst>
        </pc:spChg>
        <pc:spChg chg="add mod">
          <ac:chgData name="Sergio Neira" userId="0358edd436f7f471" providerId="LiveId" clId="{7376DF71-D760-452F-B1B1-06777B54732D}" dt="2023-03-22T13:16:00.913" v="1958" actId="1076"/>
          <ac:spMkLst>
            <pc:docMk/>
            <pc:sldMk cId="1270017055" sldId="324"/>
            <ac:spMk id="10" creationId="{1A50FEFA-208F-69A1-4450-6CE8AACE3216}"/>
          </ac:spMkLst>
        </pc:spChg>
        <pc:spChg chg="add mod">
          <ac:chgData name="Sergio Neira" userId="0358edd436f7f471" providerId="LiveId" clId="{7376DF71-D760-452F-B1B1-06777B54732D}" dt="2023-03-22T13:16:00.913" v="1958" actId="1076"/>
          <ac:spMkLst>
            <pc:docMk/>
            <pc:sldMk cId="1270017055" sldId="324"/>
            <ac:spMk id="11" creationId="{4DB9E020-1833-7DD0-C15A-AF0FA308B6A2}"/>
          </ac:spMkLst>
        </pc:spChg>
        <pc:graphicFrameChg chg="add mod">
          <ac:chgData name="Sergio Neira" userId="0358edd436f7f471" providerId="LiveId" clId="{7376DF71-D760-452F-B1B1-06777B54732D}" dt="2023-03-22T13:16:00.913" v="1958" actId="1076"/>
          <ac:graphicFrameMkLst>
            <pc:docMk/>
            <pc:sldMk cId="1270017055" sldId="324"/>
            <ac:graphicFrameMk id="12" creationId="{F18DDCC8-FB94-6D3B-E91D-CEE31C6941A9}"/>
          </ac:graphicFrameMkLst>
        </pc:graphicFrameChg>
        <pc:graphicFrameChg chg="add mod">
          <ac:chgData name="Sergio Neira" userId="0358edd436f7f471" providerId="LiveId" clId="{7376DF71-D760-452F-B1B1-06777B54732D}" dt="2023-03-22T13:16:00.913" v="1958" actId="1076"/>
          <ac:graphicFrameMkLst>
            <pc:docMk/>
            <pc:sldMk cId="1270017055" sldId="324"/>
            <ac:graphicFrameMk id="13" creationId="{54170510-C86C-0AA0-523E-536DF596FEDE}"/>
          </ac:graphicFrameMkLst>
        </pc:graphicFrameChg>
        <pc:inkChg chg="add del">
          <ac:chgData name="Sergio Neira" userId="0358edd436f7f471" providerId="LiveId" clId="{7376DF71-D760-452F-B1B1-06777B54732D}" dt="2023-09-05T16:04:55.158" v="1985" actId="478"/>
          <ac:inkMkLst>
            <pc:docMk/>
            <pc:sldMk cId="1270017055" sldId="324"/>
            <ac:inkMk id="14" creationId="{61857C33-D01A-8202-7F24-F2DF04230240}"/>
          </ac:inkMkLst>
        </pc:inkChg>
        <pc:cxnChg chg="add mod">
          <ac:chgData name="Sergio Neira" userId="0358edd436f7f471" providerId="LiveId" clId="{7376DF71-D760-452F-B1B1-06777B54732D}" dt="2023-03-22T13:16:00.913" v="1958" actId="1076"/>
          <ac:cxnSpMkLst>
            <pc:docMk/>
            <pc:sldMk cId="1270017055" sldId="324"/>
            <ac:cxnSpMk id="8" creationId="{7C5E6C58-CAF4-7D9C-D792-A401E488A11A}"/>
          </ac:cxnSpMkLst>
        </pc:cxnChg>
        <pc:cxnChg chg="add mod">
          <ac:chgData name="Sergio Neira" userId="0358edd436f7f471" providerId="LiveId" clId="{7376DF71-D760-452F-B1B1-06777B54732D}" dt="2023-03-22T13:16:00.913" v="1958" actId="1076"/>
          <ac:cxnSpMkLst>
            <pc:docMk/>
            <pc:sldMk cId="1270017055" sldId="324"/>
            <ac:cxnSpMk id="9" creationId="{C68EAF65-7BA2-BA1D-C73B-2F714072DB77}"/>
          </ac:cxnSpMkLst>
        </pc:cxnChg>
      </pc:sldChg>
      <pc:sldChg chg="addSp modSp new mod">
        <pc:chgData name="Sergio Neira" userId="0358edd436f7f471" providerId="LiveId" clId="{7376DF71-D760-452F-B1B1-06777B54732D}" dt="2023-03-22T15:07:21.071" v="1982" actId="1076"/>
        <pc:sldMkLst>
          <pc:docMk/>
          <pc:sldMk cId="1023818347" sldId="325"/>
        </pc:sldMkLst>
        <pc:spChg chg="add mod">
          <ac:chgData name="Sergio Neira" userId="0358edd436f7f471" providerId="LiveId" clId="{7376DF71-D760-452F-B1B1-06777B54732D}" dt="2023-03-22T15:07:10.645" v="1980" actId="1076"/>
          <ac:spMkLst>
            <pc:docMk/>
            <pc:sldMk cId="1023818347" sldId="325"/>
            <ac:spMk id="3" creationId="{F87B24D8-FC77-24E8-082D-4F7E2610FCBA}"/>
          </ac:spMkLst>
        </pc:spChg>
        <pc:spChg chg="add mod">
          <ac:chgData name="Sergio Neira" userId="0358edd436f7f471" providerId="LiveId" clId="{7376DF71-D760-452F-B1B1-06777B54732D}" dt="2023-03-22T15:07:21.071" v="1982" actId="1076"/>
          <ac:spMkLst>
            <pc:docMk/>
            <pc:sldMk cId="1023818347" sldId="325"/>
            <ac:spMk id="4" creationId="{34B841CB-7453-0980-2502-D457A53E9E39}"/>
          </ac:spMkLst>
        </pc:spChg>
        <pc:graphicFrameChg chg="add mod modGraphic">
          <ac:chgData name="Sergio Neira" userId="0358edd436f7f471" providerId="LiveId" clId="{7376DF71-D760-452F-B1B1-06777B54732D}" dt="2023-03-22T15:07:14.303" v="1981" actId="1076"/>
          <ac:graphicFrameMkLst>
            <pc:docMk/>
            <pc:sldMk cId="1023818347" sldId="325"/>
            <ac:graphicFrameMk id="2" creationId="{0C3A6CA3-1929-C498-06E0-DE8B1803AB39}"/>
          </ac:graphicFrameMkLst>
        </pc:graphicFrameChg>
      </pc:sldChg>
    </pc:docChg>
  </pc:docChgLst>
  <pc:docChgLst>
    <pc:chgData name="Sergio Neira" userId="0358edd436f7f471" providerId="Windows Live" clId="Web-{BE66D7F3-C192-4656-8F40-0B820EB999D6}"/>
    <pc:docChg chg="modSld">
      <pc:chgData name="Sergio Neira" userId="0358edd436f7f471" providerId="Windows Live" clId="Web-{BE66D7F3-C192-4656-8F40-0B820EB999D6}" dt="2023-07-11T00:41:26.309" v="3" actId="20577"/>
      <pc:docMkLst>
        <pc:docMk/>
      </pc:docMkLst>
      <pc:sldChg chg="modSp">
        <pc:chgData name="Sergio Neira" userId="0358edd436f7f471" providerId="Windows Live" clId="Web-{BE66D7F3-C192-4656-8F40-0B820EB999D6}" dt="2023-07-11T00:41:26.309" v="3" actId="20577"/>
        <pc:sldMkLst>
          <pc:docMk/>
          <pc:sldMk cId="1792673579" sldId="314"/>
        </pc:sldMkLst>
        <pc:spChg chg="mod">
          <ac:chgData name="Sergio Neira" userId="0358edd436f7f471" providerId="Windows Live" clId="Web-{BE66D7F3-C192-4656-8F40-0B820EB999D6}" dt="2023-07-11T00:41:26.309" v="3" actId="20577"/>
          <ac:spMkLst>
            <pc:docMk/>
            <pc:sldMk cId="1792673579" sldId="314"/>
            <ac:spMk id="6" creationId="{C4FF4F07-1438-2D81-4C8F-FF211347C2B2}"/>
          </ac:spMkLst>
        </pc:spChg>
      </pc:sldChg>
    </pc:docChg>
  </pc:docChgLst>
</pc:chgInfo>
</file>

<file path=ppt/diagrams/_rels/data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_rels/drawing3.xml.rels><?xml version="1.0" encoding="UTF-8" standalone="yes"?>
<Relationships xmlns="http://schemas.openxmlformats.org/package/2006/relationships"><Relationship Id="rId2" Type="http://schemas.openxmlformats.org/officeDocument/2006/relationships/image" Target="../media/image7.svg"/><Relationship Id="rId1"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F78866-BBD9-4118-9704-9478C351400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FCAA652-29C1-44CF-84EE-EA8EEEB95EEB}">
      <dgm:prSet custT="1"/>
      <dgm:spPr>
        <a:solidFill>
          <a:schemeClr val="tx2">
            <a:lumMod val="50000"/>
          </a:schemeClr>
        </a:solidFill>
      </dgm:spPr>
      <dgm:t>
        <a:bodyPr/>
        <a:lstStyle/>
        <a:p>
          <a:r>
            <a:rPr lang="es-ES" sz="1800" b="1" i="0"/>
            <a:t>Multiprogramación:</a:t>
          </a:r>
          <a:r>
            <a:rPr lang="es-ES" sz="1800" b="0" i="0"/>
            <a:t> </a:t>
          </a:r>
          <a:endParaRPr lang="es-AR" sz="1800"/>
        </a:p>
      </dgm:t>
    </dgm:pt>
    <dgm:pt modelId="{7EF76ECB-1DCE-4D43-921A-25285046D6FE}" type="parTrans" cxnId="{565B2CCF-F7F5-4587-BAC3-54C9993E6A6F}">
      <dgm:prSet/>
      <dgm:spPr/>
      <dgm:t>
        <a:bodyPr/>
        <a:lstStyle/>
        <a:p>
          <a:endParaRPr lang="es-AR"/>
        </a:p>
      </dgm:t>
    </dgm:pt>
    <dgm:pt modelId="{168814B0-A2EC-476B-82D8-2FE4F972F461}" type="sibTrans" cxnId="{565B2CCF-F7F5-4587-BAC3-54C9993E6A6F}">
      <dgm:prSet/>
      <dgm:spPr/>
      <dgm:t>
        <a:bodyPr/>
        <a:lstStyle/>
        <a:p>
          <a:endParaRPr lang="es-AR"/>
        </a:p>
      </dgm:t>
    </dgm:pt>
    <dgm:pt modelId="{AEF6B078-9129-480E-A782-62A38E5550AC}">
      <dgm:prSet/>
      <dgm:spPr>
        <a:noFill/>
      </dgm:spPr>
      <dgm:t>
        <a:bodyPr/>
        <a:lstStyle/>
        <a:p>
          <a:r>
            <a:rPr lang="es-ES" b="0" i="0">
              <a:solidFill>
                <a:schemeClr val="tx1"/>
              </a:solidFill>
            </a:rPr>
            <a:t>Consiste en la ejecución concurrente de dos o más programas diferentes e independientes en la misma computadora, con el fin de incrementar las prestaciones del procesador y realizar un número mayor de transacciones en un intervalo de tiempo dado.</a:t>
          </a:r>
          <a:endParaRPr lang="es-AR">
            <a:solidFill>
              <a:schemeClr val="tx1"/>
            </a:solidFill>
          </a:endParaRPr>
        </a:p>
      </dgm:t>
    </dgm:pt>
    <dgm:pt modelId="{F862F809-DE1D-498B-8C56-A1491ED80E85}" type="parTrans" cxnId="{95DCA976-1216-4F1C-BF79-1BE3C58227A6}">
      <dgm:prSet/>
      <dgm:spPr/>
      <dgm:t>
        <a:bodyPr/>
        <a:lstStyle/>
        <a:p>
          <a:endParaRPr lang="es-AR"/>
        </a:p>
      </dgm:t>
    </dgm:pt>
    <dgm:pt modelId="{D3F00C8A-D6FC-474A-93DA-95846B2617A0}" type="sibTrans" cxnId="{95DCA976-1216-4F1C-BF79-1BE3C58227A6}">
      <dgm:prSet/>
      <dgm:spPr/>
      <dgm:t>
        <a:bodyPr/>
        <a:lstStyle/>
        <a:p>
          <a:endParaRPr lang="es-AR"/>
        </a:p>
      </dgm:t>
    </dgm:pt>
    <dgm:pt modelId="{43A57FA9-58F9-469B-AF1D-78FCFFFC4180}" type="pres">
      <dgm:prSet presAssocID="{BCF78866-BBD9-4118-9704-9478C351400C}" presName="linear" presStyleCnt="0">
        <dgm:presLayoutVars>
          <dgm:animLvl val="lvl"/>
          <dgm:resizeHandles val="exact"/>
        </dgm:presLayoutVars>
      </dgm:prSet>
      <dgm:spPr/>
    </dgm:pt>
    <dgm:pt modelId="{6690B846-2E28-4C3F-AA90-3F6D8F2DBAF6}" type="pres">
      <dgm:prSet presAssocID="{CFCAA652-29C1-44CF-84EE-EA8EEEB95EEB}" presName="parentText" presStyleLbl="node1" presStyleIdx="0" presStyleCnt="2" custLinFactY="-34515" custLinFactNeighborY="-100000">
        <dgm:presLayoutVars>
          <dgm:chMax val="0"/>
          <dgm:bulletEnabled val="1"/>
        </dgm:presLayoutVars>
      </dgm:prSet>
      <dgm:spPr/>
    </dgm:pt>
    <dgm:pt modelId="{47644871-A416-45D5-AF1D-EA86AB97BC78}" type="pres">
      <dgm:prSet presAssocID="{168814B0-A2EC-476B-82D8-2FE4F972F461}" presName="spacer" presStyleCnt="0"/>
      <dgm:spPr/>
    </dgm:pt>
    <dgm:pt modelId="{D232F931-8968-49A8-BD78-F106C8A9207F}" type="pres">
      <dgm:prSet presAssocID="{AEF6B078-9129-480E-A782-62A38E5550AC}" presName="parentText" presStyleLbl="node1" presStyleIdx="1" presStyleCnt="2">
        <dgm:presLayoutVars>
          <dgm:chMax val="0"/>
          <dgm:bulletEnabled val="1"/>
        </dgm:presLayoutVars>
      </dgm:prSet>
      <dgm:spPr/>
    </dgm:pt>
  </dgm:ptLst>
  <dgm:cxnLst>
    <dgm:cxn modelId="{192C7F0E-4D51-4142-8585-2A6A9CEACABA}" type="presOf" srcId="{AEF6B078-9129-480E-A782-62A38E5550AC}" destId="{D232F931-8968-49A8-BD78-F106C8A9207F}" srcOrd="0" destOrd="0" presId="urn:microsoft.com/office/officeart/2005/8/layout/vList2"/>
    <dgm:cxn modelId="{0FE45E1E-CC17-41AA-99C1-EF91A68D8238}" type="presOf" srcId="{CFCAA652-29C1-44CF-84EE-EA8EEEB95EEB}" destId="{6690B846-2E28-4C3F-AA90-3F6D8F2DBAF6}" srcOrd="0" destOrd="0" presId="urn:microsoft.com/office/officeart/2005/8/layout/vList2"/>
    <dgm:cxn modelId="{8D253861-46BE-45E5-AEF0-19D207024204}" type="presOf" srcId="{BCF78866-BBD9-4118-9704-9478C351400C}" destId="{43A57FA9-58F9-469B-AF1D-78FCFFFC4180}" srcOrd="0" destOrd="0" presId="urn:microsoft.com/office/officeart/2005/8/layout/vList2"/>
    <dgm:cxn modelId="{95DCA976-1216-4F1C-BF79-1BE3C58227A6}" srcId="{BCF78866-BBD9-4118-9704-9478C351400C}" destId="{AEF6B078-9129-480E-A782-62A38E5550AC}" srcOrd="1" destOrd="0" parTransId="{F862F809-DE1D-498B-8C56-A1491ED80E85}" sibTransId="{D3F00C8A-D6FC-474A-93DA-95846B2617A0}"/>
    <dgm:cxn modelId="{565B2CCF-F7F5-4587-BAC3-54C9993E6A6F}" srcId="{BCF78866-BBD9-4118-9704-9478C351400C}" destId="{CFCAA652-29C1-44CF-84EE-EA8EEEB95EEB}" srcOrd="0" destOrd="0" parTransId="{7EF76ECB-1DCE-4D43-921A-25285046D6FE}" sibTransId="{168814B0-A2EC-476B-82D8-2FE4F972F461}"/>
    <dgm:cxn modelId="{D7715FFB-25D1-49C1-B5B1-3EE003A04FCF}" type="presParOf" srcId="{43A57FA9-58F9-469B-AF1D-78FCFFFC4180}" destId="{6690B846-2E28-4C3F-AA90-3F6D8F2DBAF6}" srcOrd="0" destOrd="0" presId="urn:microsoft.com/office/officeart/2005/8/layout/vList2"/>
    <dgm:cxn modelId="{0B9459C3-3E7C-4F20-937D-ED7101644DA5}" type="presParOf" srcId="{43A57FA9-58F9-469B-AF1D-78FCFFFC4180}" destId="{47644871-A416-45D5-AF1D-EA86AB97BC78}" srcOrd="1" destOrd="0" presId="urn:microsoft.com/office/officeart/2005/8/layout/vList2"/>
    <dgm:cxn modelId="{C8EBE918-AA33-4C46-84DE-9166C90B8C41}" type="presParOf" srcId="{43A57FA9-58F9-469B-AF1D-78FCFFFC4180}" destId="{D232F931-8968-49A8-BD78-F106C8A9207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633BB-A128-41D8-8940-6982C2ECCD0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AR"/>
        </a:p>
      </dgm:t>
    </dgm:pt>
    <dgm:pt modelId="{42E634C9-8DD5-404F-AE46-1B3063713E59}">
      <dgm:prSet/>
      <dgm:spPr/>
      <dgm:t>
        <a:bodyPr/>
        <a:lstStyle/>
        <a:p>
          <a:r>
            <a:rPr lang="es-AR" b="1" i="0" u="sng" dirty="0"/>
            <a:t>Un registro: </a:t>
          </a:r>
          <a:r>
            <a:rPr lang="es-AR" b="0" i="0" dirty="0"/>
            <a:t>contiene datos específicos, como información acerca de un determinado empleado o un producto.</a:t>
          </a:r>
          <a:endParaRPr lang="es-AR" dirty="0"/>
        </a:p>
      </dgm:t>
    </dgm:pt>
    <dgm:pt modelId="{DBEB3623-659F-4228-B3CD-2023C7E9FAE9}" type="parTrans" cxnId="{CD5E66C8-8F78-480B-8C90-F5F1A243F91E}">
      <dgm:prSet/>
      <dgm:spPr/>
      <dgm:t>
        <a:bodyPr/>
        <a:lstStyle/>
        <a:p>
          <a:endParaRPr lang="es-AR"/>
        </a:p>
      </dgm:t>
    </dgm:pt>
    <dgm:pt modelId="{DEA30F81-3C19-4B57-AD3D-C8AF468C9DBB}" type="sibTrans" cxnId="{CD5E66C8-8F78-480B-8C90-F5F1A243F91E}">
      <dgm:prSet/>
      <dgm:spPr/>
      <dgm:t>
        <a:bodyPr/>
        <a:lstStyle/>
        <a:p>
          <a:endParaRPr lang="es-AR"/>
        </a:p>
      </dgm:t>
    </dgm:pt>
    <dgm:pt modelId="{0C5F78F3-E897-48CD-9688-86E2E464E957}">
      <dgm:prSet/>
      <dgm:spPr/>
      <dgm:t>
        <a:bodyPr/>
        <a:lstStyle/>
        <a:p>
          <a:r>
            <a:rPr lang="es-AR" b="1" i="0" u="sng" dirty="0"/>
            <a:t>Un campo: </a:t>
          </a:r>
          <a:r>
            <a:rPr lang="es-AR" b="0" i="0" dirty="0"/>
            <a:t>contiene datos sobre un aspecto del asunto de la tabla, como el nombre o la dirección de correo electrónico.</a:t>
          </a:r>
          <a:endParaRPr lang="es-AR" dirty="0"/>
        </a:p>
      </dgm:t>
    </dgm:pt>
    <dgm:pt modelId="{4951C186-BDF5-46B4-8711-7D7F2AB556EA}" type="parTrans" cxnId="{DBCEBD0F-CFD4-447B-A2DF-68EE5B3483D9}">
      <dgm:prSet/>
      <dgm:spPr/>
      <dgm:t>
        <a:bodyPr/>
        <a:lstStyle/>
        <a:p>
          <a:endParaRPr lang="es-AR"/>
        </a:p>
      </dgm:t>
    </dgm:pt>
    <dgm:pt modelId="{9F4F076A-1DA0-4B62-A92F-D69A653B152F}" type="sibTrans" cxnId="{DBCEBD0F-CFD4-447B-A2DF-68EE5B3483D9}">
      <dgm:prSet/>
      <dgm:spPr/>
      <dgm:t>
        <a:bodyPr/>
        <a:lstStyle/>
        <a:p>
          <a:endParaRPr lang="es-AR"/>
        </a:p>
      </dgm:t>
    </dgm:pt>
    <dgm:pt modelId="{1E1F129E-F290-428A-A6B8-5CCA825860E7}">
      <dgm:prSet/>
      <dgm:spPr/>
      <dgm:t>
        <a:bodyPr/>
        <a:lstStyle/>
        <a:p>
          <a:r>
            <a:rPr lang="es-AR" b="1" i="0" u="sng" dirty="0"/>
            <a:t>Un valor de campo: </a:t>
          </a:r>
          <a:r>
            <a:rPr lang="es-AR" b="0" i="0" dirty="0"/>
            <a:t>cada registro tiene un valor de campo. Por ejemplo, Contoso, Ltd. o alguien@ejemplo.com.</a:t>
          </a:r>
          <a:endParaRPr lang="es-AR" dirty="0"/>
        </a:p>
      </dgm:t>
    </dgm:pt>
    <dgm:pt modelId="{86837C88-3D22-40E8-89C0-E79C1E578CFD}" type="parTrans" cxnId="{687F22DA-12EC-4746-A55A-C36CF512D7C0}">
      <dgm:prSet/>
      <dgm:spPr/>
      <dgm:t>
        <a:bodyPr/>
        <a:lstStyle/>
        <a:p>
          <a:endParaRPr lang="es-AR"/>
        </a:p>
      </dgm:t>
    </dgm:pt>
    <dgm:pt modelId="{74CFDE31-E762-4D9C-80CA-43E2ABD24E17}" type="sibTrans" cxnId="{687F22DA-12EC-4746-A55A-C36CF512D7C0}">
      <dgm:prSet/>
      <dgm:spPr/>
      <dgm:t>
        <a:bodyPr/>
        <a:lstStyle/>
        <a:p>
          <a:endParaRPr lang="es-AR"/>
        </a:p>
      </dgm:t>
    </dgm:pt>
    <dgm:pt modelId="{DD113E03-A799-4337-A24A-0CD3042BC605}" type="pres">
      <dgm:prSet presAssocID="{7AB633BB-A128-41D8-8940-6982C2ECCD05}" presName="linear" presStyleCnt="0">
        <dgm:presLayoutVars>
          <dgm:animLvl val="lvl"/>
          <dgm:resizeHandles val="exact"/>
        </dgm:presLayoutVars>
      </dgm:prSet>
      <dgm:spPr/>
    </dgm:pt>
    <dgm:pt modelId="{211D9676-0B39-4357-8FC8-9D956438488D}" type="pres">
      <dgm:prSet presAssocID="{42E634C9-8DD5-404F-AE46-1B3063713E59}" presName="parentText" presStyleLbl="node1" presStyleIdx="0" presStyleCnt="3">
        <dgm:presLayoutVars>
          <dgm:chMax val="0"/>
          <dgm:bulletEnabled val="1"/>
        </dgm:presLayoutVars>
      </dgm:prSet>
      <dgm:spPr/>
    </dgm:pt>
    <dgm:pt modelId="{9B6EFFA5-2865-48DD-A48B-E34DCD61D193}" type="pres">
      <dgm:prSet presAssocID="{DEA30F81-3C19-4B57-AD3D-C8AF468C9DBB}" presName="spacer" presStyleCnt="0"/>
      <dgm:spPr/>
    </dgm:pt>
    <dgm:pt modelId="{09DE5A85-EFD8-4575-A454-E83C59EBE288}" type="pres">
      <dgm:prSet presAssocID="{0C5F78F3-E897-48CD-9688-86E2E464E957}" presName="parentText" presStyleLbl="node1" presStyleIdx="1" presStyleCnt="3">
        <dgm:presLayoutVars>
          <dgm:chMax val="0"/>
          <dgm:bulletEnabled val="1"/>
        </dgm:presLayoutVars>
      </dgm:prSet>
      <dgm:spPr/>
    </dgm:pt>
    <dgm:pt modelId="{6CBB806F-6D2D-4BFB-A916-356E3E8C5C80}" type="pres">
      <dgm:prSet presAssocID="{9F4F076A-1DA0-4B62-A92F-D69A653B152F}" presName="spacer" presStyleCnt="0"/>
      <dgm:spPr/>
    </dgm:pt>
    <dgm:pt modelId="{8238621A-DD37-43B4-80F6-8B615AC55213}" type="pres">
      <dgm:prSet presAssocID="{1E1F129E-F290-428A-A6B8-5CCA825860E7}" presName="parentText" presStyleLbl="node1" presStyleIdx="2" presStyleCnt="3">
        <dgm:presLayoutVars>
          <dgm:chMax val="0"/>
          <dgm:bulletEnabled val="1"/>
        </dgm:presLayoutVars>
      </dgm:prSet>
      <dgm:spPr/>
    </dgm:pt>
  </dgm:ptLst>
  <dgm:cxnLst>
    <dgm:cxn modelId="{C4B55D0F-0F75-4EC6-83FF-44F6B3EC4D91}" type="presOf" srcId="{42E634C9-8DD5-404F-AE46-1B3063713E59}" destId="{211D9676-0B39-4357-8FC8-9D956438488D}" srcOrd="0" destOrd="0" presId="urn:microsoft.com/office/officeart/2005/8/layout/vList2"/>
    <dgm:cxn modelId="{DBCEBD0F-CFD4-447B-A2DF-68EE5B3483D9}" srcId="{7AB633BB-A128-41D8-8940-6982C2ECCD05}" destId="{0C5F78F3-E897-48CD-9688-86E2E464E957}" srcOrd="1" destOrd="0" parTransId="{4951C186-BDF5-46B4-8711-7D7F2AB556EA}" sibTransId="{9F4F076A-1DA0-4B62-A92F-D69A653B152F}"/>
    <dgm:cxn modelId="{AE2A4611-9302-4051-A598-74A0038D454A}" type="presOf" srcId="{7AB633BB-A128-41D8-8940-6982C2ECCD05}" destId="{DD113E03-A799-4337-A24A-0CD3042BC605}" srcOrd="0" destOrd="0" presId="urn:microsoft.com/office/officeart/2005/8/layout/vList2"/>
    <dgm:cxn modelId="{1484BF49-C568-4A48-9AAD-5891F8C31AF6}" type="presOf" srcId="{1E1F129E-F290-428A-A6B8-5CCA825860E7}" destId="{8238621A-DD37-43B4-80F6-8B615AC55213}" srcOrd="0" destOrd="0" presId="urn:microsoft.com/office/officeart/2005/8/layout/vList2"/>
    <dgm:cxn modelId="{CD5E66C8-8F78-480B-8C90-F5F1A243F91E}" srcId="{7AB633BB-A128-41D8-8940-6982C2ECCD05}" destId="{42E634C9-8DD5-404F-AE46-1B3063713E59}" srcOrd="0" destOrd="0" parTransId="{DBEB3623-659F-4228-B3CD-2023C7E9FAE9}" sibTransId="{DEA30F81-3C19-4B57-AD3D-C8AF468C9DBB}"/>
    <dgm:cxn modelId="{687F22DA-12EC-4746-A55A-C36CF512D7C0}" srcId="{7AB633BB-A128-41D8-8940-6982C2ECCD05}" destId="{1E1F129E-F290-428A-A6B8-5CCA825860E7}" srcOrd="2" destOrd="0" parTransId="{86837C88-3D22-40E8-89C0-E79C1E578CFD}" sibTransId="{74CFDE31-E762-4D9C-80CA-43E2ABD24E17}"/>
    <dgm:cxn modelId="{CB43B9F5-E444-4564-AF22-ABD64DAC4384}" type="presOf" srcId="{0C5F78F3-E897-48CD-9688-86E2E464E957}" destId="{09DE5A85-EFD8-4575-A454-E83C59EBE288}" srcOrd="0" destOrd="0" presId="urn:microsoft.com/office/officeart/2005/8/layout/vList2"/>
    <dgm:cxn modelId="{C065B192-645F-49CB-9F6A-4182DA2211A7}" type="presParOf" srcId="{DD113E03-A799-4337-A24A-0CD3042BC605}" destId="{211D9676-0B39-4357-8FC8-9D956438488D}" srcOrd="0" destOrd="0" presId="urn:microsoft.com/office/officeart/2005/8/layout/vList2"/>
    <dgm:cxn modelId="{9688A57C-7F3B-44AC-AD39-6D40C78205EC}" type="presParOf" srcId="{DD113E03-A799-4337-A24A-0CD3042BC605}" destId="{9B6EFFA5-2865-48DD-A48B-E34DCD61D193}" srcOrd="1" destOrd="0" presId="urn:microsoft.com/office/officeart/2005/8/layout/vList2"/>
    <dgm:cxn modelId="{E271EFFB-193E-4A9E-A21F-F6DD6B54D2A8}" type="presParOf" srcId="{DD113E03-A799-4337-A24A-0CD3042BC605}" destId="{09DE5A85-EFD8-4575-A454-E83C59EBE288}" srcOrd="2" destOrd="0" presId="urn:microsoft.com/office/officeart/2005/8/layout/vList2"/>
    <dgm:cxn modelId="{001FB2FA-4969-43C5-A53D-A0B8C666A933}" type="presParOf" srcId="{DD113E03-A799-4337-A24A-0CD3042BC605}" destId="{6CBB806F-6D2D-4BFB-A916-356E3E8C5C80}" srcOrd="3" destOrd="0" presId="urn:microsoft.com/office/officeart/2005/8/layout/vList2"/>
    <dgm:cxn modelId="{A26D4538-C3FF-4A40-B0C0-E2770C379221}" type="presParOf" srcId="{DD113E03-A799-4337-A24A-0CD3042BC605}" destId="{8238621A-DD37-43B4-80F6-8B615AC55213}"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DC611F-36AA-4B0A-8205-64C2359B21EF}"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s-AR"/>
        </a:p>
      </dgm:t>
    </dgm:pt>
    <dgm:pt modelId="{55F4C4EE-B840-4059-8B44-9E0E12187099}">
      <dgm:prSet/>
      <dgm:spPr/>
      <dgm:t>
        <a:bodyPr/>
        <a:lstStyle/>
        <a:p>
          <a:r>
            <a:rPr lang="es-AR" b="1" i="0"/>
            <a:t>Propiedades de tabla y campo</a:t>
          </a:r>
          <a:endParaRPr lang="es-AR"/>
        </a:p>
      </dgm:t>
    </dgm:pt>
    <dgm:pt modelId="{459DF383-352A-4CEB-88A2-E2A7EB1E7D90}" type="parTrans" cxnId="{FB9FD3CD-6C9F-4B8B-BE31-372FBF5D3FD7}">
      <dgm:prSet/>
      <dgm:spPr/>
      <dgm:t>
        <a:bodyPr/>
        <a:lstStyle/>
        <a:p>
          <a:endParaRPr lang="es-AR"/>
        </a:p>
      </dgm:t>
    </dgm:pt>
    <dgm:pt modelId="{93279073-6963-4120-8877-66027F33EC91}" type="sibTrans" cxnId="{FB9FD3CD-6C9F-4B8B-BE31-372FBF5D3FD7}">
      <dgm:prSet/>
      <dgm:spPr/>
      <dgm:t>
        <a:bodyPr/>
        <a:lstStyle/>
        <a:p>
          <a:endParaRPr lang="es-AR"/>
        </a:p>
      </dgm:t>
    </dgm:pt>
    <dgm:pt modelId="{938EF9D9-302F-4FC8-85B3-8A52F803E42D}">
      <dgm:prSet/>
      <dgm:spPr/>
      <dgm:t>
        <a:bodyPr/>
        <a:lstStyle/>
        <a:p>
          <a:r>
            <a:rPr lang="es-AR" b="0" i="0" dirty="0"/>
            <a:t>Las tablas y los campos también tienen propiedades que se puede establecer para controlar sus características o su comportamiento.</a:t>
          </a:r>
          <a:endParaRPr lang="es-AR" dirty="0"/>
        </a:p>
      </dgm:t>
    </dgm:pt>
    <dgm:pt modelId="{6F1DC1EC-195F-4EA9-AD74-F4F4459614C8}" type="parTrans" cxnId="{54D153DF-D0D8-4986-8E08-EC21B11EF03D}">
      <dgm:prSet/>
      <dgm:spPr/>
      <dgm:t>
        <a:bodyPr/>
        <a:lstStyle/>
        <a:p>
          <a:endParaRPr lang="es-AR"/>
        </a:p>
      </dgm:t>
    </dgm:pt>
    <dgm:pt modelId="{1FE0ADB2-553C-40DC-A9E1-579E589DEB35}" type="sibTrans" cxnId="{54D153DF-D0D8-4986-8E08-EC21B11EF03D}">
      <dgm:prSet/>
      <dgm:spPr/>
      <dgm:t>
        <a:bodyPr/>
        <a:lstStyle/>
        <a:p>
          <a:endParaRPr lang="es-AR"/>
        </a:p>
      </dgm:t>
    </dgm:pt>
    <dgm:pt modelId="{270A58B7-230D-4981-B0AE-40321435E933}" type="pres">
      <dgm:prSet presAssocID="{AADC611F-36AA-4B0A-8205-64C2359B21EF}" presName="linearFlow" presStyleCnt="0">
        <dgm:presLayoutVars>
          <dgm:dir/>
          <dgm:resizeHandles val="exact"/>
        </dgm:presLayoutVars>
      </dgm:prSet>
      <dgm:spPr/>
    </dgm:pt>
    <dgm:pt modelId="{9EBB2632-947B-4547-82D1-EE22B6AF862E}" type="pres">
      <dgm:prSet presAssocID="{55F4C4EE-B840-4059-8B44-9E0E12187099}" presName="composite" presStyleCnt="0"/>
      <dgm:spPr/>
    </dgm:pt>
    <dgm:pt modelId="{06C4DB09-5665-4352-B438-9C64F4367189}" type="pres">
      <dgm:prSet presAssocID="{55F4C4EE-B840-4059-8B44-9E0E12187099}" presName="imgShp" presStyleLbl="fgImgPlace1" presStyleIdx="0" presStyleCnt="2" custAng="16200000" custLinFactNeighborX="-35143" custLinFactNeighborY="-5007"/>
      <dgm:spPr>
        <a:prstGeom prst="flowChartOffpageConnector">
          <a:avLst/>
        </a:prstGeom>
        <a:solidFill>
          <a:schemeClr val="accent2"/>
        </a:solidFill>
      </dgm:spPr>
      <dgm:extLst>
        <a:ext uri="{E40237B7-FDA0-4F09-8148-C483321AD2D9}">
          <dgm14:cNvPr xmlns:dgm14="http://schemas.microsoft.com/office/drawing/2010/diagram" id="0" name="" descr="Insignia de cruz con relleno sólido"/>
        </a:ext>
      </dgm:extLst>
    </dgm:pt>
    <dgm:pt modelId="{A5AC873A-7EB7-46E1-8610-AF665192AD07}" type="pres">
      <dgm:prSet presAssocID="{55F4C4EE-B840-4059-8B44-9E0E12187099}" presName="txShp" presStyleLbl="node1" presStyleIdx="0" presStyleCnt="2">
        <dgm:presLayoutVars>
          <dgm:bulletEnabled val="1"/>
        </dgm:presLayoutVars>
      </dgm:prSet>
      <dgm:spPr/>
    </dgm:pt>
    <dgm:pt modelId="{4995E6F1-CEA2-4B2F-89F4-25502C7D87DF}" type="pres">
      <dgm:prSet presAssocID="{93279073-6963-4120-8877-66027F33EC91}" presName="spacing" presStyleCnt="0"/>
      <dgm:spPr/>
    </dgm:pt>
    <dgm:pt modelId="{9253272E-6662-49A5-BA34-1A972A33204A}" type="pres">
      <dgm:prSet presAssocID="{938EF9D9-302F-4FC8-85B3-8A52F803E42D}" presName="composite" presStyleCnt="0"/>
      <dgm:spPr/>
    </dgm:pt>
    <dgm:pt modelId="{C3DEC96F-DCE5-4934-AD61-A529D228ADA0}" type="pres">
      <dgm:prSet presAssocID="{938EF9D9-302F-4FC8-85B3-8A52F803E42D}" presName="imgShp" presStyleLbl="fgImgPlace1" presStyleIdx="1"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Libreta de direcciones con relleno sólido"/>
        </a:ext>
      </dgm:extLst>
    </dgm:pt>
    <dgm:pt modelId="{6C0057DB-561C-4BD9-8069-294BD3F56BDC}" type="pres">
      <dgm:prSet presAssocID="{938EF9D9-302F-4FC8-85B3-8A52F803E42D}" presName="txShp" presStyleLbl="node1" presStyleIdx="1" presStyleCnt="2">
        <dgm:presLayoutVars>
          <dgm:bulletEnabled val="1"/>
        </dgm:presLayoutVars>
      </dgm:prSet>
      <dgm:spPr/>
    </dgm:pt>
  </dgm:ptLst>
  <dgm:cxnLst>
    <dgm:cxn modelId="{3818A718-CD77-4F1D-9CEF-23519C61566C}" type="presOf" srcId="{938EF9D9-302F-4FC8-85B3-8A52F803E42D}" destId="{6C0057DB-561C-4BD9-8069-294BD3F56BDC}" srcOrd="0" destOrd="0" presId="urn:microsoft.com/office/officeart/2005/8/layout/vList3"/>
    <dgm:cxn modelId="{FB9FD3CD-6C9F-4B8B-BE31-372FBF5D3FD7}" srcId="{AADC611F-36AA-4B0A-8205-64C2359B21EF}" destId="{55F4C4EE-B840-4059-8B44-9E0E12187099}" srcOrd="0" destOrd="0" parTransId="{459DF383-352A-4CEB-88A2-E2A7EB1E7D90}" sibTransId="{93279073-6963-4120-8877-66027F33EC91}"/>
    <dgm:cxn modelId="{54D153DF-D0D8-4986-8E08-EC21B11EF03D}" srcId="{AADC611F-36AA-4B0A-8205-64C2359B21EF}" destId="{938EF9D9-302F-4FC8-85B3-8A52F803E42D}" srcOrd="1" destOrd="0" parTransId="{6F1DC1EC-195F-4EA9-AD74-F4F4459614C8}" sibTransId="{1FE0ADB2-553C-40DC-A9E1-579E589DEB35}"/>
    <dgm:cxn modelId="{1B5AACE2-CBEB-4C53-93A6-84E6C177FDDC}" type="presOf" srcId="{AADC611F-36AA-4B0A-8205-64C2359B21EF}" destId="{270A58B7-230D-4981-B0AE-40321435E933}" srcOrd="0" destOrd="0" presId="urn:microsoft.com/office/officeart/2005/8/layout/vList3"/>
    <dgm:cxn modelId="{249C03E6-0B84-4658-8EEE-938EB657759F}" type="presOf" srcId="{55F4C4EE-B840-4059-8B44-9E0E12187099}" destId="{A5AC873A-7EB7-46E1-8610-AF665192AD07}" srcOrd="0" destOrd="0" presId="urn:microsoft.com/office/officeart/2005/8/layout/vList3"/>
    <dgm:cxn modelId="{C5B45AB3-879E-4302-B885-9664C1EE0C38}" type="presParOf" srcId="{270A58B7-230D-4981-B0AE-40321435E933}" destId="{9EBB2632-947B-4547-82D1-EE22B6AF862E}" srcOrd="0" destOrd="0" presId="urn:microsoft.com/office/officeart/2005/8/layout/vList3"/>
    <dgm:cxn modelId="{B1F3F272-8DBA-49E9-9017-AE97F767AAE0}" type="presParOf" srcId="{9EBB2632-947B-4547-82D1-EE22B6AF862E}" destId="{06C4DB09-5665-4352-B438-9C64F4367189}" srcOrd="0" destOrd="0" presId="urn:microsoft.com/office/officeart/2005/8/layout/vList3"/>
    <dgm:cxn modelId="{AB99EAAF-43EC-4735-8629-98A5212AF66A}" type="presParOf" srcId="{9EBB2632-947B-4547-82D1-EE22B6AF862E}" destId="{A5AC873A-7EB7-46E1-8610-AF665192AD07}" srcOrd="1" destOrd="0" presId="urn:microsoft.com/office/officeart/2005/8/layout/vList3"/>
    <dgm:cxn modelId="{A91CC25B-A419-4BA0-BBCF-A2D316052349}" type="presParOf" srcId="{270A58B7-230D-4981-B0AE-40321435E933}" destId="{4995E6F1-CEA2-4B2F-89F4-25502C7D87DF}" srcOrd="1" destOrd="0" presId="urn:microsoft.com/office/officeart/2005/8/layout/vList3"/>
    <dgm:cxn modelId="{56D8E4C6-67D2-4D85-B40F-6A83F102E277}" type="presParOf" srcId="{270A58B7-230D-4981-B0AE-40321435E933}" destId="{9253272E-6662-49A5-BA34-1A972A33204A}" srcOrd="2" destOrd="0" presId="urn:microsoft.com/office/officeart/2005/8/layout/vList3"/>
    <dgm:cxn modelId="{69145C0E-0913-49E1-921A-181107934D0D}" type="presParOf" srcId="{9253272E-6662-49A5-BA34-1A972A33204A}" destId="{C3DEC96F-DCE5-4934-AD61-A529D228ADA0}" srcOrd="0" destOrd="0" presId="urn:microsoft.com/office/officeart/2005/8/layout/vList3"/>
    <dgm:cxn modelId="{3630EC3E-D12A-4D38-828A-73A855171519}" type="presParOf" srcId="{9253272E-6662-49A5-BA34-1A972A33204A}" destId="{6C0057DB-561C-4BD9-8069-294BD3F56BDC}"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0B846-2E28-4C3F-AA90-3F6D8F2DBAF6}">
      <dsp:nvSpPr>
        <dsp:cNvPr id="0" name=""/>
        <dsp:cNvSpPr/>
      </dsp:nvSpPr>
      <dsp:spPr>
        <a:xfrm>
          <a:off x="0" y="0"/>
          <a:ext cx="8350250" cy="842400"/>
        </a:xfrm>
        <a:prstGeom prst="roundRect">
          <a:avLst/>
        </a:prstGeom>
        <a:solidFill>
          <a:schemeClr val="tx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sz="1800" b="1" i="0" kern="1200"/>
            <a:t>Multiprogramación:</a:t>
          </a:r>
          <a:r>
            <a:rPr lang="es-ES" sz="1800" b="0" i="0" kern="1200"/>
            <a:t> </a:t>
          </a:r>
          <a:endParaRPr lang="es-AR" sz="1800" kern="1200"/>
        </a:p>
      </dsp:txBody>
      <dsp:txXfrm>
        <a:off x="41123" y="41123"/>
        <a:ext cx="8268004" cy="760154"/>
      </dsp:txXfrm>
    </dsp:sp>
    <dsp:sp modelId="{D232F931-8968-49A8-BD78-F106C8A9207F}">
      <dsp:nvSpPr>
        <dsp:cNvPr id="0" name=""/>
        <dsp:cNvSpPr/>
      </dsp:nvSpPr>
      <dsp:spPr>
        <a:xfrm>
          <a:off x="0" y="897146"/>
          <a:ext cx="8350250" cy="842400"/>
        </a:xfrm>
        <a:prstGeom prst="roundRect">
          <a:avLst/>
        </a:prstGeom>
        <a:no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b="0" i="0" kern="1200">
              <a:solidFill>
                <a:schemeClr val="tx1"/>
              </a:solidFill>
            </a:rPr>
            <a:t>Consiste en la ejecución concurrente de dos o más programas diferentes e independientes en la misma computadora, con el fin de incrementar las prestaciones del procesador y realizar un número mayor de transacciones en un intervalo de tiempo dado.</a:t>
          </a:r>
          <a:endParaRPr lang="es-AR" sz="1600" kern="1200">
            <a:solidFill>
              <a:schemeClr val="tx1"/>
            </a:solidFill>
          </a:endParaRPr>
        </a:p>
      </dsp:txBody>
      <dsp:txXfrm>
        <a:off x="41123" y="938269"/>
        <a:ext cx="8268004" cy="76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1D9676-0B39-4357-8FC8-9D956438488D}">
      <dsp:nvSpPr>
        <dsp:cNvPr id="0" name=""/>
        <dsp:cNvSpPr/>
      </dsp:nvSpPr>
      <dsp:spPr>
        <a:xfrm>
          <a:off x="0" y="29175"/>
          <a:ext cx="7255079"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b="1" i="0" u="sng" kern="1200" dirty="0"/>
            <a:t>Un registro: </a:t>
          </a:r>
          <a:r>
            <a:rPr lang="es-AR" sz="1900" b="0" i="0" kern="1200" dirty="0"/>
            <a:t>contiene datos específicos, como información acerca de un determinado empleado o un producto.</a:t>
          </a:r>
          <a:endParaRPr lang="es-AR" sz="1900" kern="1200" dirty="0"/>
        </a:p>
      </dsp:txBody>
      <dsp:txXfrm>
        <a:off x="35811" y="64986"/>
        <a:ext cx="7183457" cy="661968"/>
      </dsp:txXfrm>
    </dsp:sp>
    <dsp:sp modelId="{09DE5A85-EFD8-4575-A454-E83C59EBE288}">
      <dsp:nvSpPr>
        <dsp:cNvPr id="0" name=""/>
        <dsp:cNvSpPr/>
      </dsp:nvSpPr>
      <dsp:spPr>
        <a:xfrm>
          <a:off x="0" y="817485"/>
          <a:ext cx="7255079"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b="1" i="0" u="sng" kern="1200" dirty="0"/>
            <a:t>Un campo: </a:t>
          </a:r>
          <a:r>
            <a:rPr lang="es-AR" sz="1900" b="0" i="0" kern="1200" dirty="0"/>
            <a:t>contiene datos sobre un aspecto del asunto de la tabla, como el nombre o la dirección de correo electrónico.</a:t>
          </a:r>
          <a:endParaRPr lang="es-AR" sz="1900" kern="1200" dirty="0"/>
        </a:p>
      </dsp:txBody>
      <dsp:txXfrm>
        <a:off x="35811" y="853296"/>
        <a:ext cx="7183457" cy="661968"/>
      </dsp:txXfrm>
    </dsp:sp>
    <dsp:sp modelId="{8238621A-DD37-43B4-80F6-8B615AC55213}">
      <dsp:nvSpPr>
        <dsp:cNvPr id="0" name=""/>
        <dsp:cNvSpPr/>
      </dsp:nvSpPr>
      <dsp:spPr>
        <a:xfrm>
          <a:off x="0" y="1605795"/>
          <a:ext cx="7255079"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s-AR" sz="1900" b="1" i="0" u="sng" kern="1200" dirty="0"/>
            <a:t>Un valor de campo: </a:t>
          </a:r>
          <a:r>
            <a:rPr lang="es-AR" sz="1900" b="0" i="0" kern="1200" dirty="0"/>
            <a:t>cada registro tiene un valor de campo. Por ejemplo, Contoso, Ltd. o alguien@ejemplo.com.</a:t>
          </a:r>
          <a:endParaRPr lang="es-AR" sz="1900" kern="1200" dirty="0"/>
        </a:p>
      </dsp:txBody>
      <dsp:txXfrm>
        <a:off x="35811" y="1641606"/>
        <a:ext cx="7183457"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C873A-7EB7-46E1-8610-AF665192AD07}">
      <dsp:nvSpPr>
        <dsp:cNvPr id="0" name=""/>
        <dsp:cNvSpPr/>
      </dsp:nvSpPr>
      <dsp:spPr>
        <a:xfrm rot="10800000">
          <a:off x="1450715" y="289"/>
          <a:ext cx="4714975" cy="105243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095" tIns="64770" rIns="120904" bIns="64770" numCol="1" spcCol="1270" anchor="ctr" anchorCtr="0">
          <a:noAutofit/>
        </a:bodyPr>
        <a:lstStyle/>
        <a:p>
          <a:pPr marL="0" lvl="0" indent="0" algn="ctr" defTabSz="755650">
            <a:lnSpc>
              <a:spcPct val="90000"/>
            </a:lnSpc>
            <a:spcBef>
              <a:spcPct val="0"/>
            </a:spcBef>
            <a:spcAft>
              <a:spcPct val="35000"/>
            </a:spcAft>
            <a:buNone/>
          </a:pPr>
          <a:r>
            <a:rPr lang="es-AR" sz="1700" b="1" i="0" kern="1200"/>
            <a:t>Propiedades de tabla y campo</a:t>
          </a:r>
          <a:endParaRPr lang="es-AR" sz="1700" kern="1200"/>
        </a:p>
      </dsp:txBody>
      <dsp:txXfrm rot="10800000">
        <a:off x="1713824" y="289"/>
        <a:ext cx="4451866" cy="1052436"/>
      </dsp:txXfrm>
    </dsp:sp>
    <dsp:sp modelId="{06C4DB09-5665-4352-B438-9C64F4367189}">
      <dsp:nvSpPr>
        <dsp:cNvPr id="0" name=""/>
        <dsp:cNvSpPr/>
      </dsp:nvSpPr>
      <dsp:spPr>
        <a:xfrm rot="16200000">
          <a:off x="554639" y="0"/>
          <a:ext cx="1052436" cy="1052436"/>
        </a:xfrm>
        <a:prstGeom prst="flowChartOffpageConnector">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0057DB-561C-4BD9-8069-294BD3F56BDC}">
      <dsp:nvSpPr>
        <dsp:cNvPr id="0" name=""/>
        <dsp:cNvSpPr/>
      </dsp:nvSpPr>
      <dsp:spPr>
        <a:xfrm rot="10800000">
          <a:off x="1450715" y="1315835"/>
          <a:ext cx="4714975" cy="105243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4095" tIns="64770" rIns="120904" bIns="64770" numCol="1" spcCol="1270" anchor="ctr" anchorCtr="0">
          <a:noAutofit/>
        </a:bodyPr>
        <a:lstStyle/>
        <a:p>
          <a:pPr marL="0" lvl="0" indent="0" algn="ctr" defTabSz="755650">
            <a:lnSpc>
              <a:spcPct val="90000"/>
            </a:lnSpc>
            <a:spcBef>
              <a:spcPct val="0"/>
            </a:spcBef>
            <a:spcAft>
              <a:spcPct val="35000"/>
            </a:spcAft>
            <a:buNone/>
          </a:pPr>
          <a:r>
            <a:rPr lang="es-AR" sz="1700" b="0" i="0" kern="1200" dirty="0"/>
            <a:t>Las tablas y los campos también tienen propiedades que se puede establecer para controlar sus características o su comportamiento.</a:t>
          </a:r>
          <a:endParaRPr lang="es-AR" sz="1700" kern="1200" dirty="0"/>
        </a:p>
      </dsp:txBody>
      <dsp:txXfrm rot="10800000">
        <a:off x="1713824" y="1315835"/>
        <a:ext cx="4451866" cy="1052436"/>
      </dsp:txXfrm>
    </dsp:sp>
    <dsp:sp modelId="{C3DEC96F-DCE5-4934-AD61-A529D228ADA0}">
      <dsp:nvSpPr>
        <dsp:cNvPr id="0" name=""/>
        <dsp:cNvSpPr/>
      </dsp:nvSpPr>
      <dsp:spPr>
        <a:xfrm>
          <a:off x="924497" y="1315835"/>
          <a:ext cx="1052436" cy="105243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8" name="Google Shape;1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
        <p:cNvGrpSpPr/>
        <p:nvPr/>
      </p:nvGrpSpPr>
      <p:grpSpPr>
        <a:xfrm>
          <a:off x="0" y="0"/>
          <a:ext cx="0" cy="0"/>
          <a:chOff x="0" y="0"/>
          <a:chExt cx="0" cy="0"/>
        </a:xfrm>
      </p:grpSpPr>
      <p:sp>
        <p:nvSpPr>
          <p:cNvPr id="12" name="Google Shape;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1"/>
          <p:cNvSpPr>
            <a:spLocks noGrp="1"/>
          </p:cNvSpPr>
          <p:nvPr>
            <p:ph type="pic" idx="2"/>
          </p:nvPr>
        </p:nvSpPr>
        <p:spPr>
          <a:xfrm>
            <a:off x="5183188" y="987425"/>
            <a:ext cx="6172200" cy="4873625"/>
          </a:xfrm>
          <a:prstGeom prst="rect">
            <a:avLst/>
          </a:prstGeom>
          <a:noFill/>
          <a:ln>
            <a:noFill/>
          </a:ln>
        </p:spPr>
      </p:sp>
      <p:sp>
        <p:nvSpPr>
          <p:cNvPr id="64" name="Google Shape;64;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4654293"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5" name="Google Shape;85;p1"/>
          <p:cNvSpPr/>
          <p:nvPr/>
        </p:nvSpPr>
        <p:spPr>
          <a:xfrm>
            <a:off x="4654293" y="0"/>
            <a:ext cx="142074" cy="6858000"/>
          </a:xfrm>
          <a:prstGeom prst="rect">
            <a:avLst/>
          </a:prstGeom>
          <a:solidFill>
            <a:schemeClr val="dk1">
              <a:alpha val="2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6" name="Google Shape;86;p1"/>
          <p:cNvSpPr txBox="1"/>
          <p:nvPr/>
        </p:nvSpPr>
        <p:spPr>
          <a:xfrm>
            <a:off x="804673" y="1257300"/>
            <a:ext cx="3436023" cy="2626187"/>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None/>
            </a:pPr>
            <a:r>
              <a:rPr lang="es-AR" sz="4000" b="0" i="0" u="none" strike="noStrike" cap="none">
                <a:solidFill>
                  <a:srgbClr val="FEFEFE"/>
                </a:solidFill>
                <a:latin typeface="Calibri"/>
                <a:ea typeface="Calibri"/>
                <a:cs typeface="Calibri"/>
                <a:sym typeface="Calibri"/>
              </a:rPr>
              <a:t>Base de Datos Relacionales</a:t>
            </a:r>
            <a:endParaRPr sz="4000" b="0" i="0" u="none" strike="noStrike" cap="none">
              <a:solidFill>
                <a:srgbClr val="FEFEFE"/>
              </a:solidFill>
              <a:latin typeface="Calibri"/>
              <a:ea typeface="Calibri"/>
              <a:cs typeface="Calibri"/>
              <a:sym typeface="Calibri"/>
            </a:endParaRPr>
          </a:p>
        </p:txBody>
      </p:sp>
      <p:sp>
        <p:nvSpPr>
          <p:cNvPr id="2" name="CuadroTexto 1">
            <a:extLst>
              <a:ext uri="{FF2B5EF4-FFF2-40B4-BE49-F238E27FC236}">
                <a16:creationId xmlns:a16="http://schemas.microsoft.com/office/drawing/2014/main" id="{57F9976F-EBE9-BED3-EB7E-769B55ECE5CE}"/>
              </a:ext>
            </a:extLst>
          </p:cNvPr>
          <p:cNvSpPr txBox="1"/>
          <p:nvPr/>
        </p:nvSpPr>
        <p:spPr>
          <a:xfrm>
            <a:off x="1528996" y="4332158"/>
            <a:ext cx="854440" cy="313954"/>
          </a:xfrm>
          <a:prstGeom prst="rect">
            <a:avLst/>
          </a:prstGeom>
          <a:noFill/>
        </p:spPr>
        <p:txBody>
          <a:bodyPr wrap="square" rtlCol="0">
            <a:spAutoFit/>
          </a:bodyPr>
          <a:lstStyle/>
          <a:p>
            <a:r>
              <a:rPr lang="es-AR" dirty="0">
                <a:solidFill>
                  <a:schemeClr val="bg1"/>
                </a:solidFill>
              </a:rPr>
              <a:t>Clase 2</a:t>
            </a:r>
          </a:p>
        </p:txBody>
      </p:sp>
      <p:pic>
        <p:nvPicPr>
          <p:cNvPr id="3" name="Imagen 2">
            <a:extLst>
              <a:ext uri="{FF2B5EF4-FFF2-40B4-BE49-F238E27FC236}">
                <a16:creationId xmlns:a16="http://schemas.microsoft.com/office/drawing/2014/main" id="{783B254F-4B7C-9360-1849-45837E4C9931}"/>
              </a:ext>
            </a:extLst>
          </p:cNvPr>
          <p:cNvPicPr>
            <a:picLocks noChangeAspect="1"/>
          </p:cNvPicPr>
          <p:nvPr/>
        </p:nvPicPr>
        <p:blipFill>
          <a:blip r:embed="rId3"/>
          <a:stretch>
            <a:fillRect/>
          </a:stretch>
        </p:blipFill>
        <p:spPr>
          <a:xfrm>
            <a:off x="6096000" y="2754019"/>
            <a:ext cx="5126984" cy="13499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13"/>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7" name="Google Shape;197;p13"/>
          <p:cNvSpPr/>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600"/>
              <a:buFont typeface="Calibri"/>
              <a:buNone/>
            </a:pPr>
            <a:r>
              <a:rPr lang="es-AR" sz="2000" b="1" dirty="0">
                <a:solidFill>
                  <a:schemeClr val="bg1"/>
                </a:solidFill>
              </a:rPr>
              <a:t>Registro y propiedades</a:t>
            </a:r>
            <a:endParaRPr sz="2000" b="1" dirty="0">
              <a:solidFill>
                <a:schemeClr val="bg1"/>
              </a:solidFill>
            </a:endParaRPr>
          </a:p>
        </p:txBody>
      </p:sp>
      <p:graphicFrame>
        <p:nvGraphicFramePr>
          <p:cNvPr id="6" name="Diagrama 5">
            <a:extLst>
              <a:ext uri="{FF2B5EF4-FFF2-40B4-BE49-F238E27FC236}">
                <a16:creationId xmlns:a16="http://schemas.microsoft.com/office/drawing/2014/main" id="{76A44F86-D069-8DBF-4A57-932A80986F9E}"/>
              </a:ext>
            </a:extLst>
          </p:cNvPr>
          <p:cNvGraphicFramePr/>
          <p:nvPr>
            <p:extLst>
              <p:ext uri="{D42A27DB-BD31-4B8C-83A1-F6EECF244321}">
                <p14:modId xmlns:p14="http://schemas.microsoft.com/office/powerpoint/2010/main" val="3886931568"/>
              </p:ext>
            </p:extLst>
          </p:nvPr>
        </p:nvGraphicFramePr>
        <p:xfrm>
          <a:off x="4032514" y="715919"/>
          <a:ext cx="7255079" cy="2368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a 4">
            <a:extLst>
              <a:ext uri="{FF2B5EF4-FFF2-40B4-BE49-F238E27FC236}">
                <a16:creationId xmlns:a16="http://schemas.microsoft.com/office/drawing/2014/main" id="{4384F493-D6F4-8645-6024-F45F9C24CDFD}"/>
              </a:ext>
            </a:extLst>
          </p:cNvPr>
          <p:cNvGraphicFramePr/>
          <p:nvPr>
            <p:extLst>
              <p:ext uri="{D42A27DB-BD31-4B8C-83A1-F6EECF244321}">
                <p14:modId xmlns:p14="http://schemas.microsoft.com/office/powerpoint/2010/main" val="3976539897"/>
              </p:ext>
            </p:extLst>
          </p:nvPr>
        </p:nvGraphicFramePr>
        <p:xfrm>
          <a:off x="4032514" y="3897328"/>
          <a:ext cx="7090188" cy="236856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4">
            <a:extLst>
              <a:ext uri="{FF2B5EF4-FFF2-40B4-BE49-F238E27FC236}">
                <a16:creationId xmlns:a16="http://schemas.microsoft.com/office/drawing/2014/main" id="{D327A428-B7E7-E382-AE7E-F3BCB79ED96A}"/>
              </a:ext>
            </a:extLst>
          </p:cNvPr>
          <p:cNvSpPr txBox="1">
            <a:spLocks noChangeArrowheads="1"/>
          </p:cNvSpPr>
          <p:nvPr/>
        </p:nvSpPr>
        <p:spPr>
          <a:xfrm>
            <a:off x="556532" y="643467"/>
            <a:ext cx="11210925" cy="744836"/>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ts val="600"/>
              </a:spcAft>
            </a:pPr>
            <a:r>
              <a:rPr lang="en-US" altLang="es-AR" sz="3200" kern="1200">
                <a:solidFill>
                  <a:schemeClr val="bg1"/>
                </a:solidFill>
                <a:latin typeface="+mj-lt"/>
                <a:ea typeface="+mj-ea"/>
                <a:cs typeface="+mj-cs"/>
              </a:rPr>
              <a:t>Propiedades</a:t>
            </a:r>
          </a:p>
        </p:txBody>
      </p:sp>
      <p:pic>
        <p:nvPicPr>
          <p:cNvPr id="6" name="Imagen 5">
            <a:extLst>
              <a:ext uri="{FF2B5EF4-FFF2-40B4-BE49-F238E27FC236}">
                <a16:creationId xmlns:a16="http://schemas.microsoft.com/office/drawing/2014/main" id="{666D139A-BF46-3CA4-D8B8-51D9CD925EE2}"/>
              </a:ext>
            </a:extLst>
          </p:cNvPr>
          <p:cNvPicPr>
            <a:picLocks noChangeAspect="1"/>
          </p:cNvPicPr>
          <p:nvPr/>
        </p:nvPicPr>
        <p:blipFill>
          <a:blip r:embed="rId2"/>
          <a:stretch>
            <a:fillRect/>
          </a:stretch>
        </p:blipFill>
        <p:spPr>
          <a:xfrm>
            <a:off x="926354" y="1675227"/>
            <a:ext cx="10339292" cy="4394199"/>
          </a:xfrm>
          <a:prstGeom prst="rect">
            <a:avLst/>
          </a:prstGeom>
        </p:spPr>
      </p:pic>
    </p:spTree>
    <p:extLst>
      <p:ext uri="{BB962C8B-B14F-4D97-AF65-F5344CB8AC3E}">
        <p14:creationId xmlns:p14="http://schemas.microsoft.com/office/powerpoint/2010/main" val="235023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4">
            <a:extLst>
              <a:ext uri="{FF2B5EF4-FFF2-40B4-BE49-F238E27FC236}">
                <a16:creationId xmlns:a16="http://schemas.microsoft.com/office/drawing/2014/main" id="{D327A428-B7E7-E382-AE7E-F3BCB79ED96A}"/>
              </a:ext>
            </a:extLst>
          </p:cNvPr>
          <p:cNvSpPr txBox="1">
            <a:spLocks noChangeArrowheads="1"/>
          </p:cNvSpPr>
          <p:nvPr/>
        </p:nvSpPr>
        <p:spPr>
          <a:xfrm>
            <a:off x="556532" y="643467"/>
            <a:ext cx="11210925" cy="744836"/>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ts val="600"/>
              </a:spcAft>
            </a:pPr>
            <a:r>
              <a:rPr lang="en-US" altLang="es-AR" sz="3200" kern="1200" dirty="0" err="1">
                <a:solidFill>
                  <a:schemeClr val="bg1"/>
                </a:solidFill>
                <a:latin typeface="+mj-lt"/>
                <a:ea typeface="+mj-ea"/>
                <a:cs typeface="+mj-cs"/>
              </a:rPr>
              <a:t>Registros</a:t>
            </a:r>
            <a:endParaRPr lang="en-US" altLang="es-AR" sz="3200" kern="1200" dirty="0">
              <a:solidFill>
                <a:schemeClr val="bg1"/>
              </a:solidFill>
              <a:latin typeface="+mj-lt"/>
              <a:ea typeface="+mj-ea"/>
              <a:cs typeface="+mj-cs"/>
            </a:endParaRPr>
          </a:p>
        </p:txBody>
      </p:sp>
      <p:pic>
        <p:nvPicPr>
          <p:cNvPr id="4" name="Imagen 3">
            <a:extLst>
              <a:ext uri="{FF2B5EF4-FFF2-40B4-BE49-F238E27FC236}">
                <a16:creationId xmlns:a16="http://schemas.microsoft.com/office/drawing/2014/main" id="{1146CDBD-E09F-32DA-43C6-E74C0C28555C}"/>
              </a:ext>
            </a:extLst>
          </p:cNvPr>
          <p:cNvPicPr>
            <a:picLocks noChangeAspect="1"/>
          </p:cNvPicPr>
          <p:nvPr/>
        </p:nvPicPr>
        <p:blipFill>
          <a:blip r:embed="rId2"/>
          <a:stretch>
            <a:fillRect/>
          </a:stretch>
        </p:blipFill>
        <p:spPr>
          <a:xfrm>
            <a:off x="1935147" y="1629751"/>
            <a:ext cx="8557967" cy="3598498"/>
          </a:xfrm>
          <a:prstGeom prst="rect">
            <a:avLst/>
          </a:prstGeom>
        </p:spPr>
      </p:pic>
      <p:sp>
        <p:nvSpPr>
          <p:cNvPr id="5" name="Bocadillo: rectángulo 4">
            <a:extLst>
              <a:ext uri="{FF2B5EF4-FFF2-40B4-BE49-F238E27FC236}">
                <a16:creationId xmlns:a16="http://schemas.microsoft.com/office/drawing/2014/main" id="{0ACE6B30-E2BD-B4AE-6E61-66EA1D7DFAD0}"/>
              </a:ext>
            </a:extLst>
          </p:cNvPr>
          <p:cNvSpPr/>
          <p:nvPr/>
        </p:nvSpPr>
        <p:spPr>
          <a:xfrm>
            <a:off x="556532" y="4362138"/>
            <a:ext cx="1362209" cy="1852395"/>
          </a:xfrm>
          <a:prstGeom prst="wedgeRectCallout">
            <a:avLst>
              <a:gd name="adj1" fmla="val 81851"/>
              <a:gd name="adj2" fmla="val -11237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Nombre de Columna/ campo/ atributos.</a:t>
            </a:r>
          </a:p>
          <a:p>
            <a:pPr algn="ctr"/>
            <a:r>
              <a:rPr lang="es-AR" dirty="0"/>
              <a:t>Especifica el nombre del dato a almacenar</a:t>
            </a:r>
          </a:p>
        </p:txBody>
      </p:sp>
      <p:sp>
        <p:nvSpPr>
          <p:cNvPr id="7" name="Bocadillo: rectángulo 6">
            <a:extLst>
              <a:ext uri="{FF2B5EF4-FFF2-40B4-BE49-F238E27FC236}">
                <a16:creationId xmlns:a16="http://schemas.microsoft.com/office/drawing/2014/main" id="{28093808-3E19-7C6B-FF99-5169A8AB09DB}"/>
              </a:ext>
            </a:extLst>
          </p:cNvPr>
          <p:cNvSpPr/>
          <p:nvPr/>
        </p:nvSpPr>
        <p:spPr>
          <a:xfrm>
            <a:off x="2222183" y="5384400"/>
            <a:ext cx="1580209" cy="704884"/>
          </a:xfrm>
          <a:prstGeom prst="wedgeRectCallout">
            <a:avLst>
              <a:gd name="adj1" fmla="val 32832"/>
              <a:gd name="adj2" fmla="val -16036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AR" dirty="0"/>
              <a:t>Valor del atributo / campo</a:t>
            </a:r>
          </a:p>
        </p:txBody>
      </p:sp>
      <p:sp>
        <p:nvSpPr>
          <p:cNvPr id="11" name="Bocadillo: rectángulo 10">
            <a:extLst>
              <a:ext uri="{FF2B5EF4-FFF2-40B4-BE49-F238E27FC236}">
                <a16:creationId xmlns:a16="http://schemas.microsoft.com/office/drawing/2014/main" id="{F4047F12-13E1-3583-E5B3-C75B4E300324}"/>
              </a:ext>
            </a:extLst>
          </p:cNvPr>
          <p:cNvSpPr/>
          <p:nvPr/>
        </p:nvSpPr>
        <p:spPr>
          <a:xfrm>
            <a:off x="4437089" y="4886793"/>
            <a:ext cx="3612629" cy="1132868"/>
          </a:xfrm>
          <a:prstGeom prst="wedgeRectCallout">
            <a:avLst>
              <a:gd name="adj1" fmla="val -73945"/>
              <a:gd name="adj2" fmla="val -200854"/>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s-AR" dirty="0"/>
              <a:t>Indicador de clave primaria</a:t>
            </a:r>
          </a:p>
        </p:txBody>
      </p:sp>
    </p:spTree>
    <p:extLst>
      <p:ext uri="{BB962C8B-B14F-4D97-AF65-F5344CB8AC3E}">
        <p14:creationId xmlns:p14="http://schemas.microsoft.com/office/powerpoint/2010/main" val="308728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27A428-B7E7-E382-AE7E-F3BCB79ED96A}"/>
              </a:ext>
            </a:extLst>
          </p:cNvPr>
          <p:cNvSpPr txBox="1">
            <a:spLocks noChangeArrowheads="1"/>
          </p:cNvSpPr>
          <p:nvPr/>
        </p:nvSpPr>
        <p:spPr>
          <a:xfrm>
            <a:off x="556532" y="643467"/>
            <a:ext cx="11210925" cy="744836"/>
          </a:xfrm>
          <a:prstGeom prst="rect">
            <a:avLst/>
          </a:prstGeom>
          <a:solidFill>
            <a:schemeClr val="tx1">
              <a:lumMod val="75000"/>
              <a:lumOff val="25000"/>
            </a:schemeClr>
          </a:solidFill>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ts val="600"/>
              </a:spcAft>
            </a:pPr>
            <a:r>
              <a:rPr lang="en-US" altLang="es-AR" sz="3200" kern="1200" dirty="0">
                <a:solidFill>
                  <a:schemeClr val="bg1"/>
                </a:solidFill>
                <a:latin typeface="+mj-lt"/>
                <a:ea typeface="+mj-ea"/>
                <a:cs typeface="+mj-cs"/>
              </a:rPr>
              <a:t>Clave Primaria</a:t>
            </a:r>
          </a:p>
        </p:txBody>
      </p:sp>
      <p:sp>
        <p:nvSpPr>
          <p:cNvPr id="6" name="CuadroTexto 5">
            <a:extLst>
              <a:ext uri="{FF2B5EF4-FFF2-40B4-BE49-F238E27FC236}">
                <a16:creationId xmlns:a16="http://schemas.microsoft.com/office/drawing/2014/main" id="{71A7B749-FB59-AC85-61E2-7FBD0047C3BA}"/>
              </a:ext>
            </a:extLst>
          </p:cNvPr>
          <p:cNvSpPr txBox="1"/>
          <p:nvPr/>
        </p:nvSpPr>
        <p:spPr>
          <a:xfrm>
            <a:off x="1694925" y="1720887"/>
            <a:ext cx="8934138" cy="1200329"/>
          </a:xfrm>
          <a:prstGeom prst="rect">
            <a:avLst/>
          </a:prstGeom>
          <a:noFill/>
        </p:spPr>
        <p:txBody>
          <a:bodyPr wrap="square">
            <a:spAutoFit/>
          </a:bodyPr>
          <a:lstStyle/>
          <a:p>
            <a:r>
              <a:rPr lang="es-AR" sz="1800" b="0" i="0" dirty="0">
                <a:effectLst/>
                <a:latin typeface="+mn-lt"/>
              </a:rPr>
              <a:t>Una </a:t>
            </a:r>
            <a:r>
              <a:rPr lang="es-AR" sz="1800" b="1" i="0" dirty="0">
                <a:effectLst/>
                <a:latin typeface="+mn-lt"/>
              </a:rPr>
              <a:t>clave primaria </a:t>
            </a:r>
            <a:r>
              <a:rPr lang="es-AR" sz="1800" b="0" i="0" dirty="0">
                <a:effectLst/>
                <a:latin typeface="+mn-lt"/>
              </a:rPr>
              <a:t>es una </a:t>
            </a:r>
            <a:r>
              <a:rPr lang="es-AR" sz="1800" b="1" i="0" dirty="0">
                <a:effectLst/>
                <a:latin typeface="+mn-lt"/>
              </a:rPr>
              <a:t>columna especial o conjunto de columnas</a:t>
            </a:r>
            <a:r>
              <a:rPr lang="es-AR" sz="1800" b="0" i="0" dirty="0">
                <a:effectLst/>
                <a:latin typeface="+mn-lt"/>
              </a:rPr>
              <a:t> en una tabla de base de datos que identifica de manera única cada registro en la tabla</a:t>
            </a:r>
            <a:r>
              <a:rPr lang="es-AR" sz="1800" b="0" i="0" dirty="0">
                <a:solidFill>
                  <a:srgbClr val="111111"/>
                </a:solidFill>
                <a:effectLst/>
                <a:latin typeface="+mn-lt"/>
              </a:rPr>
              <a:t>. </a:t>
            </a:r>
            <a:r>
              <a:rPr lang="es-AR" sz="1800" b="0" i="0" dirty="0">
                <a:effectLst/>
                <a:latin typeface="+mn-lt"/>
              </a:rPr>
              <a:t>En el diseño de bases de datos relacionales, se llama clave primaria a un campo o a una combinación de campos que identifica de forma única a cada fila de una tabla</a:t>
            </a:r>
            <a:endParaRPr lang="es-AR" sz="1800" dirty="0">
              <a:latin typeface="+mn-lt"/>
            </a:endParaRPr>
          </a:p>
        </p:txBody>
      </p:sp>
      <p:pic>
        <p:nvPicPr>
          <p:cNvPr id="8" name="Imagen 7">
            <a:extLst>
              <a:ext uri="{FF2B5EF4-FFF2-40B4-BE49-F238E27FC236}">
                <a16:creationId xmlns:a16="http://schemas.microsoft.com/office/drawing/2014/main" id="{C77EAA48-B988-8A9F-EC5F-89D30637ED23}"/>
              </a:ext>
            </a:extLst>
          </p:cNvPr>
          <p:cNvPicPr>
            <a:picLocks noChangeAspect="1"/>
          </p:cNvPicPr>
          <p:nvPr/>
        </p:nvPicPr>
        <p:blipFill>
          <a:blip r:embed="rId2"/>
          <a:stretch>
            <a:fillRect/>
          </a:stretch>
        </p:blipFill>
        <p:spPr>
          <a:xfrm>
            <a:off x="2721751" y="3321391"/>
            <a:ext cx="6880485" cy="2893142"/>
          </a:xfrm>
          <a:prstGeom prst="rect">
            <a:avLst/>
          </a:prstGeom>
        </p:spPr>
      </p:pic>
      <p:sp>
        <p:nvSpPr>
          <p:cNvPr id="10" name="Flecha: pentágono 9">
            <a:extLst>
              <a:ext uri="{FF2B5EF4-FFF2-40B4-BE49-F238E27FC236}">
                <a16:creationId xmlns:a16="http://schemas.microsoft.com/office/drawing/2014/main" id="{0DB24C0F-A450-9767-BE2F-F3E34434090C}"/>
              </a:ext>
            </a:extLst>
          </p:cNvPr>
          <p:cNvSpPr/>
          <p:nvPr/>
        </p:nvSpPr>
        <p:spPr>
          <a:xfrm>
            <a:off x="967902" y="4543109"/>
            <a:ext cx="1753849" cy="74483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Legajo es PK</a:t>
            </a:r>
          </a:p>
          <a:p>
            <a:pPr algn="ctr"/>
            <a:r>
              <a:rPr lang="es-AR" dirty="0"/>
              <a:t>100 es el valor clave</a:t>
            </a:r>
          </a:p>
        </p:txBody>
      </p:sp>
      <p:sp>
        <p:nvSpPr>
          <p:cNvPr id="13" name="Globo: línea 12">
            <a:extLst>
              <a:ext uri="{FF2B5EF4-FFF2-40B4-BE49-F238E27FC236}">
                <a16:creationId xmlns:a16="http://schemas.microsoft.com/office/drawing/2014/main" id="{E530D464-B426-AD09-5F0B-D168217DFAE5}"/>
              </a:ext>
            </a:extLst>
          </p:cNvPr>
          <p:cNvSpPr/>
          <p:nvPr/>
        </p:nvSpPr>
        <p:spPr>
          <a:xfrm>
            <a:off x="4572000" y="5469698"/>
            <a:ext cx="3612629" cy="946092"/>
          </a:xfrm>
          <a:prstGeom prst="borderCallout1">
            <a:avLst>
              <a:gd name="adj1" fmla="val 42516"/>
              <a:gd name="adj2" fmla="val -864"/>
              <a:gd name="adj3" fmla="val -55458"/>
              <a:gd name="adj4" fmla="val -173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Identifica un registro único</a:t>
            </a:r>
          </a:p>
        </p:txBody>
      </p:sp>
    </p:spTree>
    <p:extLst>
      <p:ext uri="{BB962C8B-B14F-4D97-AF65-F5344CB8AC3E}">
        <p14:creationId xmlns:p14="http://schemas.microsoft.com/office/powerpoint/2010/main" val="66871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27A428-B7E7-E382-AE7E-F3BCB79ED96A}"/>
              </a:ext>
            </a:extLst>
          </p:cNvPr>
          <p:cNvSpPr txBox="1">
            <a:spLocks noChangeArrowheads="1"/>
          </p:cNvSpPr>
          <p:nvPr/>
        </p:nvSpPr>
        <p:spPr>
          <a:xfrm>
            <a:off x="556532" y="643467"/>
            <a:ext cx="11210925" cy="744836"/>
          </a:xfrm>
          <a:prstGeom prst="rect">
            <a:avLst/>
          </a:prstGeom>
          <a:solidFill>
            <a:schemeClr val="tx1">
              <a:lumMod val="75000"/>
              <a:lumOff val="25000"/>
            </a:schemeClr>
          </a:solidFill>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ts val="600"/>
              </a:spcAft>
            </a:pPr>
            <a:r>
              <a:rPr lang="en-US" altLang="es-AR" sz="3200" kern="1200" dirty="0" err="1">
                <a:solidFill>
                  <a:schemeClr val="bg1"/>
                </a:solidFill>
                <a:latin typeface="+mj-lt"/>
                <a:ea typeface="+mj-ea"/>
                <a:cs typeface="+mj-cs"/>
              </a:rPr>
              <a:t>Relaciones</a:t>
            </a:r>
            <a:r>
              <a:rPr lang="en-US" altLang="es-AR" sz="3200" kern="1200" dirty="0">
                <a:solidFill>
                  <a:schemeClr val="bg1"/>
                </a:solidFill>
                <a:latin typeface="+mj-lt"/>
                <a:ea typeface="+mj-ea"/>
                <a:cs typeface="+mj-cs"/>
              </a:rPr>
              <a:t> entre </a:t>
            </a:r>
            <a:r>
              <a:rPr lang="en-US" altLang="es-AR" sz="3200" kern="1200" dirty="0" err="1">
                <a:solidFill>
                  <a:schemeClr val="bg1"/>
                </a:solidFill>
                <a:latin typeface="+mj-lt"/>
                <a:ea typeface="+mj-ea"/>
                <a:cs typeface="+mj-cs"/>
              </a:rPr>
              <a:t>tablas</a:t>
            </a:r>
            <a:endParaRPr lang="en-US" altLang="es-AR" sz="3200" kern="1200" dirty="0">
              <a:solidFill>
                <a:schemeClr val="bg1"/>
              </a:solidFill>
              <a:latin typeface="+mj-lt"/>
              <a:ea typeface="+mj-ea"/>
              <a:cs typeface="+mj-cs"/>
            </a:endParaRPr>
          </a:p>
        </p:txBody>
      </p:sp>
      <p:sp>
        <p:nvSpPr>
          <p:cNvPr id="4" name="CuadroTexto 3">
            <a:extLst>
              <a:ext uri="{FF2B5EF4-FFF2-40B4-BE49-F238E27FC236}">
                <a16:creationId xmlns:a16="http://schemas.microsoft.com/office/drawing/2014/main" id="{28DC9906-D600-37ED-C239-6ECCE148FCB6}"/>
              </a:ext>
            </a:extLst>
          </p:cNvPr>
          <p:cNvSpPr txBox="1"/>
          <p:nvPr/>
        </p:nvSpPr>
        <p:spPr>
          <a:xfrm>
            <a:off x="2252272" y="1772862"/>
            <a:ext cx="7461354" cy="1077218"/>
          </a:xfrm>
          <a:prstGeom prst="rect">
            <a:avLst/>
          </a:prstGeom>
          <a:noFill/>
        </p:spPr>
        <p:txBody>
          <a:bodyPr wrap="square">
            <a:spAutoFit/>
          </a:bodyPr>
          <a:lstStyle/>
          <a:p>
            <a:r>
              <a:rPr lang="es-AR" sz="1600" b="0" i="0" dirty="0">
                <a:solidFill>
                  <a:srgbClr val="111111"/>
                </a:solidFill>
                <a:effectLst/>
                <a:latin typeface="+mn-lt"/>
              </a:rPr>
              <a:t>Una relación es una</a:t>
            </a:r>
            <a:r>
              <a:rPr lang="es-AR" sz="1600" b="1" i="0" dirty="0">
                <a:solidFill>
                  <a:srgbClr val="111111"/>
                </a:solidFill>
                <a:effectLst/>
                <a:latin typeface="+mn-lt"/>
              </a:rPr>
              <a:t> conexión entre dos tablas que contienen datos:</a:t>
            </a:r>
            <a:r>
              <a:rPr lang="es-AR" sz="1600" b="0" i="0" dirty="0">
                <a:solidFill>
                  <a:srgbClr val="111111"/>
                </a:solidFill>
                <a:effectLst/>
                <a:latin typeface="+mn-lt"/>
              </a:rPr>
              <a:t> una columna en cada tabla es la base de la relación. Para ver por qué son útiles las relaciones, imagine que realiza el seguimiento de los datos de los pedidos de los clientes de su negocio.</a:t>
            </a:r>
            <a:endParaRPr lang="es-AR" sz="1600" dirty="0">
              <a:latin typeface="+mn-lt"/>
            </a:endParaRPr>
          </a:p>
        </p:txBody>
      </p:sp>
      <p:pic>
        <p:nvPicPr>
          <p:cNvPr id="2050" name="Picture 2" descr="Relacionar Tablas">
            <a:extLst>
              <a:ext uri="{FF2B5EF4-FFF2-40B4-BE49-F238E27FC236}">
                <a16:creationId xmlns:a16="http://schemas.microsoft.com/office/drawing/2014/main" id="{D68DDE72-4492-8811-16AA-4BBBC89E0F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303" y="3445939"/>
            <a:ext cx="5534025"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597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4">
            <a:extLst>
              <a:ext uri="{FF2B5EF4-FFF2-40B4-BE49-F238E27FC236}">
                <a16:creationId xmlns:a16="http://schemas.microsoft.com/office/drawing/2014/main" id="{D327A428-B7E7-E382-AE7E-F3BCB79ED96A}"/>
              </a:ext>
            </a:extLst>
          </p:cNvPr>
          <p:cNvSpPr txBox="1">
            <a:spLocks noChangeArrowheads="1"/>
          </p:cNvSpPr>
          <p:nvPr/>
        </p:nvSpPr>
        <p:spPr>
          <a:xfrm>
            <a:off x="466722" y="586855"/>
            <a:ext cx="3201366" cy="3387497"/>
          </a:xfrm>
          <a:prstGeom prst="rect">
            <a:avLst/>
          </a:prstGeom>
        </p:spPr>
        <p:txBody>
          <a:bodyPr vert="horz" lIns="91440" tIns="45720" rIns="91440" bIns="45720" rtlCol="0" anchor="b">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ct val="90000"/>
              </a:lnSpc>
              <a:spcBef>
                <a:spcPct val="0"/>
              </a:spcBef>
              <a:spcAft>
                <a:spcPts val="600"/>
              </a:spcAft>
            </a:pPr>
            <a:r>
              <a:rPr lang="en-US" altLang="es-AR" sz="4000" kern="1200">
                <a:solidFill>
                  <a:srgbClr val="FFFFFF"/>
                </a:solidFill>
                <a:latin typeface="+mj-lt"/>
                <a:ea typeface="+mj-ea"/>
                <a:cs typeface="+mj-cs"/>
              </a:rPr>
              <a:t>Diseño</a:t>
            </a:r>
            <a:r>
              <a:rPr lang="en-US" altLang="es-AR" sz="4000" kern="1200" dirty="0">
                <a:solidFill>
                  <a:srgbClr val="FFFFFF"/>
                </a:solidFill>
                <a:latin typeface="+mj-lt"/>
                <a:ea typeface="+mj-ea"/>
                <a:cs typeface="+mj-cs"/>
              </a:rPr>
              <a:t> de Bases de Datos</a:t>
            </a:r>
          </a:p>
        </p:txBody>
      </p:sp>
      <p:sp>
        <p:nvSpPr>
          <p:cNvPr id="6" name="Text Box 5">
            <a:extLst>
              <a:ext uri="{FF2B5EF4-FFF2-40B4-BE49-F238E27FC236}">
                <a16:creationId xmlns:a16="http://schemas.microsoft.com/office/drawing/2014/main" id="{C4FF4F07-1438-2D81-4C8F-FF211347C2B2}"/>
              </a:ext>
            </a:extLst>
          </p:cNvPr>
          <p:cNvSpPr txBox="1">
            <a:spLocks noChangeArrowheads="1"/>
          </p:cNvSpPr>
          <p:nvPr/>
        </p:nvSpPr>
        <p:spPr bwMode="auto">
          <a:xfrm>
            <a:off x="4810259" y="649480"/>
            <a:ext cx="6555347" cy="554604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nSpc>
                <a:spcPct val="90000"/>
              </a:lnSpc>
              <a:spcBef>
                <a:spcPct val="0"/>
              </a:spcBef>
              <a:spcAft>
                <a:spcPts val="600"/>
              </a:spcAft>
              <a:buNone/>
            </a:pPr>
            <a:r>
              <a:rPr lang="en-US" altLang="es-AR" sz="1700" b="1" kern="1200" dirty="0" err="1">
                <a:latin typeface="+mn-lt"/>
                <a:ea typeface="+mn-ea"/>
                <a:cs typeface="+mn-cs"/>
              </a:rPr>
              <a:t>Objetivos</a:t>
            </a:r>
            <a:r>
              <a:rPr lang="en-US" altLang="es-AR" sz="1700" b="1" kern="1200" dirty="0">
                <a:latin typeface="+mn-lt"/>
                <a:ea typeface="+mn-ea"/>
                <a:cs typeface="+mn-cs"/>
              </a:rPr>
              <a:t> del </a:t>
            </a:r>
            <a:r>
              <a:rPr lang="en-US" altLang="es-AR" sz="1700" b="1" kern="1200" dirty="0" err="1">
                <a:latin typeface="+mn-lt"/>
                <a:ea typeface="+mn-ea"/>
                <a:cs typeface="+mn-cs"/>
              </a:rPr>
              <a:t>Diseño</a:t>
            </a:r>
            <a:r>
              <a:rPr lang="en-US" altLang="es-AR" sz="1700" b="1" kern="1200" dirty="0">
                <a:latin typeface="+mn-lt"/>
                <a:ea typeface="+mn-ea"/>
                <a:cs typeface="+mn-cs"/>
              </a:rPr>
              <a:t>.</a:t>
            </a:r>
          </a:p>
          <a:p>
            <a:pPr marL="0" indent="0">
              <a:lnSpc>
                <a:spcPct val="90000"/>
              </a:lnSpc>
              <a:spcBef>
                <a:spcPct val="0"/>
              </a:spcBef>
              <a:spcAft>
                <a:spcPts val="600"/>
              </a:spcAft>
              <a:buNone/>
            </a:pPr>
            <a:r>
              <a:rPr lang="en-US" altLang="es-AR" sz="1700" i="1" kern="1200" dirty="0">
                <a:latin typeface="+mn-lt"/>
                <a:ea typeface="+mn-ea"/>
                <a:cs typeface="+mn-cs"/>
              </a:rPr>
              <a:t>Entre </a:t>
            </a:r>
            <a:r>
              <a:rPr lang="en-US" altLang="es-AR" sz="1700" i="1" kern="1200" dirty="0" err="1">
                <a:latin typeface="+mn-lt"/>
                <a:ea typeface="+mn-ea"/>
                <a:cs typeface="+mn-cs"/>
              </a:rPr>
              <a:t>los</a:t>
            </a:r>
            <a:r>
              <a:rPr lang="en-US" altLang="es-AR" sz="1700" i="1" kern="1200" dirty="0">
                <a:latin typeface="+mn-lt"/>
                <a:ea typeface="+mn-ea"/>
                <a:cs typeface="+mn-cs"/>
              </a:rPr>
              <a:t> </a:t>
            </a:r>
            <a:r>
              <a:rPr lang="en-US" altLang="es-AR" sz="1700" i="1" kern="1200" dirty="0" err="1">
                <a:latin typeface="+mn-lt"/>
                <a:ea typeface="+mn-ea"/>
                <a:cs typeface="+mn-cs"/>
              </a:rPr>
              <a:t>distintos</a:t>
            </a:r>
            <a:r>
              <a:rPr lang="en-US" altLang="es-AR" sz="1700" i="1" kern="1200" dirty="0">
                <a:latin typeface="+mn-lt"/>
                <a:ea typeface="+mn-ea"/>
                <a:cs typeface="+mn-cs"/>
              </a:rPr>
              <a:t> </a:t>
            </a:r>
            <a:r>
              <a:rPr lang="en-US" altLang="es-AR" sz="1700" i="1" kern="1200" dirty="0" err="1">
                <a:latin typeface="+mn-lt"/>
                <a:ea typeface="+mn-ea"/>
                <a:cs typeface="+mn-cs"/>
              </a:rPr>
              <a:t>objetivos</a:t>
            </a:r>
            <a:r>
              <a:rPr lang="en-US" altLang="es-AR" sz="1700" i="1" kern="1200" dirty="0">
                <a:latin typeface="+mn-lt"/>
                <a:ea typeface="+mn-ea"/>
                <a:cs typeface="+mn-cs"/>
              </a:rPr>
              <a:t> </a:t>
            </a:r>
            <a:r>
              <a:rPr lang="en-US" altLang="es-AR" sz="1700" i="1" kern="1200" dirty="0" err="1">
                <a:latin typeface="+mn-lt"/>
                <a:ea typeface="+mn-ea"/>
                <a:cs typeface="+mn-cs"/>
              </a:rPr>
              <a:t>en</a:t>
            </a:r>
            <a:r>
              <a:rPr lang="en-US" altLang="es-AR" sz="1700" i="1" kern="1200" dirty="0">
                <a:latin typeface="+mn-lt"/>
                <a:ea typeface="+mn-ea"/>
                <a:cs typeface="+mn-cs"/>
              </a:rPr>
              <a:t> </a:t>
            </a:r>
            <a:r>
              <a:rPr lang="en-US" altLang="es-AR" sz="1700" i="1" kern="1200" dirty="0" err="1">
                <a:latin typeface="+mn-lt"/>
                <a:ea typeface="+mn-ea"/>
                <a:cs typeface="+mn-cs"/>
              </a:rPr>
              <a:t>el</a:t>
            </a:r>
            <a:r>
              <a:rPr lang="en-US" altLang="es-AR" sz="1700" i="1" kern="1200" dirty="0">
                <a:latin typeface="+mn-lt"/>
                <a:ea typeface="+mn-ea"/>
                <a:cs typeface="+mn-cs"/>
              </a:rPr>
              <a:t> </a:t>
            </a:r>
            <a:r>
              <a:rPr lang="en-US" altLang="es-AR" sz="1700" i="1" kern="1200" dirty="0" err="1">
                <a:latin typeface="+mn-lt"/>
                <a:ea typeface="+mn-ea"/>
                <a:cs typeface="+mn-cs"/>
              </a:rPr>
              <a:t>diseño</a:t>
            </a:r>
            <a:r>
              <a:rPr lang="en-US" altLang="es-AR" sz="1700" i="1" kern="1200" dirty="0">
                <a:latin typeface="+mn-lt"/>
                <a:ea typeface="+mn-ea"/>
                <a:cs typeface="+mn-cs"/>
              </a:rPr>
              <a:t> de </a:t>
            </a:r>
            <a:r>
              <a:rPr lang="en-US" altLang="es-AR" sz="1700" i="1" kern="1200" dirty="0" err="1">
                <a:latin typeface="+mn-lt"/>
                <a:ea typeface="+mn-ea"/>
                <a:cs typeface="+mn-cs"/>
              </a:rPr>
              <a:t>una</a:t>
            </a:r>
            <a:r>
              <a:rPr lang="en-US" altLang="es-AR" sz="1700" i="1" kern="1200" dirty="0">
                <a:latin typeface="+mn-lt"/>
                <a:ea typeface="+mn-ea"/>
                <a:cs typeface="+mn-cs"/>
              </a:rPr>
              <a:t> base de </a:t>
            </a:r>
            <a:r>
              <a:rPr lang="en-US" altLang="es-AR" sz="1700" i="1" kern="1200" dirty="0" err="1">
                <a:latin typeface="+mn-lt"/>
                <a:ea typeface="+mn-ea"/>
                <a:cs typeface="+mn-cs"/>
              </a:rPr>
              <a:t>datos</a:t>
            </a:r>
            <a:r>
              <a:rPr lang="en-US" altLang="es-AR" sz="1700" i="1" kern="1200" dirty="0">
                <a:latin typeface="+mn-lt"/>
                <a:ea typeface="+mn-ea"/>
                <a:cs typeface="+mn-cs"/>
              </a:rPr>
              <a:t> se </a:t>
            </a:r>
            <a:r>
              <a:rPr lang="en-US" altLang="es-AR" sz="1700" i="1" kern="1200" dirty="0" err="1">
                <a:latin typeface="+mn-lt"/>
                <a:ea typeface="+mn-ea"/>
                <a:cs typeface="+mn-cs"/>
              </a:rPr>
              <a:t>pueden</a:t>
            </a:r>
            <a:r>
              <a:rPr lang="en-US" altLang="es-AR" sz="1700" i="1" kern="1200" dirty="0">
                <a:latin typeface="+mn-lt"/>
                <a:ea typeface="+mn-ea"/>
                <a:cs typeface="+mn-cs"/>
              </a:rPr>
              <a:t> </a:t>
            </a:r>
            <a:r>
              <a:rPr lang="en-US" altLang="es-AR" sz="1700" i="1" kern="1200" dirty="0" err="1">
                <a:latin typeface="+mn-lt"/>
                <a:ea typeface="+mn-ea"/>
                <a:cs typeface="+mn-cs"/>
              </a:rPr>
              <a:t>considerar</a:t>
            </a:r>
            <a:r>
              <a:rPr lang="en-US" altLang="es-AR" sz="1700" i="1" kern="1200" dirty="0">
                <a:latin typeface="+mn-lt"/>
                <a:ea typeface="+mn-ea"/>
                <a:cs typeface="+mn-cs"/>
              </a:rPr>
              <a:t>:</a:t>
            </a:r>
          </a:p>
          <a:p>
            <a:pPr indent="-228600">
              <a:lnSpc>
                <a:spcPct val="90000"/>
              </a:lnSpc>
              <a:spcBef>
                <a:spcPct val="0"/>
              </a:spcBef>
              <a:spcAft>
                <a:spcPts val="600"/>
              </a:spcAft>
              <a:buFont typeface="Arial" panose="020B0604020202020204" pitchFamily="34" charset="0"/>
              <a:buChar char="•"/>
            </a:pPr>
            <a:r>
              <a:rPr lang="en-US" altLang="es-AR" sz="1700" kern="1200" dirty="0">
                <a:latin typeface="+mn-lt"/>
                <a:ea typeface="+mn-ea"/>
                <a:cs typeface="+mn-cs"/>
              </a:rPr>
              <a:t>La base de </a:t>
            </a:r>
            <a:r>
              <a:rPr lang="en-US" altLang="es-AR" sz="1700" kern="1200" dirty="0" err="1">
                <a:latin typeface="+mn-lt"/>
                <a:ea typeface="+mn-ea"/>
                <a:cs typeface="+mn-cs"/>
              </a:rPr>
              <a:t>datos</a:t>
            </a:r>
            <a:r>
              <a:rPr lang="en-US" altLang="es-AR" sz="1700" kern="1200" dirty="0">
                <a:latin typeface="+mn-lt"/>
                <a:ea typeface="+mn-ea"/>
                <a:cs typeface="+mn-cs"/>
              </a:rPr>
              <a:t> </a:t>
            </a:r>
            <a:r>
              <a:rPr lang="en-US" altLang="es-AR" sz="1700" kern="1200" dirty="0" err="1">
                <a:latin typeface="+mn-lt"/>
                <a:ea typeface="+mn-ea"/>
                <a:cs typeface="+mn-cs"/>
              </a:rPr>
              <a:t>resultante</a:t>
            </a:r>
            <a:r>
              <a:rPr lang="en-US" altLang="es-AR" sz="1700" kern="1200" dirty="0">
                <a:latin typeface="+mn-lt"/>
                <a:ea typeface="+mn-ea"/>
                <a:cs typeface="+mn-cs"/>
              </a:rPr>
              <a:t> </a:t>
            </a:r>
            <a:r>
              <a:rPr lang="en-US" altLang="es-AR" sz="1700" kern="1200" dirty="0" err="1">
                <a:latin typeface="+mn-lt"/>
                <a:ea typeface="+mn-ea"/>
                <a:cs typeface="+mn-cs"/>
              </a:rPr>
              <a:t>tiene</a:t>
            </a:r>
            <a:r>
              <a:rPr lang="en-US" altLang="es-AR" sz="1700" kern="1200" dirty="0">
                <a:latin typeface="+mn-lt"/>
                <a:ea typeface="+mn-ea"/>
                <a:cs typeface="+mn-cs"/>
              </a:rPr>
              <a:t> que ser </a:t>
            </a:r>
            <a:r>
              <a:rPr lang="en-US" altLang="es-AR" sz="1700" kern="1200" dirty="0" err="1">
                <a:latin typeface="+mn-lt"/>
                <a:ea typeface="+mn-ea"/>
                <a:cs typeface="+mn-cs"/>
              </a:rPr>
              <a:t>capaz</a:t>
            </a:r>
            <a:r>
              <a:rPr lang="en-US" altLang="es-AR" sz="1700" kern="1200" dirty="0">
                <a:latin typeface="+mn-lt"/>
                <a:ea typeface="+mn-ea"/>
                <a:cs typeface="+mn-cs"/>
              </a:rPr>
              <a:t> de </a:t>
            </a:r>
            <a:r>
              <a:rPr lang="en-US" altLang="es-AR" sz="1700" kern="1200" dirty="0" err="1">
                <a:latin typeface="+mn-lt"/>
                <a:ea typeface="+mn-ea"/>
                <a:cs typeface="+mn-cs"/>
              </a:rPr>
              <a:t>almacenar</a:t>
            </a:r>
            <a:r>
              <a:rPr lang="en-US" altLang="es-AR" sz="1700" kern="1200" dirty="0">
                <a:latin typeface="+mn-lt"/>
                <a:ea typeface="+mn-ea"/>
                <a:cs typeface="+mn-cs"/>
              </a:rPr>
              <a:t> </a:t>
            </a:r>
            <a:r>
              <a:rPr lang="en-US" altLang="es-AR" sz="1700" kern="1200" dirty="0" err="1">
                <a:latin typeface="+mn-lt"/>
                <a:ea typeface="+mn-ea"/>
                <a:cs typeface="+mn-cs"/>
              </a:rPr>
              <a:t>toda</a:t>
            </a:r>
            <a:r>
              <a:rPr lang="en-US" altLang="es-AR" sz="1700" kern="1200" dirty="0">
                <a:latin typeface="+mn-lt"/>
                <a:ea typeface="+mn-ea"/>
                <a:cs typeface="+mn-cs"/>
              </a:rPr>
              <a:t> la </a:t>
            </a:r>
            <a:r>
              <a:rPr lang="en-US" altLang="es-AR" sz="1700" kern="1200" dirty="0" err="1">
                <a:latin typeface="+mn-lt"/>
                <a:ea typeface="+mn-ea"/>
                <a:cs typeface="+mn-cs"/>
              </a:rPr>
              <a:t>información</a:t>
            </a:r>
            <a:r>
              <a:rPr lang="en-US" altLang="es-AR" sz="1700" kern="1200" dirty="0">
                <a:latin typeface="+mn-lt"/>
                <a:ea typeface="+mn-ea"/>
                <a:cs typeface="+mn-cs"/>
              </a:rPr>
              <a:t>  </a:t>
            </a:r>
            <a:r>
              <a:rPr lang="en-US" altLang="es-AR" sz="1700" kern="1200" dirty="0" err="1">
                <a:latin typeface="+mn-lt"/>
                <a:ea typeface="+mn-ea"/>
                <a:cs typeface="+mn-cs"/>
              </a:rPr>
              <a:t>necesaria</a:t>
            </a:r>
            <a:r>
              <a:rPr lang="en-US" altLang="es-AR" sz="1700" kern="1200" dirty="0">
                <a:latin typeface="+mn-lt"/>
                <a:ea typeface="+mn-ea"/>
                <a:cs typeface="+mn-cs"/>
              </a:rPr>
              <a:t>. El primer paso será </a:t>
            </a:r>
            <a:r>
              <a:rPr lang="en-US" altLang="es-AR" sz="1700" kern="1200" dirty="0" err="1">
                <a:latin typeface="+mn-lt"/>
                <a:ea typeface="+mn-ea"/>
                <a:cs typeface="+mn-cs"/>
              </a:rPr>
              <a:t>determinar</a:t>
            </a:r>
            <a:r>
              <a:rPr lang="en-US" altLang="es-AR" sz="1700" kern="1200" dirty="0">
                <a:latin typeface="+mn-lt"/>
                <a:ea typeface="+mn-ea"/>
                <a:cs typeface="+mn-cs"/>
              </a:rPr>
              <a:t> </a:t>
            </a:r>
            <a:r>
              <a:rPr lang="en-US" altLang="es-AR" sz="1700" kern="1200" dirty="0" err="1">
                <a:latin typeface="+mn-lt"/>
                <a:ea typeface="+mn-ea"/>
                <a:cs typeface="+mn-cs"/>
              </a:rPr>
              <a:t>los</a:t>
            </a:r>
            <a:r>
              <a:rPr lang="en-US" altLang="es-AR" sz="1700" kern="1200" dirty="0">
                <a:latin typeface="+mn-lt"/>
                <a:ea typeface="+mn-ea"/>
                <a:cs typeface="+mn-cs"/>
              </a:rPr>
              <a:t> </a:t>
            </a:r>
            <a:r>
              <a:rPr lang="en-US" altLang="es-AR" sz="1700" kern="1200" dirty="0" err="1">
                <a:latin typeface="+mn-lt"/>
                <a:ea typeface="+mn-ea"/>
                <a:cs typeface="+mn-cs"/>
              </a:rPr>
              <a:t>atributos</a:t>
            </a:r>
            <a:r>
              <a:rPr lang="en-US" altLang="es-AR" sz="1700" kern="1200" dirty="0">
                <a:latin typeface="+mn-lt"/>
                <a:ea typeface="+mn-ea"/>
                <a:cs typeface="+mn-cs"/>
              </a:rPr>
              <a:t> que van a </a:t>
            </a:r>
            <a:r>
              <a:rPr lang="en-US" altLang="es-AR" sz="1700" kern="1200" dirty="0" err="1">
                <a:latin typeface="+mn-lt"/>
                <a:ea typeface="+mn-ea"/>
                <a:cs typeface="+mn-cs"/>
              </a:rPr>
              <a:t>formar</a:t>
            </a:r>
            <a:r>
              <a:rPr lang="en-US" altLang="es-AR" sz="1700" kern="1200" dirty="0">
                <a:latin typeface="+mn-lt"/>
                <a:ea typeface="+mn-ea"/>
                <a:cs typeface="+mn-cs"/>
              </a:rPr>
              <a:t> </a:t>
            </a:r>
            <a:r>
              <a:rPr lang="en-US" altLang="es-AR" sz="1700" kern="1200" dirty="0" err="1">
                <a:latin typeface="+mn-lt"/>
                <a:ea typeface="+mn-ea"/>
                <a:cs typeface="+mn-cs"/>
              </a:rPr>
              <a:t>parte</a:t>
            </a:r>
            <a:r>
              <a:rPr lang="en-US" altLang="es-AR" sz="1700" kern="1200" dirty="0">
                <a:latin typeface="+mn-lt"/>
                <a:ea typeface="+mn-ea"/>
                <a:cs typeface="+mn-cs"/>
              </a:rPr>
              <a:t> de la base de </a:t>
            </a:r>
            <a:r>
              <a:rPr lang="en-US" altLang="es-AR" sz="1700" kern="1200" dirty="0" err="1">
                <a:latin typeface="+mn-lt"/>
                <a:ea typeface="+mn-ea"/>
                <a:cs typeface="+mn-cs"/>
              </a:rPr>
              <a:t>datos</a:t>
            </a:r>
            <a:r>
              <a:rPr lang="en-US" altLang="es-AR" sz="1700" kern="1200" dirty="0">
                <a:latin typeface="+mn-lt"/>
                <a:ea typeface="+mn-ea"/>
                <a:cs typeface="+mn-cs"/>
              </a:rPr>
              <a:t> y </a:t>
            </a:r>
            <a:r>
              <a:rPr lang="en-US" altLang="es-AR" sz="1700" kern="1200" dirty="0" err="1">
                <a:latin typeface="+mn-lt"/>
                <a:ea typeface="+mn-ea"/>
                <a:cs typeface="+mn-cs"/>
              </a:rPr>
              <a:t>reunirlos</a:t>
            </a:r>
            <a:r>
              <a:rPr lang="en-US" altLang="es-AR" sz="1700" kern="1200" dirty="0">
                <a:latin typeface="+mn-lt"/>
                <a:ea typeface="+mn-ea"/>
                <a:cs typeface="+mn-cs"/>
              </a:rPr>
              <a:t> </a:t>
            </a:r>
            <a:r>
              <a:rPr lang="en-US" altLang="es-AR" sz="1700" kern="1200" dirty="0" err="1">
                <a:latin typeface="+mn-lt"/>
                <a:ea typeface="+mn-ea"/>
                <a:cs typeface="+mn-cs"/>
              </a:rPr>
              <a:t>en</a:t>
            </a:r>
            <a:r>
              <a:rPr lang="en-US" altLang="es-AR" sz="1700" kern="1200" dirty="0">
                <a:latin typeface="+mn-lt"/>
                <a:ea typeface="+mn-ea"/>
                <a:cs typeface="+mn-cs"/>
              </a:rPr>
              <a:t> </a:t>
            </a:r>
            <a:r>
              <a:rPr lang="en-US" altLang="es-AR" sz="1700" kern="1200" dirty="0" err="1">
                <a:latin typeface="+mn-lt"/>
                <a:ea typeface="+mn-ea"/>
                <a:cs typeface="+mn-cs"/>
              </a:rPr>
              <a:t>una</a:t>
            </a:r>
            <a:r>
              <a:rPr lang="en-US" altLang="es-AR" sz="1700" kern="1200" dirty="0">
                <a:latin typeface="+mn-lt"/>
                <a:ea typeface="+mn-ea"/>
                <a:cs typeface="+mn-cs"/>
              </a:rPr>
              <a:t> </a:t>
            </a:r>
            <a:r>
              <a:rPr lang="en-US" altLang="es-AR" sz="1700" kern="1200" dirty="0" err="1">
                <a:latin typeface="+mn-lt"/>
                <a:ea typeface="+mn-ea"/>
                <a:cs typeface="+mn-cs"/>
              </a:rPr>
              <a:t>relación</a:t>
            </a:r>
            <a:r>
              <a:rPr lang="en-US" altLang="es-AR" sz="1700" kern="1200" dirty="0">
                <a:latin typeface="+mn-lt"/>
                <a:ea typeface="+mn-ea"/>
                <a:cs typeface="+mn-cs"/>
              </a:rPr>
              <a:t> Universal. Hasta que se </a:t>
            </a:r>
            <a:r>
              <a:rPr lang="en-US" altLang="es-AR" sz="1700" kern="1200" dirty="0" err="1">
                <a:latin typeface="+mn-lt"/>
                <a:ea typeface="+mn-ea"/>
                <a:cs typeface="+mn-cs"/>
              </a:rPr>
              <a:t>hayan</a:t>
            </a:r>
            <a:r>
              <a:rPr lang="en-US" altLang="es-AR" sz="1700" kern="1200" dirty="0">
                <a:latin typeface="+mn-lt"/>
                <a:ea typeface="+mn-ea"/>
                <a:cs typeface="+mn-cs"/>
              </a:rPr>
              <a:t> </a:t>
            </a:r>
            <a:r>
              <a:rPr lang="en-US" altLang="es-AR" sz="1700" kern="1200" dirty="0" err="1">
                <a:latin typeface="+mn-lt"/>
                <a:ea typeface="+mn-ea"/>
                <a:cs typeface="+mn-cs"/>
              </a:rPr>
              <a:t>concretado</a:t>
            </a:r>
            <a:r>
              <a:rPr lang="en-US" altLang="es-AR" sz="1700" kern="1200" dirty="0">
                <a:latin typeface="+mn-lt"/>
                <a:ea typeface="+mn-ea"/>
                <a:cs typeface="+mn-cs"/>
              </a:rPr>
              <a:t> </a:t>
            </a:r>
            <a:r>
              <a:rPr lang="en-US" altLang="es-AR" sz="1700" kern="1200" dirty="0" err="1">
                <a:latin typeface="+mn-lt"/>
                <a:ea typeface="+mn-ea"/>
                <a:cs typeface="+mn-cs"/>
              </a:rPr>
              <a:t>los</a:t>
            </a:r>
            <a:r>
              <a:rPr lang="en-US" altLang="es-AR" sz="1700" kern="1200" dirty="0">
                <a:latin typeface="+mn-lt"/>
                <a:ea typeface="+mn-ea"/>
                <a:cs typeface="+mn-cs"/>
              </a:rPr>
              <a:t> campos </a:t>
            </a:r>
            <a:r>
              <a:rPr lang="en-US" altLang="es-AR" sz="1700" kern="1200" dirty="0" err="1">
                <a:latin typeface="+mn-lt"/>
                <a:ea typeface="+mn-ea"/>
                <a:cs typeface="+mn-cs"/>
              </a:rPr>
              <a:t>necesarios</a:t>
            </a:r>
            <a:r>
              <a:rPr lang="en-US" altLang="es-AR" sz="1700" kern="1200" dirty="0">
                <a:latin typeface="+mn-lt"/>
                <a:ea typeface="+mn-ea"/>
                <a:cs typeface="+mn-cs"/>
              </a:rPr>
              <a:t>, no </a:t>
            </a:r>
            <a:r>
              <a:rPr lang="en-US" altLang="es-AR" sz="1700" kern="1200" dirty="0" err="1">
                <a:latin typeface="+mn-lt"/>
                <a:ea typeface="+mn-ea"/>
                <a:cs typeface="+mn-cs"/>
              </a:rPr>
              <a:t>podrá</a:t>
            </a:r>
            <a:r>
              <a:rPr lang="en-US" altLang="es-AR" sz="1700" kern="1200" dirty="0">
                <a:latin typeface="+mn-lt"/>
                <a:ea typeface="+mn-ea"/>
                <a:cs typeface="+mn-cs"/>
              </a:rPr>
              <a:t> </a:t>
            </a:r>
            <a:r>
              <a:rPr lang="en-US" altLang="es-AR" sz="1700" kern="1200" dirty="0" err="1">
                <a:latin typeface="+mn-lt"/>
                <a:ea typeface="+mn-ea"/>
                <a:cs typeface="+mn-cs"/>
              </a:rPr>
              <a:t>el</a:t>
            </a:r>
            <a:r>
              <a:rPr lang="en-US" altLang="es-AR" sz="1700" kern="1200" dirty="0">
                <a:latin typeface="+mn-lt"/>
                <a:ea typeface="+mn-ea"/>
                <a:cs typeface="+mn-cs"/>
              </a:rPr>
              <a:t> </a:t>
            </a:r>
            <a:r>
              <a:rPr lang="en-US" altLang="es-AR" sz="1700" kern="1200" dirty="0" err="1">
                <a:latin typeface="+mn-lt"/>
                <a:ea typeface="+mn-ea"/>
                <a:cs typeface="+mn-cs"/>
              </a:rPr>
              <a:t>diseñador</a:t>
            </a:r>
            <a:r>
              <a:rPr lang="en-US" altLang="es-AR" sz="1700" kern="1200" dirty="0">
                <a:latin typeface="+mn-lt"/>
                <a:ea typeface="+mn-ea"/>
                <a:cs typeface="+mn-cs"/>
              </a:rPr>
              <a:t> </a:t>
            </a:r>
            <a:r>
              <a:rPr lang="en-US" altLang="es-AR" sz="1700" kern="1200" dirty="0" err="1">
                <a:latin typeface="+mn-lt"/>
                <a:ea typeface="+mn-ea"/>
                <a:cs typeface="+mn-cs"/>
              </a:rPr>
              <a:t>establecer</a:t>
            </a:r>
            <a:r>
              <a:rPr lang="en-US" altLang="es-AR" sz="1700" kern="1200" dirty="0">
                <a:latin typeface="+mn-lt"/>
                <a:ea typeface="+mn-ea"/>
                <a:cs typeface="+mn-cs"/>
              </a:rPr>
              <a:t> las </a:t>
            </a:r>
            <a:r>
              <a:rPr lang="en-US" altLang="es-AR" sz="1700" kern="1200" dirty="0" err="1">
                <a:latin typeface="+mn-lt"/>
                <a:ea typeface="+mn-ea"/>
                <a:cs typeface="+mn-cs"/>
              </a:rPr>
              <a:t>relaciones</a:t>
            </a:r>
            <a:r>
              <a:rPr lang="en-US" altLang="es-AR" sz="1700" kern="1200" dirty="0">
                <a:latin typeface="+mn-lt"/>
                <a:ea typeface="+mn-ea"/>
                <a:cs typeface="+mn-cs"/>
              </a:rPr>
              <a:t>  con </a:t>
            </a:r>
            <a:r>
              <a:rPr lang="en-US" altLang="es-AR" sz="1700" kern="1200" dirty="0" err="1">
                <a:latin typeface="+mn-lt"/>
                <a:ea typeface="+mn-ea"/>
                <a:cs typeface="+mn-cs"/>
              </a:rPr>
              <a:t>ellos</a:t>
            </a:r>
            <a:r>
              <a:rPr lang="en-US" altLang="es-AR" sz="1700" kern="1200" dirty="0">
                <a:latin typeface="+mn-lt"/>
                <a:ea typeface="+mn-ea"/>
                <a:cs typeface="+mn-cs"/>
              </a:rPr>
              <a:t>.</a:t>
            </a:r>
          </a:p>
          <a:p>
            <a:pPr indent="-228600">
              <a:lnSpc>
                <a:spcPct val="90000"/>
              </a:lnSpc>
              <a:spcBef>
                <a:spcPct val="0"/>
              </a:spcBef>
              <a:spcAft>
                <a:spcPts val="600"/>
              </a:spcAft>
              <a:buFont typeface="Arial" panose="020B0604020202020204" pitchFamily="34" charset="0"/>
              <a:buChar char="•"/>
            </a:pPr>
            <a:endParaRPr lang="en-US" altLang="es-AR" sz="1700" kern="1200" dirty="0">
              <a:latin typeface="+mn-lt"/>
              <a:ea typeface="+mn-ea"/>
              <a:cs typeface="+mn-cs"/>
            </a:endParaRPr>
          </a:p>
          <a:p>
            <a:pPr indent="-228600">
              <a:lnSpc>
                <a:spcPct val="90000"/>
              </a:lnSpc>
              <a:spcBef>
                <a:spcPct val="0"/>
              </a:spcBef>
              <a:spcAft>
                <a:spcPts val="600"/>
              </a:spcAft>
              <a:buFont typeface="Arial" panose="020B0604020202020204" pitchFamily="34" charset="0"/>
              <a:buChar char="•"/>
            </a:pPr>
            <a:r>
              <a:rPr lang="en-US" altLang="es-AR" sz="1700" kern="1200" dirty="0" err="1">
                <a:latin typeface="+mn-lt"/>
                <a:ea typeface="+mn-ea"/>
                <a:cs typeface="+mn-cs"/>
              </a:rPr>
              <a:t>Eliminar</a:t>
            </a:r>
            <a:r>
              <a:rPr lang="en-US" altLang="es-AR" sz="1700" kern="1200" dirty="0">
                <a:latin typeface="+mn-lt"/>
                <a:ea typeface="+mn-ea"/>
                <a:cs typeface="+mn-cs"/>
              </a:rPr>
              <a:t> la </a:t>
            </a:r>
            <a:r>
              <a:rPr lang="en-US" altLang="es-AR" sz="1700" kern="1200" dirty="0" err="1">
                <a:latin typeface="+mn-lt"/>
                <a:ea typeface="+mn-ea"/>
                <a:cs typeface="+mn-cs"/>
              </a:rPr>
              <a:t>información</a:t>
            </a:r>
            <a:r>
              <a:rPr lang="en-US" altLang="es-AR" sz="1700" kern="1200" dirty="0">
                <a:latin typeface="+mn-lt"/>
                <a:ea typeface="+mn-ea"/>
                <a:cs typeface="+mn-cs"/>
              </a:rPr>
              <a:t> </a:t>
            </a:r>
            <a:r>
              <a:rPr lang="en-US" altLang="es-AR" sz="1700" kern="1200" dirty="0" err="1">
                <a:latin typeface="+mn-lt"/>
                <a:ea typeface="+mn-ea"/>
                <a:cs typeface="+mn-cs"/>
              </a:rPr>
              <a:t>redundante</a:t>
            </a:r>
            <a:r>
              <a:rPr lang="en-US" altLang="es-AR" sz="1700" kern="1200" dirty="0">
                <a:latin typeface="+mn-lt"/>
                <a:ea typeface="+mn-ea"/>
                <a:cs typeface="+mn-cs"/>
              </a:rPr>
              <a:t> </a:t>
            </a:r>
            <a:r>
              <a:rPr lang="en-US" altLang="es-AR" sz="1700" kern="1200" dirty="0" err="1">
                <a:latin typeface="+mn-lt"/>
                <a:ea typeface="+mn-ea"/>
                <a:cs typeface="+mn-cs"/>
              </a:rPr>
              <a:t>siempre</a:t>
            </a:r>
            <a:r>
              <a:rPr lang="en-US" altLang="es-AR" sz="1700" kern="1200" dirty="0">
                <a:latin typeface="+mn-lt"/>
                <a:ea typeface="+mn-ea"/>
                <a:cs typeface="+mn-cs"/>
              </a:rPr>
              <a:t> que se a </a:t>
            </a:r>
            <a:r>
              <a:rPr lang="en-US" altLang="es-AR" sz="1700" kern="1200" dirty="0" err="1">
                <a:latin typeface="+mn-lt"/>
                <a:ea typeface="+mn-ea"/>
                <a:cs typeface="+mn-cs"/>
              </a:rPr>
              <a:t>posible</a:t>
            </a:r>
            <a:r>
              <a:rPr lang="en-US" altLang="es-AR" sz="1700" kern="1200" dirty="0">
                <a:latin typeface="+mn-lt"/>
                <a:ea typeface="+mn-ea"/>
                <a:cs typeface="+mn-cs"/>
              </a:rPr>
              <a:t>.</a:t>
            </a:r>
          </a:p>
          <a:p>
            <a:pPr indent="-228600">
              <a:lnSpc>
                <a:spcPct val="90000"/>
              </a:lnSpc>
              <a:spcBef>
                <a:spcPct val="0"/>
              </a:spcBef>
              <a:spcAft>
                <a:spcPts val="600"/>
              </a:spcAft>
              <a:buFont typeface="Arial" panose="020B0604020202020204" pitchFamily="34" charset="0"/>
              <a:buChar char="•"/>
            </a:pPr>
            <a:endParaRPr lang="en-US" altLang="es-AR" sz="1700" kern="1200" dirty="0">
              <a:latin typeface="+mn-lt"/>
              <a:ea typeface="+mn-ea"/>
              <a:cs typeface="+mn-cs"/>
            </a:endParaRPr>
          </a:p>
          <a:p>
            <a:pPr indent="-228600">
              <a:lnSpc>
                <a:spcPct val="90000"/>
              </a:lnSpc>
              <a:spcBef>
                <a:spcPct val="0"/>
              </a:spcBef>
              <a:spcAft>
                <a:spcPts val="600"/>
              </a:spcAft>
              <a:buFont typeface="Arial" panose="020B0604020202020204" pitchFamily="34" charset="0"/>
              <a:buChar char="•"/>
            </a:pPr>
            <a:r>
              <a:rPr lang="en-US" altLang="es-AR" sz="1700" kern="1200" dirty="0" err="1">
                <a:latin typeface="+mn-lt"/>
                <a:ea typeface="+mn-ea"/>
                <a:cs typeface="+mn-cs"/>
              </a:rPr>
              <a:t>Mantener</a:t>
            </a:r>
            <a:r>
              <a:rPr lang="en-US" altLang="es-AR" sz="1700" kern="1200" dirty="0">
                <a:latin typeface="+mn-lt"/>
                <a:ea typeface="+mn-ea"/>
                <a:cs typeface="+mn-cs"/>
              </a:rPr>
              <a:t> </a:t>
            </a:r>
            <a:r>
              <a:rPr lang="en-US" altLang="es-AR" sz="1700" kern="1200" dirty="0" err="1">
                <a:latin typeface="+mn-lt"/>
                <a:ea typeface="+mn-ea"/>
                <a:cs typeface="+mn-cs"/>
              </a:rPr>
              <a:t>el</a:t>
            </a:r>
            <a:r>
              <a:rPr lang="en-US" altLang="es-AR" sz="1700" kern="1200" dirty="0">
                <a:latin typeface="+mn-lt"/>
                <a:ea typeface="+mn-ea"/>
                <a:cs typeface="+mn-cs"/>
              </a:rPr>
              <a:t> </a:t>
            </a:r>
            <a:r>
              <a:rPr lang="en-US" altLang="es-AR" sz="1700" kern="1200" dirty="0" err="1">
                <a:latin typeface="+mn-lt"/>
                <a:ea typeface="+mn-ea"/>
                <a:cs typeface="+mn-cs"/>
              </a:rPr>
              <a:t>nro</a:t>
            </a:r>
            <a:r>
              <a:rPr lang="en-US" altLang="es-AR" sz="1700" kern="1200" dirty="0">
                <a:latin typeface="+mn-lt"/>
                <a:ea typeface="+mn-ea"/>
                <a:cs typeface="+mn-cs"/>
              </a:rPr>
              <a:t> de </a:t>
            </a:r>
            <a:r>
              <a:rPr lang="en-US" altLang="es-AR" sz="1700" kern="1200" dirty="0" err="1">
                <a:latin typeface="+mn-lt"/>
                <a:ea typeface="+mn-ea"/>
                <a:cs typeface="+mn-cs"/>
              </a:rPr>
              <a:t>relaciones</a:t>
            </a:r>
            <a:r>
              <a:rPr lang="en-US" altLang="es-AR" sz="1700" kern="1200" dirty="0">
                <a:latin typeface="+mn-lt"/>
                <a:ea typeface="+mn-ea"/>
                <a:cs typeface="+mn-cs"/>
              </a:rPr>
              <a:t> al </a:t>
            </a:r>
            <a:r>
              <a:rPr lang="en-US" altLang="es-AR" sz="1700" kern="1200" dirty="0" err="1">
                <a:latin typeface="+mn-lt"/>
                <a:ea typeface="+mn-ea"/>
                <a:cs typeface="+mn-cs"/>
              </a:rPr>
              <a:t>mínimo</a:t>
            </a:r>
            <a:r>
              <a:rPr lang="en-US" altLang="es-AR" sz="1700" kern="1200" dirty="0">
                <a:latin typeface="+mn-lt"/>
                <a:ea typeface="+mn-ea"/>
                <a:cs typeface="+mn-cs"/>
              </a:rPr>
              <a:t> entre </a:t>
            </a:r>
            <a:r>
              <a:rPr lang="en-US" altLang="es-AR" sz="1700" kern="1200" dirty="0" err="1">
                <a:latin typeface="+mn-lt"/>
                <a:ea typeface="+mn-ea"/>
                <a:cs typeface="+mn-cs"/>
              </a:rPr>
              <a:t>los</a:t>
            </a:r>
            <a:r>
              <a:rPr lang="en-US" altLang="es-AR" sz="1700" kern="1200" dirty="0">
                <a:latin typeface="+mn-lt"/>
                <a:ea typeface="+mn-ea"/>
                <a:cs typeface="+mn-cs"/>
              </a:rPr>
              <a:t> </a:t>
            </a:r>
            <a:r>
              <a:rPr lang="en-US" altLang="es-AR" sz="1700" kern="1200" dirty="0" err="1">
                <a:latin typeface="+mn-lt"/>
                <a:ea typeface="+mn-ea"/>
                <a:cs typeface="+mn-cs"/>
              </a:rPr>
              <a:t>componentes</a:t>
            </a:r>
            <a:r>
              <a:rPr lang="en-US" altLang="es-AR" sz="1700" kern="1200" dirty="0">
                <a:latin typeface="+mn-lt"/>
                <a:ea typeface="+mn-ea"/>
                <a:cs typeface="+mn-cs"/>
              </a:rPr>
              <a:t> de la base con </a:t>
            </a:r>
            <a:r>
              <a:rPr lang="en-US" altLang="es-AR" sz="1700" kern="1200" dirty="0" err="1">
                <a:latin typeface="+mn-lt"/>
                <a:ea typeface="+mn-ea"/>
                <a:cs typeface="+mn-cs"/>
              </a:rPr>
              <a:t>el</a:t>
            </a:r>
            <a:r>
              <a:rPr lang="en-US" altLang="es-AR" sz="1700" kern="1200" dirty="0">
                <a:latin typeface="+mn-lt"/>
                <a:ea typeface="+mn-ea"/>
                <a:cs typeface="+mn-cs"/>
              </a:rPr>
              <a:t> fin de </a:t>
            </a:r>
            <a:r>
              <a:rPr lang="en-US" altLang="es-AR" sz="1700" kern="1200" dirty="0" err="1">
                <a:latin typeface="+mn-lt"/>
                <a:ea typeface="+mn-ea"/>
                <a:cs typeface="+mn-cs"/>
              </a:rPr>
              <a:t>facilitar</a:t>
            </a:r>
            <a:r>
              <a:rPr lang="en-US" altLang="es-AR" sz="1700" kern="1200" dirty="0">
                <a:latin typeface="+mn-lt"/>
                <a:ea typeface="+mn-ea"/>
                <a:cs typeface="+mn-cs"/>
              </a:rPr>
              <a:t> la </a:t>
            </a:r>
            <a:r>
              <a:rPr lang="en-US" altLang="es-AR" sz="1700" kern="1200" dirty="0" err="1">
                <a:latin typeface="+mn-lt"/>
                <a:ea typeface="+mn-ea"/>
                <a:cs typeface="+mn-cs"/>
              </a:rPr>
              <a:t>programación</a:t>
            </a:r>
            <a:r>
              <a:rPr lang="en-US" altLang="es-AR" sz="1700" kern="1200" dirty="0">
                <a:latin typeface="+mn-lt"/>
                <a:ea typeface="+mn-ea"/>
                <a:cs typeface="+mn-cs"/>
              </a:rPr>
              <a:t> o </a:t>
            </a:r>
            <a:r>
              <a:rPr lang="en-US" altLang="es-AR" sz="1700" kern="1200" dirty="0" err="1">
                <a:latin typeface="+mn-lt"/>
                <a:ea typeface="+mn-ea"/>
                <a:cs typeface="+mn-cs"/>
              </a:rPr>
              <a:t>uso</a:t>
            </a:r>
            <a:r>
              <a:rPr lang="en-US" altLang="es-AR" sz="1700" kern="1200" dirty="0">
                <a:latin typeface="+mn-lt"/>
                <a:ea typeface="+mn-ea"/>
                <a:cs typeface="+mn-cs"/>
              </a:rPr>
              <a:t>.</a:t>
            </a:r>
          </a:p>
          <a:p>
            <a:pPr indent="-228600">
              <a:lnSpc>
                <a:spcPct val="90000"/>
              </a:lnSpc>
              <a:spcBef>
                <a:spcPct val="0"/>
              </a:spcBef>
              <a:spcAft>
                <a:spcPts val="600"/>
              </a:spcAft>
              <a:buFont typeface="Arial" panose="020B0604020202020204" pitchFamily="34" charset="0"/>
              <a:buChar char="•"/>
            </a:pPr>
            <a:endParaRPr lang="en-US" altLang="es-AR" sz="1700" kern="1200" dirty="0">
              <a:latin typeface="+mn-lt"/>
              <a:ea typeface="+mn-ea"/>
              <a:cs typeface="+mn-cs"/>
            </a:endParaRPr>
          </a:p>
          <a:p>
            <a:pPr indent="-228600">
              <a:lnSpc>
                <a:spcPct val="90000"/>
              </a:lnSpc>
              <a:spcBef>
                <a:spcPct val="0"/>
              </a:spcBef>
              <a:spcAft>
                <a:spcPts val="600"/>
              </a:spcAft>
              <a:buFont typeface="Arial" panose="020B0604020202020204" pitchFamily="34" charset="0"/>
              <a:buChar char="•"/>
            </a:pPr>
            <a:r>
              <a:rPr lang="en-US" altLang="es-AR" sz="1700" kern="1200" dirty="0">
                <a:latin typeface="+mn-lt"/>
                <a:ea typeface="+mn-ea"/>
                <a:cs typeface="+mn-cs"/>
              </a:rPr>
              <a:t>Las </a:t>
            </a:r>
            <a:r>
              <a:rPr lang="en-US" altLang="es-AR" sz="1700" kern="1200" dirty="0" err="1">
                <a:latin typeface="+mn-lt"/>
                <a:ea typeface="+mn-ea"/>
                <a:cs typeface="+mn-cs"/>
              </a:rPr>
              <a:t>relaciones</a:t>
            </a:r>
            <a:r>
              <a:rPr lang="en-US" altLang="es-AR" sz="1700" kern="1200" dirty="0">
                <a:latin typeface="+mn-lt"/>
                <a:ea typeface="+mn-ea"/>
                <a:cs typeface="+mn-cs"/>
              </a:rPr>
              <a:t> </a:t>
            </a:r>
            <a:r>
              <a:rPr lang="en-US" altLang="es-AR" sz="1700" kern="1200" dirty="0" err="1">
                <a:latin typeface="+mn-lt"/>
                <a:ea typeface="+mn-ea"/>
                <a:cs typeface="+mn-cs"/>
              </a:rPr>
              <a:t>obtenidas</a:t>
            </a:r>
            <a:r>
              <a:rPr lang="en-US" altLang="es-AR" sz="1700" kern="1200" dirty="0">
                <a:latin typeface="+mn-lt"/>
                <a:ea typeface="+mn-ea"/>
                <a:cs typeface="+mn-cs"/>
              </a:rPr>
              <a:t> </a:t>
            </a:r>
            <a:r>
              <a:rPr lang="en-US" altLang="es-AR" sz="1700" kern="1200" dirty="0" err="1">
                <a:latin typeface="+mn-lt"/>
                <a:ea typeface="+mn-ea"/>
                <a:cs typeface="+mn-cs"/>
              </a:rPr>
              <a:t>deben</a:t>
            </a:r>
            <a:r>
              <a:rPr lang="en-US" altLang="es-AR" sz="1700" kern="1200" dirty="0">
                <a:latin typeface="+mn-lt"/>
                <a:ea typeface="+mn-ea"/>
                <a:cs typeface="+mn-cs"/>
              </a:rPr>
              <a:t> </a:t>
            </a:r>
            <a:r>
              <a:rPr lang="en-US" altLang="es-AR" sz="1700" kern="1200" dirty="0" err="1">
                <a:latin typeface="+mn-lt"/>
                <a:ea typeface="+mn-ea"/>
                <a:cs typeface="+mn-cs"/>
              </a:rPr>
              <a:t>estar</a:t>
            </a:r>
            <a:r>
              <a:rPr lang="en-US" altLang="es-AR" sz="1700" kern="1200" dirty="0">
                <a:latin typeface="+mn-lt"/>
                <a:ea typeface="+mn-ea"/>
                <a:cs typeface="+mn-cs"/>
              </a:rPr>
              <a:t> </a:t>
            </a:r>
            <a:r>
              <a:rPr lang="en-US" altLang="es-AR" sz="1700" kern="1200" dirty="0" err="1">
                <a:latin typeface="+mn-lt"/>
                <a:ea typeface="+mn-ea"/>
                <a:cs typeface="+mn-cs"/>
              </a:rPr>
              <a:t>normalizadas</a:t>
            </a:r>
            <a:r>
              <a:rPr lang="en-US" altLang="es-AR" sz="1700" kern="1200" dirty="0">
                <a:latin typeface="+mn-lt"/>
                <a:ea typeface="+mn-ea"/>
                <a:cs typeface="+mn-cs"/>
              </a:rPr>
              <a:t> con </a:t>
            </a:r>
            <a:r>
              <a:rPr lang="en-US" altLang="es-AR" sz="1700" kern="1200" dirty="0" err="1">
                <a:latin typeface="+mn-lt"/>
                <a:ea typeface="+mn-ea"/>
                <a:cs typeface="+mn-cs"/>
              </a:rPr>
              <a:t>el</a:t>
            </a:r>
            <a:r>
              <a:rPr lang="en-US" altLang="es-AR" sz="1700" kern="1200" dirty="0">
                <a:latin typeface="+mn-lt"/>
                <a:ea typeface="+mn-ea"/>
                <a:cs typeface="+mn-cs"/>
              </a:rPr>
              <a:t> fin de </a:t>
            </a:r>
            <a:r>
              <a:rPr lang="en-US" altLang="es-AR" sz="1700" kern="1200" dirty="0" err="1">
                <a:latin typeface="+mn-lt"/>
                <a:ea typeface="+mn-ea"/>
                <a:cs typeface="+mn-cs"/>
              </a:rPr>
              <a:t>minimizar</a:t>
            </a:r>
            <a:r>
              <a:rPr lang="en-US" altLang="es-AR" sz="1700" kern="1200" dirty="0">
                <a:latin typeface="+mn-lt"/>
                <a:ea typeface="+mn-ea"/>
                <a:cs typeface="+mn-cs"/>
              </a:rPr>
              <a:t> </a:t>
            </a:r>
            <a:r>
              <a:rPr lang="en-US" altLang="es-AR" sz="1700" kern="1200" dirty="0" err="1">
                <a:latin typeface="+mn-lt"/>
                <a:ea typeface="+mn-ea"/>
                <a:cs typeface="+mn-cs"/>
              </a:rPr>
              <a:t>los</a:t>
            </a:r>
            <a:r>
              <a:rPr lang="en-US" altLang="es-AR" sz="1700" kern="1200" dirty="0">
                <a:latin typeface="+mn-lt"/>
                <a:ea typeface="+mn-ea"/>
                <a:cs typeface="+mn-cs"/>
              </a:rPr>
              <a:t> </a:t>
            </a:r>
            <a:r>
              <a:rPr lang="en-US" altLang="es-AR" sz="1700" kern="1200" dirty="0" err="1">
                <a:latin typeface="+mn-lt"/>
                <a:ea typeface="+mn-ea"/>
                <a:cs typeface="+mn-cs"/>
              </a:rPr>
              <a:t>problemas</a:t>
            </a:r>
            <a:r>
              <a:rPr lang="en-US" altLang="es-AR" sz="1700" kern="1200" dirty="0">
                <a:latin typeface="+mn-lt"/>
                <a:ea typeface="+mn-ea"/>
                <a:cs typeface="+mn-cs"/>
              </a:rPr>
              <a:t> de </a:t>
            </a:r>
            <a:r>
              <a:rPr lang="en-US" altLang="es-AR" sz="1700" kern="1200" dirty="0" err="1">
                <a:latin typeface="+mn-lt"/>
                <a:ea typeface="+mn-ea"/>
                <a:cs typeface="+mn-cs"/>
              </a:rPr>
              <a:t>actualización</a:t>
            </a:r>
            <a:r>
              <a:rPr lang="en-US" altLang="es-AR" sz="1700" kern="1200" dirty="0">
                <a:latin typeface="+mn-lt"/>
                <a:ea typeface="+mn-ea"/>
                <a:cs typeface="+mn-cs"/>
              </a:rPr>
              <a:t>. </a:t>
            </a:r>
          </a:p>
        </p:txBody>
      </p:sp>
    </p:spTree>
    <p:extLst>
      <p:ext uri="{BB962C8B-B14F-4D97-AF65-F5344CB8AC3E}">
        <p14:creationId xmlns:p14="http://schemas.microsoft.com/office/powerpoint/2010/main" val="1792673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4">
            <a:extLst>
              <a:ext uri="{FF2B5EF4-FFF2-40B4-BE49-F238E27FC236}">
                <a16:creationId xmlns:a16="http://schemas.microsoft.com/office/drawing/2014/main" id="{42817309-DA21-C9A4-469E-2CB04B7B7988}"/>
              </a:ext>
            </a:extLst>
          </p:cNvPr>
          <p:cNvSpPr txBox="1">
            <a:spLocks noChangeArrowheads="1"/>
          </p:cNvSpPr>
          <p:nvPr/>
        </p:nvSpPr>
        <p:spPr>
          <a:xfrm>
            <a:off x="1156851" y="637762"/>
            <a:ext cx="9888496" cy="900131"/>
          </a:xfrm>
          <a:prstGeom prst="rect">
            <a:avLst/>
          </a:prstGeom>
        </p:spPr>
        <p:txBody>
          <a:bodyPr vert="horz" lIns="91440" tIns="45720" rIns="91440" bIns="4572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Bef>
                <a:spcPct val="0"/>
              </a:spcBef>
              <a:spcAft>
                <a:spcPts val="600"/>
              </a:spcAft>
            </a:pPr>
            <a:r>
              <a:rPr lang="en-US" altLang="es-AR" sz="4000" kern="1200">
                <a:solidFill>
                  <a:schemeClr val="bg1"/>
                </a:solidFill>
                <a:latin typeface="+mj-lt"/>
                <a:ea typeface="+mj-ea"/>
                <a:cs typeface="+mj-cs"/>
              </a:rPr>
              <a:t>Normalización</a:t>
            </a:r>
          </a:p>
        </p:txBody>
      </p:sp>
      <p:sp>
        <p:nvSpPr>
          <p:cNvPr id="14" name="Rectangle 1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a:extLst>
              <a:ext uri="{FF2B5EF4-FFF2-40B4-BE49-F238E27FC236}">
                <a16:creationId xmlns:a16="http://schemas.microsoft.com/office/drawing/2014/main" id="{8C365A09-B371-B289-9F5E-999C6E59576B}"/>
              </a:ext>
            </a:extLst>
          </p:cNvPr>
          <p:cNvSpPr txBox="1">
            <a:spLocks noChangeArrowheads="1"/>
          </p:cNvSpPr>
          <p:nvPr/>
        </p:nvSpPr>
        <p:spPr>
          <a:xfrm>
            <a:off x="1155548" y="2217343"/>
            <a:ext cx="9772282" cy="3959619"/>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altLang="es-AR" sz="1700" kern="1200" dirty="0">
                <a:solidFill>
                  <a:schemeClr val="tx1"/>
                </a:solidFill>
                <a:latin typeface="+mn-lt"/>
                <a:ea typeface="+mn-ea"/>
                <a:cs typeface="+mn-cs"/>
              </a:rPr>
              <a:t>Se </a:t>
            </a:r>
            <a:r>
              <a:rPr lang="en-US" altLang="es-AR" sz="1700" kern="1200" dirty="0" err="1">
                <a:solidFill>
                  <a:schemeClr val="tx1"/>
                </a:solidFill>
                <a:latin typeface="+mn-lt"/>
                <a:ea typeface="+mn-ea"/>
                <a:cs typeface="+mn-cs"/>
              </a:rPr>
              <a:t>entiende</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por</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normalización</a:t>
            </a:r>
            <a:r>
              <a:rPr lang="en-US" altLang="es-AR" sz="1700" kern="1200" dirty="0">
                <a:solidFill>
                  <a:schemeClr val="tx1"/>
                </a:solidFill>
                <a:latin typeface="+mn-lt"/>
                <a:ea typeface="+mn-ea"/>
                <a:cs typeface="+mn-cs"/>
              </a:rPr>
              <a:t>, la </a:t>
            </a:r>
            <a:r>
              <a:rPr lang="en-US" altLang="es-AR" sz="1700" kern="1200" dirty="0" err="1">
                <a:solidFill>
                  <a:schemeClr val="tx1"/>
                </a:solidFill>
                <a:latin typeface="+mn-lt"/>
                <a:ea typeface="+mn-ea"/>
                <a:cs typeface="+mn-cs"/>
              </a:rPr>
              <a:t>descomposición</a:t>
            </a:r>
            <a:r>
              <a:rPr lang="en-US" altLang="es-AR" sz="1700" kern="1200" dirty="0">
                <a:solidFill>
                  <a:schemeClr val="tx1"/>
                </a:solidFill>
                <a:latin typeface="+mn-lt"/>
                <a:ea typeface="+mn-ea"/>
                <a:cs typeface="+mn-cs"/>
              </a:rPr>
              <a:t> o </a:t>
            </a:r>
            <a:r>
              <a:rPr lang="en-US" altLang="es-AR" sz="1700" kern="1200" dirty="0" err="1">
                <a:solidFill>
                  <a:schemeClr val="tx1"/>
                </a:solidFill>
                <a:latin typeface="+mn-lt"/>
                <a:ea typeface="+mn-ea"/>
                <a:cs typeface="+mn-cs"/>
              </a:rPr>
              <a:t>subdivisión</a:t>
            </a:r>
            <a:r>
              <a:rPr lang="en-US" altLang="es-AR" sz="1700" kern="1200" dirty="0">
                <a:solidFill>
                  <a:schemeClr val="tx1"/>
                </a:solidFill>
                <a:latin typeface="+mn-lt"/>
                <a:ea typeface="+mn-ea"/>
                <a:cs typeface="+mn-cs"/>
              </a:rPr>
              <a:t> de </a:t>
            </a:r>
            <a:r>
              <a:rPr lang="en-US" altLang="es-AR" sz="1700" kern="1200" dirty="0" err="1">
                <a:solidFill>
                  <a:schemeClr val="tx1"/>
                </a:solidFill>
                <a:latin typeface="+mn-lt"/>
                <a:ea typeface="+mn-ea"/>
                <a:cs typeface="+mn-cs"/>
              </a:rPr>
              <a:t>una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relación</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en</a:t>
            </a:r>
            <a:r>
              <a:rPr lang="en-US" altLang="es-AR" sz="1700" kern="1200" dirty="0">
                <a:solidFill>
                  <a:schemeClr val="tx1"/>
                </a:solidFill>
                <a:latin typeface="+mn-lt"/>
                <a:ea typeface="+mn-ea"/>
                <a:cs typeface="+mn-cs"/>
              </a:rPr>
              <a:t> dos o </a:t>
            </a:r>
            <a:r>
              <a:rPr lang="en-US" altLang="es-AR" sz="1700" kern="1200" dirty="0" err="1">
                <a:solidFill>
                  <a:schemeClr val="tx1"/>
                </a:solidFill>
                <a:latin typeface="+mn-lt"/>
                <a:ea typeface="+mn-ea"/>
                <a:cs typeface="+mn-cs"/>
              </a:rPr>
              <a:t>más</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relaciones</a:t>
            </a:r>
            <a:r>
              <a:rPr lang="en-US" altLang="es-AR" sz="1700" kern="1200" dirty="0">
                <a:solidFill>
                  <a:schemeClr val="tx1"/>
                </a:solidFill>
                <a:latin typeface="+mn-lt"/>
                <a:ea typeface="+mn-ea"/>
                <a:cs typeface="+mn-cs"/>
              </a:rPr>
              <a:t> para </a:t>
            </a:r>
            <a:r>
              <a:rPr lang="en-US" altLang="es-AR" sz="1700" kern="1200" dirty="0" err="1">
                <a:solidFill>
                  <a:schemeClr val="tx1"/>
                </a:solidFill>
                <a:latin typeface="+mn-lt"/>
                <a:ea typeface="+mn-ea"/>
                <a:cs typeface="+mn-cs"/>
              </a:rPr>
              <a:t>evitar</a:t>
            </a:r>
            <a:r>
              <a:rPr lang="en-US" altLang="es-AR" sz="1700" kern="1200" dirty="0">
                <a:solidFill>
                  <a:schemeClr val="tx1"/>
                </a:solidFill>
                <a:latin typeface="+mn-lt"/>
                <a:ea typeface="+mn-ea"/>
                <a:cs typeface="+mn-cs"/>
              </a:rPr>
              <a:t> la </a:t>
            </a:r>
            <a:r>
              <a:rPr lang="en-US" altLang="es-AR" sz="1700" kern="1200" dirty="0" err="1">
                <a:solidFill>
                  <a:schemeClr val="tx1"/>
                </a:solidFill>
                <a:latin typeface="+mn-lt"/>
                <a:ea typeface="+mn-ea"/>
                <a:cs typeface="+mn-cs"/>
              </a:rPr>
              <a:t>redundancia</a:t>
            </a:r>
            <a:r>
              <a:rPr lang="en-US" altLang="es-AR" sz="1700" kern="1200" dirty="0">
                <a:solidFill>
                  <a:schemeClr val="tx1"/>
                </a:solidFill>
                <a:latin typeface="+mn-lt"/>
                <a:ea typeface="+mn-ea"/>
                <a:cs typeface="+mn-cs"/>
              </a:rPr>
              <a:t>. En </a:t>
            </a:r>
            <a:r>
              <a:rPr lang="en-US" altLang="es-AR" sz="1700" kern="1200" dirty="0" err="1">
                <a:solidFill>
                  <a:schemeClr val="tx1"/>
                </a:solidFill>
                <a:latin typeface="+mn-lt"/>
                <a:ea typeface="+mn-ea"/>
                <a:cs typeface="+mn-cs"/>
              </a:rPr>
              <a:t>definitiva</a:t>
            </a:r>
            <a:r>
              <a:rPr lang="en-US" altLang="es-AR" sz="1700" kern="1200" dirty="0">
                <a:solidFill>
                  <a:schemeClr val="tx1"/>
                </a:solidFill>
                <a:latin typeface="+mn-lt"/>
                <a:ea typeface="+mn-ea"/>
                <a:cs typeface="+mn-cs"/>
              </a:rPr>
              <a:t>, que “</a:t>
            </a:r>
            <a:r>
              <a:rPr lang="en-US" altLang="es-AR" sz="1700" kern="1200" dirty="0" err="1">
                <a:solidFill>
                  <a:schemeClr val="tx1"/>
                </a:solidFill>
                <a:latin typeface="+mn-lt"/>
                <a:ea typeface="+mn-ea"/>
                <a:cs typeface="+mn-cs"/>
              </a:rPr>
              <a:t>Cada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hecho</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esté</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en</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su</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lugar</a:t>
            </a:r>
            <a:r>
              <a:rPr lang="en-US" altLang="es-AR" sz="1700" kern="1200" dirty="0">
                <a:solidFill>
                  <a:schemeClr val="tx1"/>
                </a:solidFill>
                <a:latin typeface="+mn-lt"/>
                <a:ea typeface="+mn-ea"/>
                <a:cs typeface="+mn-cs"/>
              </a:rPr>
              <a:t>”.</a:t>
            </a:r>
          </a:p>
          <a:p>
            <a:pPr indent="-228600">
              <a:lnSpc>
                <a:spcPct val="90000"/>
              </a:lnSpc>
              <a:spcAft>
                <a:spcPts val="600"/>
              </a:spcAft>
              <a:buFont typeface="Arial" panose="020B0604020202020204" pitchFamily="34" charset="0"/>
              <a:buChar char="•"/>
            </a:pPr>
            <a:endParaRPr lang="en-US" altLang="es-AR" sz="1700" kern="1200" dirty="0">
              <a:solidFill>
                <a:schemeClr val="tx1"/>
              </a:solidFill>
              <a:latin typeface="+mn-lt"/>
              <a:ea typeface="+mn-ea"/>
              <a:cs typeface="+mn-cs"/>
            </a:endParaRPr>
          </a:p>
          <a:p>
            <a:pPr>
              <a:lnSpc>
                <a:spcPct val="90000"/>
              </a:lnSpc>
              <a:spcAft>
                <a:spcPts val="600"/>
              </a:spcAft>
            </a:pPr>
            <a:r>
              <a:rPr lang="en-US" altLang="es-AR" sz="1700" b="1" kern="1200" dirty="0">
                <a:solidFill>
                  <a:schemeClr val="tx1"/>
                </a:solidFill>
                <a:latin typeface="+mn-lt"/>
                <a:ea typeface="+mn-ea"/>
                <a:cs typeface="+mn-cs"/>
              </a:rPr>
              <a:t>La </a:t>
            </a:r>
            <a:r>
              <a:rPr lang="en-US" altLang="es-AR" sz="1700" b="1" kern="1200" dirty="0" err="1">
                <a:solidFill>
                  <a:schemeClr val="tx1"/>
                </a:solidFill>
                <a:latin typeface="+mn-lt"/>
                <a:ea typeface="+mn-ea"/>
                <a:cs typeface="+mn-cs"/>
              </a:rPr>
              <a:t>relación</a:t>
            </a:r>
            <a:r>
              <a:rPr lang="en-US" altLang="es-AR" sz="1700" b="1" kern="1200" dirty="0">
                <a:solidFill>
                  <a:schemeClr val="tx1"/>
                </a:solidFill>
                <a:latin typeface="+mn-lt"/>
                <a:ea typeface="+mn-ea"/>
                <a:cs typeface="+mn-cs"/>
              </a:rPr>
              <a:t> Universal.</a:t>
            </a:r>
          </a:p>
          <a:p>
            <a:pPr>
              <a:lnSpc>
                <a:spcPct val="90000"/>
              </a:lnSpc>
              <a:spcAft>
                <a:spcPts val="600"/>
              </a:spcAft>
            </a:pPr>
            <a:r>
              <a:rPr lang="en-US" altLang="es-AR" sz="1700" kern="1200" dirty="0" err="1">
                <a:solidFill>
                  <a:schemeClr val="tx1"/>
                </a:solidFill>
                <a:latin typeface="+mn-lt"/>
                <a:ea typeface="+mn-ea"/>
                <a:cs typeface="+mn-cs"/>
              </a:rPr>
              <a:t>Supongamos</a:t>
            </a:r>
            <a:r>
              <a:rPr lang="en-US" altLang="es-AR" sz="1700" kern="1200" dirty="0">
                <a:solidFill>
                  <a:schemeClr val="tx1"/>
                </a:solidFill>
                <a:latin typeface="+mn-lt"/>
                <a:ea typeface="+mn-ea"/>
                <a:cs typeface="+mn-cs"/>
              </a:rPr>
              <a:t> que se </a:t>
            </a:r>
            <a:r>
              <a:rPr lang="en-US" altLang="es-AR" sz="1700" kern="1200" dirty="0" err="1">
                <a:solidFill>
                  <a:schemeClr val="tx1"/>
                </a:solidFill>
                <a:latin typeface="+mn-lt"/>
                <a:ea typeface="+mn-ea"/>
                <a:cs typeface="+mn-cs"/>
              </a:rPr>
              <a:t>desea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implementar</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en</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una</a:t>
            </a:r>
            <a:r>
              <a:rPr lang="en-US" altLang="es-AR" sz="1700" kern="1200" dirty="0">
                <a:solidFill>
                  <a:schemeClr val="tx1"/>
                </a:solidFill>
                <a:latin typeface="+mn-lt"/>
                <a:ea typeface="+mn-ea"/>
                <a:cs typeface="+mn-cs"/>
              </a:rPr>
              <a:t> base de </a:t>
            </a:r>
            <a:r>
              <a:rPr lang="en-US" altLang="es-AR" sz="1700" kern="1200" dirty="0" err="1">
                <a:solidFill>
                  <a:schemeClr val="tx1"/>
                </a:solidFill>
                <a:latin typeface="+mn-lt"/>
                <a:ea typeface="+mn-ea"/>
                <a:cs typeface="+mn-cs"/>
              </a:rPr>
              <a:t>datos</a:t>
            </a:r>
            <a:r>
              <a:rPr lang="en-US" altLang="es-AR" sz="1700" kern="1200" dirty="0">
                <a:solidFill>
                  <a:schemeClr val="tx1"/>
                </a:solidFill>
                <a:latin typeface="+mn-lt"/>
                <a:ea typeface="+mn-ea"/>
                <a:cs typeface="+mn-cs"/>
              </a:rPr>
              <a:t> las </a:t>
            </a:r>
            <a:r>
              <a:rPr lang="en-US" altLang="es-AR" sz="1700" kern="1200" dirty="0" err="1">
                <a:solidFill>
                  <a:schemeClr val="tx1"/>
                </a:solidFill>
                <a:latin typeface="+mn-lt"/>
                <a:ea typeface="+mn-ea"/>
                <a:cs typeface="+mn-cs"/>
              </a:rPr>
              <a:t>ventas</a:t>
            </a:r>
            <a:r>
              <a:rPr lang="en-US" altLang="es-AR" sz="1700" kern="1200" dirty="0">
                <a:solidFill>
                  <a:schemeClr val="tx1"/>
                </a:solidFill>
                <a:latin typeface="+mn-lt"/>
                <a:ea typeface="+mn-ea"/>
                <a:cs typeface="+mn-cs"/>
              </a:rPr>
              <a:t> de </a:t>
            </a:r>
            <a:r>
              <a:rPr lang="en-US" altLang="es-AR" sz="1700" kern="1200" dirty="0" err="1">
                <a:solidFill>
                  <a:schemeClr val="tx1"/>
                </a:solidFill>
                <a:latin typeface="+mn-lt"/>
                <a:ea typeface="+mn-ea"/>
                <a:cs typeface="+mn-cs"/>
              </a:rPr>
              <a:t>una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determinada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empresa</a:t>
            </a:r>
            <a:r>
              <a:rPr lang="en-US" altLang="es-AR" sz="1700" kern="1200" dirty="0">
                <a:solidFill>
                  <a:schemeClr val="tx1"/>
                </a:solidFill>
                <a:latin typeface="+mn-lt"/>
                <a:ea typeface="+mn-ea"/>
                <a:cs typeface="+mn-cs"/>
              </a:rPr>
              <a:t> a sus </a:t>
            </a:r>
            <a:r>
              <a:rPr lang="en-US" altLang="es-AR" sz="1700" kern="1200" dirty="0" err="1">
                <a:solidFill>
                  <a:schemeClr val="tx1"/>
                </a:solidFill>
                <a:latin typeface="+mn-lt"/>
                <a:ea typeface="+mn-ea"/>
                <a:cs typeface="+mn-cs"/>
              </a:rPr>
              <a:t>clientes</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por</a:t>
            </a:r>
            <a:r>
              <a:rPr lang="en-US" altLang="es-AR" sz="1700" kern="1200" dirty="0">
                <a:solidFill>
                  <a:schemeClr val="tx1"/>
                </a:solidFill>
                <a:latin typeface="+mn-lt"/>
                <a:ea typeface="+mn-ea"/>
                <a:cs typeface="+mn-cs"/>
              </a:rPr>
              <a:t> la </a:t>
            </a:r>
            <a:r>
              <a:rPr lang="en-US" altLang="es-AR" sz="1700" kern="1200" dirty="0" err="1">
                <a:solidFill>
                  <a:schemeClr val="tx1"/>
                </a:solidFill>
                <a:latin typeface="+mn-lt"/>
                <a:ea typeface="+mn-ea"/>
                <a:cs typeface="+mn-cs"/>
              </a:rPr>
              <a:t>relación</a:t>
            </a:r>
            <a:r>
              <a:rPr lang="en-US" altLang="es-AR" sz="1700" kern="1200" dirty="0">
                <a:solidFill>
                  <a:schemeClr val="tx1"/>
                </a:solidFill>
                <a:latin typeface="+mn-lt"/>
                <a:ea typeface="+mn-ea"/>
                <a:cs typeface="+mn-cs"/>
              </a:rPr>
              <a:t>:</a:t>
            </a:r>
          </a:p>
          <a:p>
            <a:pPr>
              <a:lnSpc>
                <a:spcPct val="90000"/>
              </a:lnSpc>
              <a:spcAft>
                <a:spcPts val="600"/>
              </a:spcAft>
            </a:pPr>
            <a:endParaRPr lang="en-US" altLang="es-AR" sz="1700" kern="1200" dirty="0">
              <a:solidFill>
                <a:schemeClr val="tx1"/>
              </a:solidFill>
              <a:latin typeface="+mn-lt"/>
              <a:ea typeface="+mn-ea"/>
              <a:cs typeface="+mn-cs"/>
            </a:endParaRPr>
          </a:p>
          <a:p>
            <a:pPr>
              <a:lnSpc>
                <a:spcPct val="90000"/>
              </a:lnSpc>
              <a:spcAft>
                <a:spcPts val="600"/>
              </a:spcAft>
            </a:pPr>
            <a:r>
              <a:rPr lang="en-US" altLang="es-AR" sz="1700" b="1" kern="1200" dirty="0">
                <a:solidFill>
                  <a:schemeClr val="tx1"/>
                </a:solidFill>
                <a:latin typeface="+mn-lt"/>
                <a:ea typeface="+mn-ea"/>
                <a:cs typeface="+mn-cs"/>
              </a:rPr>
              <a:t>ORDENES-VENTA</a:t>
            </a:r>
            <a:r>
              <a:rPr lang="en-US" altLang="es-AR" sz="1700" kern="1200" dirty="0">
                <a:solidFill>
                  <a:schemeClr val="tx1"/>
                </a:solidFill>
                <a:latin typeface="+mn-lt"/>
                <a:ea typeface="+mn-ea"/>
                <a:cs typeface="+mn-cs"/>
              </a:rPr>
              <a:t>( </a:t>
            </a:r>
            <a:r>
              <a:rPr lang="en-US" altLang="es-AR" sz="1700" i="1" kern="1200" dirty="0">
                <a:solidFill>
                  <a:schemeClr val="tx1"/>
                </a:solidFill>
                <a:latin typeface="+mn-lt"/>
                <a:ea typeface="+mn-ea"/>
                <a:cs typeface="+mn-cs"/>
              </a:rPr>
              <a:t>NCLI, NOMBRE,LOCALIDAD,CT,NAR,ARTÍCULO,CANT,PVP,FECHA</a:t>
            </a:r>
            <a:r>
              <a:rPr lang="en-US" altLang="es-AR" sz="1700" kern="1200" dirty="0">
                <a:solidFill>
                  <a:schemeClr val="tx1"/>
                </a:solidFill>
                <a:latin typeface="+mn-lt"/>
                <a:ea typeface="+mn-ea"/>
                <a:cs typeface="+mn-cs"/>
              </a:rPr>
              <a:t>).</a:t>
            </a:r>
          </a:p>
          <a:p>
            <a:pPr>
              <a:lnSpc>
                <a:spcPct val="90000"/>
              </a:lnSpc>
              <a:spcAft>
                <a:spcPts val="600"/>
              </a:spcAft>
            </a:pPr>
            <a:endParaRPr lang="en-US" altLang="es-AR" sz="1700" kern="1200" dirty="0">
              <a:solidFill>
                <a:schemeClr val="tx1"/>
              </a:solidFill>
              <a:latin typeface="+mn-lt"/>
              <a:ea typeface="+mn-ea"/>
              <a:cs typeface="+mn-cs"/>
            </a:endParaRPr>
          </a:p>
          <a:p>
            <a:pPr>
              <a:lnSpc>
                <a:spcPct val="90000"/>
              </a:lnSpc>
              <a:spcAft>
                <a:spcPts val="600"/>
              </a:spcAft>
            </a:pPr>
            <a:r>
              <a:rPr lang="en-US" altLang="es-AR" sz="1700" b="1" kern="1200" dirty="0" err="1">
                <a:solidFill>
                  <a:schemeClr val="tx1"/>
                </a:solidFill>
                <a:latin typeface="+mn-lt"/>
                <a:ea typeface="+mn-ea"/>
                <a:cs typeface="+mn-cs"/>
              </a:rPr>
              <a:t>Dependencia</a:t>
            </a:r>
            <a:r>
              <a:rPr lang="en-US" altLang="es-AR" sz="1700" b="1" kern="1200" dirty="0">
                <a:solidFill>
                  <a:schemeClr val="tx1"/>
                </a:solidFill>
                <a:latin typeface="+mn-lt"/>
                <a:ea typeface="+mn-ea"/>
                <a:cs typeface="+mn-cs"/>
              </a:rPr>
              <a:t> </a:t>
            </a:r>
            <a:r>
              <a:rPr lang="en-US" altLang="es-AR" sz="1700" b="1" kern="1200" dirty="0" err="1">
                <a:solidFill>
                  <a:schemeClr val="tx1"/>
                </a:solidFill>
                <a:latin typeface="+mn-lt"/>
                <a:ea typeface="+mn-ea"/>
                <a:cs typeface="+mn-cs"/>
              </a:rPr>
              <a:t>Funcional</a:t>
            </a:r>
            <a:r>
              <a:rPr lang="en-US" altLang="es-AR" sz="1700" b="1" kern="1200" dirty="0">
                <a:solidFill>
                  <a:schemeClr val="tx1"/>
                </a:solidFill>
                <a:latin typeface="+mn-lt"/>
                <a:ea typeface="+mn-ea"/>
                <a:cs typeface="+mn-cs"/>
              </a:rPr>
              <a:t>:</a:t>
            </a:r>
            <a:r>
              <a:rPr lang="en-US" altLang="es-AR" sz="1700" kern="1200" dirty="0">
                <a:solidFill>
                  <a:schemeClr val="tx1"/>
                </a:solidFill>
                <a:latin typeface="+mn-lt"/>
                <a:ea typeface="+mn-ea"/>
                <a:cs typeface="+mn-cs"/>
              </a:rPr>
              <a:t> DF</a:t>
            </a:r>
          </a:p>
          <a:p>
            <a:pPr indent="-228600">
              <a:lnSpc>
                <a:spcPct val="90000"/>
              </a:lnSpc>
              <a:spcAft>
                <a:spcPts val="600"/>
              </a:spcAft>
              <a:buFont typeface="Arial" panose="020B0604020202020204" pitchFamily="34" charset="0"/>
              <a:buChar char="•"/>
            </a:pPr>
            <a:r>
              <a:rPr lang="en-US" altLang="es-AR" sz="1700" kern="1200" dirty="0">
                <a:solidFill>
                  <a:schemeClr val="tx1"/>
                </a:solidFill>
                <a:latin typeface="+mn-lt"/>
                <a:ea typeface="+mn-ea"/>
                <a:cs typeface="+mn-cs"/>
              </a:rPr>
              <a:t>La </a:t>
            </a:r>
            <a:r>
              <a:rPr lang="en-US" altLang="es-AR" sz="1700" kern="1200" dirty="0" err="1">
                <a:solidFill>
                  <a:schemeClr val="tx1"/>
                </a:solidFill>
                <a:latin typeface="+mn-lt"/>
                <a:ea typeface="+mn-ea"/>
                <a:cs typeface="+mn-cs"/>
              </a:rPr>
              <a:t>normalización</a:t>
            </a:r>
            <a:r>
              <a:rPr lang="en-US" altLang="es-AR" sz="1700" kern="1200" dirty="0">
                <a:solidFill>
                  <a:schemeClr val="tx1"/>
                </a:solidFill>
                <a:latin typeface="+mn-lt"/>
                <a:ea typeface="+mn-ea"/>
                <a:cs typeface="+mn-cs"/>
              </a:rPr>
              <a:t> se </a:t>
            </a:r>
            <a:r>
              <a:rPr lang="en-US" altLang="es-AR" sz="1700" kern="1200" dirty="0" err="1">
                <a:solidFill>
                  <a:schemeClr val="tx1"/>
                </a:solidFill>
                <a:latin typeface="+mn-lt"/>
                <a:ea typeface="+mn-ea"/>
                <a:cs typeface="+mn-cs"/>
              </a:rPr>
              <a:t>basa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en</a:t>
            </a:r>
            <a:r>
              <a:rPr lang="en-US" altLang="es-AR" sz="1700" kern="1200" dirty="0">
                <a:solidFill>
                  <a:schemeClr val="tx1"/>
                </a:solidFill>
                <a:latin typeface="+mn-lt"/>
                <a:ea typeface="+mn-ea"/>
                <a:cs typeface="+mn-cs"/>
              </a:rPr>
              <a:t> la </a:t>
            </a:r>
            <a:r>
              <a:rPr lang="en-US" altLang="es-AR" sz="1700" kern="1200" dirty="0" err="1">
                <a:solidFill>
                  <a:schemeClr val="tx1"/>
                </a:solidFill>
                <a:latin typeface="+mn-lt"/>
                <a:ea typeface="+mn-ea"/>
                <a:cs typeface="+mn-cs"/>
              </a:rPr>
              <a:t>dependencia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funcional</a:t>
            </a:r>
            <a:r>
              <a:rPr lang="en-US" altLang="es-AR" sz="1700" kern="1200" dirty="0">
                <a:solidFill>
                  <a:schemeClr val="tx1"/>
                </a:solidFill>
                <a:latin typeface="+mn-lt"/>
                <a:ea typeface="+mn-ea"/>
                <a:cs typeface="+mn-cs"/>
              </a:rPr>
              <a:t>.</a:t>
            </a:r>
          </a:p>
          <a:p>
            <a:pPr indent="-228600">
              <a:lnSpc>
                <a:spcPct val="90000"/>
              </a:lnSpc>
              <a:spcAft>
                <a:spcPts val="600"/>
              </a:spcAft>
              <a:buFont typeface="Arial" panose="020B0604020202020204" pitchFamily="34" charset="0"/>
              <a:buChar char="•"/>
            </a:pPr>
            <a:r>
              <a:rPr lang="en-US" altLang="es-AR" sz="1700" kern="1200" dirty="0">
                <a:solidFill>
                  <a:schemeClr val="tx1"/>
                </a:solidFill>
                <a:latin typeface="+mn-lt"/>
                <a:ea typeface="+mn-ea"/>
                <a:cs typeface="+mn-cs"/>
              </a:rPr>
              <a:t>El </a:t>
            </a:r>
            <a:r>
              <a:rPr lang="en-US" altLang="es-AR" sz="1700" kern="1200" dirty="0" err="1">
                <a:solidFill>
                  <a:schemeClr val="tx1"/>
                </a:solidFill>
                <a:latin typeface="+mn-lt"/>
                <a:ea typeface="+mn-ea"/>
                <a:cs typeface="+mn-cs"/>
              </a:rPr>
              <a:t>concepto</a:t>
            </a:r>
            <a:r>
              <a:rPr lang="en-US" altLang="es-AR" sz="1700" kern="1200" dirty="0">
                <a:solidFill>
                  <a:schemeClr val="tx1"/>
                </a:solidFill>
                <a:latin typeface="+mn-lt"/>
                <a:ea typeface="+mn-ea"/>
                <a:cs typeface="+mn-cs"/>
              </a:rPr>
              <a:t> de </a:t>
            </a:r>
            <a:r>
              <a:rPr lang="en-US" altLang="es-AR" sz="1700" kern="1200" dirty="0" err="1">
                <a:solidFill>
                  <a:schemeClr val="tx1"/>
                </a:solidFill>
                <a:latin typeface="+mn-lt"/>
                <a:ea typeface="+mn-ea"/>
                <a:cs typeface="+mn-cs"/>
              </a:rPr>
              <a:t>dependencia</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funcional</a:t>
            </a:r>
            <a:r>
              <a:rPr lang="en-US" altLang="es-AR" sz="1700" kern="1200" dirty="0">
                <a:solidFill>
                  <a:schemeClr val="tx1"/>
                </a:solidFill>
                <a:latin typeface="+mn-lt"/>
                <a:ea typeface="+mn-ea"/>
                <a:cs typeface="+mn-cs"/>
              </a:rPr>
              <a:t> se </a:t>
            </a:r>
            <a:r>
              <a:rPr lang="en-US" altLang="es-AR" sz="1700" kern="1200" dirty="0" err="1">
                <a:solidFill>
                  <a:schemeClr val="tx1"/>
                </a:solidFill>
                <a:latin typeface="+mn-lt"/>
                <a:ea typeface="+mn-ea"/>
                <a:cs typeface="+mn-cs"/>
              </a:rPr>
              <a:t>tomó</a:t>
            </a:r>
            <a:r>
              <a:rPr lang="en-US" altLang="es-AR" sz="1700" kern="1200" dirty="0">
                <a:solidFill>
                  <a:schemeClr val="tx1"/>
                </a:solidFill>
                <a:latin typeface="+mn-lt"/>
                <a:ea typeface="+mn-ea"/>
                <a:cs typeface="+mn-cs"/>
              </a:rPr>
              <a:t> de las </a:t>
            </a:r>
            <a:r>
              <a:rPr lang="en-US" altLang="es-AR" sz="1700" kern="1200" dirty="0" err="1">
                <a:solidFill>
                  <a:schemeClr val="tx1"/>
                </a:solidFill>
                <a:latin typeface="+mn-lt"/>
                <a:ea typeface="+mn-ea"/>
                <a:cs typeface="+mn-cs"/>
              </a:rPr>
              <a:t>matemáticas</a:t>
            </a:r>
            <a:r>
              <a:rPr lang="en-US" altLang="es-AR" sz="1700" kern="1200" dirty="0">
                <a:solidFill>
                  <a:schemeClr val="tx1"/>
                </a:solidFill>
                <a:latin typeface="+mn-lt"/>
                <a:ea typeface="+mn-ea"/>
                <a:cs typeface="+mn-cs"/>
              </a:rPr>
              <a:t> Y=f(x), Y es </a:t>
            </a:r>
            <a:r>
              <a:rPr lang="en-US" altLang="es-AR" sz="1700" kern="1200" dirty="0" err="1">
                <a:solidFill>
                  <a:schemeClr val="tx1"/>
                </a:solidFill>
                <a:latin typeface="+mn-lt"/>
                <a:ea typeface="+mn-ea"/>
                <a:cs typeface="+mn-cs"/>
              </a:rPr>
              <a:t>función</a:t>
            </a:r>
            <a:r>
              <a:rPr lang="en-US" altLang="es-AR" sz="1700" kern="1200" dirty="0">
                <a:solidFill>
                  <a:schemeClr val="tx1"/>
                </a:solidFill>
                <a:latin typeface="+mn-lt"/>
                <a:ea typeface="+mn-ea"/>
                <a:cs typeface="+mn-cs"/>
              </a:rPr>
              <a:t> de X </a:t>
            </a:r>
            <a:r>
              <a:rPr lang="en-US" altLang="es-AR" sz="1700" kern="1200" dirty="0" err="1">
                <a:solidFill>
                  <a:schemeClr val="tx1"/>
                </a:solidFill>
                <a:latin typeface="+mn-lt"/>
                <a:ea typeface="+mn-ea"/>
                <a:cs typeface="+mn-cs"/>
              </a:rPr>
              <a:t>si</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el</a:t>
            </a:r>
            <a:r>
              <a:rPr lang="en-US" altLang="es-AR" sz="1700" kern="1200" dirty="0">
                <a:solidFill>
                  <a:schemeClr val="tx1"/>
                </a:solidFill>
                <a:latin typeface="+mn-lt"/>
                <a:ea typeface="+mn-ea"/>
                <a:cs typeface="+mn-cs"/>
              </a:rPr>
              <a:t> valor de Y </a:t>
            </a:r>
            <a:r>
              <a:rPr lang="en-US" altLang="es-AR" sz="1700" kern="1200" dirty="0" err="1">
                <a:solidFill>
                  <a:schemeClr val="tx1"/>
                </a:solidFill>
                <a:latin typeface="+mn-lt"/>
                <a:ea typeface="+mn-ea"/>
                <a:cs typeface="+mn-cs"/>
              </a:rPr>
              <a:t>está</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siempre</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determinado</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por</a:t>
            </a:r>
            <a:r>
              <a:rPr lang="en-US" altLang="es-AR" sz="1700" kern="1200" dirty="0">
                <a:solidFill>
                  <a:schemeClr val="tx1"/>
                </a:solidFill>
                <a:latin typeface="+mn-lt"/>
                <a:ea typeface="+mn-ea"/>
                <a:cs typeface="+mn-cs"/>
              </a:rPr>
              <a:t> </a:t>
            </a:r>
            <a:r>
              <a:rPr lang="en-US" altLang="es-AR" sz="1700" kern="1200" dirty="0" err="1">
                <a:solidFill>
                  <a:schemeClr val="tx1"/>
                </a:solidFill>
                <a:latin typeface="+mn-lt"/>
                <a:ea typeface="+mn-ea"/>
                <a:cs typeface="+mn-cs"/>
              </a:rPr>
              <a:t>el</a:t>
            </a:r>
            <a:r>
              <a:rPr lang="en-US" altLang="es-AR" sz="1700" kern="1200" dirty="0">
                <a:solidFill>
                  <a:schemeClr val="tx1"/>
                </a:solidFill>
                <a:latin typeface="+mn-lt"/>
                <a:ea typeface="+mn-ea"/>
                <a:cs typeface="+mn-cs"/>
              </a:rPr>
              <a:t> valor X.</a:t>
            </a:r>
          </a:p>
        </p:txBody>
      </p:sp>
    </p:spTree>
    <p:extLst>
      <p:ext uri="{BB962C8B-B14F-4D97-AF65-F5344CB8AC3E}">
        <p14:creationId xmlns:p14="http://schemas.microsoft.com/office/powerpoint/2010/main" val="259243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3">
            <a:extLst>
              <a:ext uri="{FF2B5EF4-FFF2-40B4-BE49-F238E27FC236}">
                <a16:creationId xmlns:a16="http://schemas.microsoft.com/office/drawing/2014/main" id="{B6F03866-27D7-C63C-2E36-522A7A43E0E3}"/>
              </a:ext>
            </a:extLst>
          </p:cNvPr>
          <p:cNvSpPr txBox="1">
            <a:spLocks noChangeArrowheads="1"/>
          </p:cNvSpPr>
          <p:nvPr/>
        </p:nvSpPr>
        <p:spPr>
          <a:xfrm>
            <a:off x="1377906" y="2375384"/>
            <a:ext cx="9880893" cy="3959619"/>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spcAft>
                <a:spcPts val="600"/>
              </a:spcAft>
            </a:pPr>
            <a:r>
              <a:rPr lang="en-US" altLang="es-AR" sz="2000" b="1" kern="1200" dirty="0">
                <a:solidFill>
                  <a:schemeClr val="tx1"/>
                </a:solidFill>
                <a:latin typeface="+mn-lt"/>
                <a:ea typeface="+mn-ea"/>
                <a:cs typeface="+mn-cs"/>
              </a:rPr>
              <a:t>Se define </a:t>
            </a:r>
            <a:r>
              <a:rPr lang="en-US" altLang="es-AR" sz="2000" b="1" kern="1200" dirty="0" err="1">
                <a:solidFill>
                  <a:schemeClr val="tx1"/>
                </a:solidFill>
                <a:latin typeface="+mn-lt"/>
                <a:ea typeface="+mn-ea"/>
                <a:cs typeface="+mn-cs"/>
              </a:rPr>
              <a:t>como</a:t>
            </a:r>
            <a:r>
              <a:rPr lang="en-US" altLang="es-AR" sz="2000" kern="1200" dirty="0">
                <a:solidFill>
                  <a:schemeClr val="tx1"/>
                </a:solidFill>
                <a:latin typeface="+mn-lt"/>
                <a:ea typeface="+mn-ea"/>
                <a:cs typeface="+mn-cs"/>
              </a:rPr>
              <a:t>: Dados dos </a:t>
            </a:r>
            <a:r>
              <a:rPr lang="en-US" altLang="es-AR" sz="2000" kern="1200" dirty="0" err="1">
                <a:solidFill>
                  <a:schemeClr val="tx1"/>
                </a:solidFill>
                <a:latin typeface="+mn-lt"/>
                <a:ea typeface="+mn-ea"/>
                <a:cs typeface="+mn-cs"/>
              </a:rPr>
              <a:t>atributos</a:t>
            </a:r>
            <a:r>
              <a:rPr lang="en-US" altLang="es-AR" sz="2000" kern="1200" dirty="0">
                <a:solidFill>
                  <a:schemeClr val="tx1"/>
                </a:solidFill>
                <a:latin typeface="+mn-lt"/>
                <a:ea typeface="+mn-ea"/>
                <a:cs typeface="+mn-cs"/>
              </a:rPr>
              <a:t> </a:t>
            </a:r>
            <a:r>
              <a:rPr lang="en-US" altLang="es-AR" sz="2000" b="1" kern="1200" dirty="0">
                <a:solidFill>
                  <a:schemeClr val="tx1"/>
                </a:solidFill>
                <a:latin typeface="+mn-lt"/>
                <a:ea typeface="+mn-ea"/>
                <a:cs typeface="+mn-cs"/>
              </a:rPr>
              <a:t>A y B</a:t>
            </a:r>
            <a:r>
              <a:rPr lang="en-US" altLang="es-AR" sz="2000" kern="1200" dirty="0">
                <a:solidFill>
                  <a:schemeClr val="tx1"/>
                </a:solidFill>
                <a:latin typeface="+mn-lt"/>
                <a:ea typeface="+mn-ea"/>
                <a:cs typeface="+mn-cs"/>
              </a:rPr>
              <a:t> de </a:t>
            </a:r>
            <a:r>
              <a:rPr lang="en-US" altLang="es-AR" sz="2000" kern="1200" dirty="0" err="1">
                <a:solidFill>
                  <a:schemeClr val="tx1"/>
                </a:solidFill>
                <a:latin typeface="+mn-lt"/>
                <a:ea typeface="+mn-ea"/>
                <a:cs typeface="+mn-cs"/>
              </a:rPr>
              <a:t>una</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relación</a:t>
            </a:r>
            <a:r>
              <a:rPr lang="en-US" altLang="es-AR" sz="2000" kern="1200" dirty="0">
                <a:solidFill>
                  <a:schemeClr val="tx1"/>
                </a:solidFill>
                <a:latin typeface="+mn-lt"/>
                <a:ea typeface="+mn-ea"/>
                <a:cs typeface="+mn-cs"/>
              </a:rPr>
              <a:t> </a:t>
            </a:r>
            <a:r>
              <a:rPr lang="en-US" altLang="es-AR" sz="2000" b="1" kern="1200" dirty="0">
                <a:solidFill>
                  <a:schemeClr val="tx1"/>
                </a:solidFill>
                <a:latin typeface="+mn-lt"/>
                <a:ea typeface="+mn-ea"/>
                <a:cs typeface="+mn-cs"/>
              </a:rPr>
              <a:t>R</a:t>
            </a:r>
            <a:r>
              <a:rPr lang="en-US" altLang="es-AR" sz="2000" kern="1200" dirty="0">
                <a:solidFill>
                  <a:schemeClr val="tx1"/>
                </a:solidFill>
                <a:latin typeface="+mn-lt"/>
                <a:ea typeface="+mn-ea"/>
                <a:cs typeface="+mn-cs"/>
              </a:rPr>
              <a:t>, se dice que </a:t>
            </a:r>
            <a:r>
              <a:rPr lang="en-US" altLang="es-AR" sz="2000" b="1" kern="1200" dirty="0">
                <a:solidFill>
                  <a:schemeClr val="tx1"/>
                </a:solidFill>
                <a:latin typeface="+mn-lt"/>
                <a:ea typeface="+mn-ea"/>
                <a:cs typeface="+mn-cs"/>
              </a:rPr>
              <a:t>B</a:t>
            </a:r>
            <a:r>
              <a:rPr lang="en-US" altLang="es-AR" sz="2000" kern="1200" dirty="0">
                <a:solidFill>
                  <a:schemeClr val="tx1"/>
                </a:solidFill>
                <a:latin typeface="+mn-lt"/>
                <a:ea typeface="+mn-ea"/>
                <a:cs typeface="+mn-cs"/>
              </a:rPr>
              <a:t> es </a:t>
            </a:r>
            <a:r>
              <a:rPr lang="en-US" altLang="es-AR" sz="2000" kern="1200" dirty="0" err="1">
                <a:solidFill>
                  <a:schemeClr val="tx1"/>
                </a:solidFill>
                <a:latin typeface="+mn-lt"/>
                <a:ea typeface="+mn-ea"/>
                <a:cs typeface="+mn-cs"/>
              </a:rPr>
              <a:t>funcionalmente</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dependiente</a:t>
            </a:r>
            <a:r>
              <a:rPr lang="en-US" altLang="es-AR" sz="2000" kern="1200" dirty="0">
                <a:solidFill>
                  <a:schemeClr val="tx1"/>
                </a:solidFill>
                <a:latin typeface="+mn-lt"/>
                <a:ea typeface="+mn-ea"/>
                <a:cs typeface="+mn-cs"/>
              </a:rPr>
              <a:t> del </a:t>
            </a:r>
            <a:r>
              <a:rPr lang="en-US" altLang="es-AR" sz="2000" kern="1200" dirty="0" err="1">
                <a:solidFill>
                  <a:schemeClr val="tx1"/>
                </a:solidFill>
                <a:latin typeface="+mn-lt"/>
                <a:ea typeface="+mn-ea"/>
                <a:cs typeface="+mn-cs"/>
              </a:rPr>
              <a:t>atributo</a:t>
            </a:r>
            <a:r>
              <a:rPr lang="en-US" altLang="es-AR" sz="2000" kern="1200" dirty="0">
                <a:solidFill>
                  <a:schemeClr val="tx1"/>
                </a:solidFill>
                <a:latin typeface="+mn-lt"/>
                <a:ea typeface="+mn-ea"/>
                <a:cs typeface="+mn-cs"/>
              </a:rPr>
              <a:t> </a:t>
            </a:r>
            <a:r>
              <a:rPr lang="en-US" altLang="es-AR" sz="2000" b="1" kern="1200" dirty="0">
                <a:solidFill>
                  <a:schemeClr val="tx1"/>
                </a:solidFill>
                <a:latin typeface="+mn-lt"/>
                <a:ea typeface="+mn-ea"/>
                <a:cs typeface="+mn-cs"/>
              </a:rPr>
              <a:t>A</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si</a:t>
            </a:r>
            <a:r>
              <a:rPr lang="en-US" altLang="es-AR" sz="2000" kern="1200" dirty="0">
                <a:solidFill>
                  <a:schemeClr val="tx1"/>
                </a:solidFill>
                <a:latin typeface="+mn-lt"/>
                <a:ea typeface="+mn-ea"/>
                <a:cs typeface="+mn-cs"/>
              </a:rPr>
              <a:t> para </a:t>
            </a:r>
            <a:r>
              <a:rPr lang="en-US" altLang="es-AR" sz="2000" kern="1200" dirty="0" err="1">
                <a:solidFill>
                  <a:schemeClr val="tx1"/>
                </a:solidFill>
                <a:latin typeface="+mn-lt"/>
                <a:ea typeface="+mn-ea"/>
                <a:cs typeface="+mn-cs"/>
              </a:rPr>
              <a:t>cada</a:t>
            </a:r>
            <a:r>
              <a:rPr lang="en-US" altLang="es-AR" sz="2000" kern="1200" dirty="0">
                <a:solidFill>
                  <a:schemeClr val="tx1"/>
                </a:solidFill>
                <a:latin typeface="+mn-lt"/>
                <a:ea typeface="+mn-ea"/>
                <a:cs typeface="+mn-cs"/>
              </a:rPr>
              <a:t> valor de </a:t>
            </a:r>
            <a:r>
              <a:rPr lang="en-US" altLang="es-AR" sz="2000" b="1" kern="1200" dirty="0">
                <a:solidFill>
                  <a:schemeClr val="tx1"/>
                </a:solidFill>
                <a:latin typeface="+mn-lt"/>
                <a:ea typeface="+mn-ea"/>
                <a:cs typeface="+mn-cs"/>
              </a:rPr>
              <a:t>A </a:t>
            </a:r>
            <a:r>
              <a:rPr lang="en-US" altLang="es-AR" sz="2000" kern="1200" dirty="0" err="1">
                <a:solidFill>
                  <a:schemeClr val="tx1"/>
                </a:solidFill>
                <a:latin typeface="+mn-lt"/>
                <a:ea typeface="+mn-ea"/>
                <a:cs typeface="+mn-cs"/>
              </a:rPr>
              <a:t>existe</a:t>
            </a:r>
            <a:r>
              <a:rPr lang="en-US" altLang="es-AR" sz="2000" kern="1200" dirty="0">
                <a:solidFill>
                  <a:schemeClr val="tx1"/>
                </a:solidFill>
                <a:latin typeface="+mn-lt"/>
                <a:ea typeface="+mn-ea"/>
                <a:cs typeface="+mn-cs"/>
              </a:rPr>
              <a:t> un valor de </a:t>
            </a:r>
            <a:r>
              <a:rPr lang="en-US" altLang="es-AR" sz="2000" b="1" kern="1200" dirty="0">
                <a:solidFill>
                  <a:schemeClr val="tx1"/>
                </a:solidFill>
                <a:latin typeface="+mn-lt"/>
                <a:ea typeface="+mn-ea"/>
                <a:cs typeface="+mn-cs"/>
              </a:rPr>
              <a:t>B</a:t>
            </a:r>
            <a:r>
              <a:rPr lang="en-US" altLang="es-AR" sz="2000" kern="1200" dirty="0">
                <a:solidFill>
                  <a:schemeClr val="tx1"/>
                </a:solidFill>
                <a:latin typeface="+mn-lt"/>
                <a:ea typeface="+mn-ea"/>
                <a:cs typeface="+mn-cs"/>
              </a:rPr>
              <a:t>, y solo uno </a:t>
            </a:r>
            <a:r>
              <a:rPr lang="en-US" altLang="es-AR" sz="2000" kern="1200" dirty="0" err="1">
                <a:solidFill>
                  <a:schemeClr val="tx1"/>
                </a:solidFill>
                <a:latin typeface="+mn-lt"/>
                <a:ea typeface="+mn-ea"/>
                <a:cs typeface="+mn-cs"/>
              </a:rPr>
              <a:t>asociado</a:t>
            </a:r>
            <a:r>
              <a:rPr lang="en-US" altLang="es-AR" sz="2000" kern="1200" dirty="0">
                <a:solidFill>
                  <a:schemeClr val="tx1"/>
                </a:solidFill>
                <a:latin typeface="+mn-lt"/>
                <a:ea typeface="+mn-ea"/>
                <a:cs typeface="+mn-cs"/>
              </a:rPr>
              <a:t> con </a:t>
            </a:r>
            <a:r>
              <a:rPr lang="en-US" altLang="es-AR" sz="2000" kern="1200" dirty="0" err="1">
                <a:solidFill>
                  <a:schemeClr val="tx1"/>
                </a:solidFill>
                <a:latin typeface="+mn-lt"/>
                <a:ea typeface="+mn-ea"/>
                <a:cs typeface="+mn-cs"/>
              </a:rPr>
              <a:t>él</a:t>
            </a:r>
            <a:r>
              <a:rPr lang="en-US" altLang="es-AR" sz="2000" kern="1200" dirty="0">
                <a:solidFill>
                  <a:schemeClr val="tx1"/>
                </a:solidFill>
                <a:latin typeface="+mn-lt"/>
                <a:ea typeface="+mn-ea"/>
                <a:cs typeface="+mn-cs"/>
              </a:rPr>
              <a:t>. En </a:t>
            </a:r>
            <a:r>
              <a:rPr lang="en-US" altLang="es-AR" sz="2000" kern="1200" dirty="0" err="1">
                <a:solidFill>
                  <a:schemeClr val="tx1"/>
                </a:solidFill>
                <a:latin typeface="+mn-lt"/>
                <a:ea typeface="+mn-ea"/>
                <a:cs typeface="+mn-cs"/>
              </a:rPr>
              <a:t>otros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términos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si</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en</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cualquier</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instante</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conocido</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el</a:t>
            </a:r>
            <a:r>
              <a:rPr lang="en-US" altLang="es-AR" sz="2000" kern="1200" dirty="0">
                <a:solidFill>
                  <a:schemeClr val="tx1"/>
                </a:solidFill>
                <a:latin typeface="+mn-lt"/>
                <a:ea typeface="+mn-ea"/>
                <a:cs typeface="+mn-cs"/>
              </a:rPr>
              <a:t> valor de </a:t>
            </a:r>
            <a:r>
              <a:rPr lang="en-US" altLang="es-AR" sz="2000" b="1" kern="1200" dirty="0">
                <a:solidFill>
                  <a:schemeClr val="tx1"/>
                </a:solidFill>
                <a:latin typeface="+mn-lt"/>
                <a:ea typeface="+mn-ea"/>
                <a:cs typeface="+mn-cs"/>
              </a:rPr>
              <a:t>A</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podemos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conocer</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el</a:t>
            </a:r>
            <a:r>
              <a:rPr lang="en-US" altLang="es-AR" sz="2000" kern="1200" dirty="0">
                <a:solidFill>
                  <a:schemeClr val="tx1"/>
                </a:solidFill>
                <a:latin typeface="+mn-lt"/>
                <a:ea typeface="+mn-ea"/>
                <a:cs typeface="+mn-cs"/>
              </a:rPr>
              <a:t> valor de </a:t>
            </a:r>
            <a:r>
              <a:rPr lang="en-US" altLang="es-AR" sz="2000" b="1" kern="1200" dirty="0">
                <a:solidFill>
                  <a:schemeClr val="tx1"/>
                </a:solidFill>
                <a:latin typeface="+mn-lt"/>
                <a:ea typeface="+mn-ea"/>
                <a:cs typeface="+mn-cs"/>
              </a:rPr>
              <a:t>B</a:t>
            </a:r>
            <a:r>
              <a:rPr lang="en-US" altLang="es-AR" sz="2000" kern="1200" dirty="0">
                <a:solidFill>
                  <a:schemeClr val="tx1"/>
                </a:solidFill>
                <a:latin typeface="+mn-lt"/>
                <a:ea typeface="+mn-ea"/>
                <a:cs typeface="+mn-cs"/>
              </a:rPr>
              <a:t>. Se </a:t>
            </a:r>
            <a:r>
              <a:rPr lang="en-US" altLang="es-AR" sz="2000" kern="1200" dirty="0" err="1">
                <a:solidFill>
                  <a:schemeClr val="tx1"/>
                </a:solidFill>
                <a:latin typeface="+mn-lt"/>
                <a:ea typeface="+mn-ea"/>
                <a:cs typeface="+mn-cs"/>
              </a:rPr>
              <a:t>simboliza</a:t>
            </a:r>
            <a:r>
              <a:rPr lang="en-US" altLang="es-AR" sz="2000" kern="1200" dirty="0">
                <a:solidFill>
                  <a:schemeClr val="tx1"/>
                </a:solidFill>
                <a:latin typeface="+mn-lt"/>
                <a:ea typeface="+mn-ea"/>
                <a:cs typeface="+mn-cs"/>
              </a:rPr>
              <a:t>:</a:t>
            </a:r>
          </a:p>
          <a:p>
            <a:pPr>
              <a:lnSpc>
                <a:spcPct val="90000"/>
              </a:lnSpc>
              <a:spcAft>
                <a:spcPts val="600"/>
              </a:spcAft>
            </a:pPr>
            <a:r>
              <a:rPr lang="en-US" altLang="es-AR" sz="2000" kern="1200" dirty="0">
                <a:solidFill>
                  <a:schemeClr val="tx1"/>
                </a:solidFill>
                <a:latin typeface="+mn-lt"/>
                <a:ea typeface="+mn-ea"/>
                <a:cs typeface="+mn-cs"/>
              </a:rPr>
              <a:t>	A 			B</a:t>
            </a:r>
          </a:p>
          <a:p>
            <a:pPr indent="-228600">
              <a:lnSpc>
                <a:spcPct val="90000"/>
              </a:lnSpc>
              <a:spcAft>
                <a:spcPts val="600"/>
              </a:spcAft>
              <a:buFont typeface="Arial" panose="020B0604020202020204" pitchFamily="34" charset="0"/>
              <a:buChar char="•"/>
            </a:pPr>
            <a:r>
              <a:rPr lang="en-US" altLang="es-AR" sz="2000" kern="1200" dirty="0">
                <a:solidFill>
                  <a:schemeClr val="tx1"/>
                </a:solidFill>
                <a:latin typeface="+mn-lt"/>
                <a:ea typeface="+mn-ea"/>
                <a:cs typeface="+mn-cs"/>
              </a:rPr>
              <a:t>Tanto A </a:t>
            </a:r>
            <a:r>
              <a:rPr lang="en-US" altLang="es-AR" sz="2000" kern="1200" dirty="0" err="1">
                <a:solidFill>
                  <a:schemeClr val="tx1"/>
                </a:solidFill>
                <a:latin typeface="+mn-lt"/>
                <a:ea typeface="+mn-ea"/>
                <a:cs typeface="+mn-cs"/>
              </a:rPr>
              <a:t>como</a:t>
            </a:r>
            <a:r>
              <a:rPr lang="en-US" altLang="es-AR" sz="2000" kern="1200" dirty="0">
                <a:solidFill>
                  <a:schemeClr val="tx1"/>
                </a:solidFill>
                <a:latin typeface="+mn-lt"/>
                <a:ea typeface="+mn-ea"/>
                <a:cs typeface="+mn-cs"/>
              </a:rPr>
              <a:t> B </a:t>
            </a:r>
            <a:r>
              <a:rPr lang="en-US" altLang="es-AR" sz="2000" kern="1200" dirty="0" err="1">
                <a:solidFill>
                  <a:schemeClr val="tx1"/>
                </a:solidFill>
                <a:latin typeface="+mn-lt"/>
                <a:ea typeface="+mn-ea"/>
                <a:cs typeface="+mn-cs"/>
              </a:rPr>
              <a:t>pueden</a:t>
            </a:r>
            <a:r>
              <a:rPr lang="en-US" altLang="es-AR" sz="2000" kern="1200" dirty="0">
                <a:solidFill>
                  <a:schemeClr val="tx1"/>
                </a:solidFill>
                <a:latin typeface="+mn-lt"/>
                <a:ea typeface="+mn-ea"/>
                <a:cs typeface="+mn-cs"/>
              </a:rPr>
              <a:t> ser un conjunto de </a:t>
            </a:r>
            <a:r>
              <a:rPr lang="en-US" altLang="es-AR" sz="2000" kern="1200" dirty="0" err="1">
                <a:solidFill>
                  <a:schemeClr val="tx1"/>
                </a:solidFill>
                <a:latin typeface="+mn-lt"/>
                <a:ea typeface="+mn-ea"/>
                <a:cs typeface="+mn-cs"/>
              </a:rPr>
              <a:t>atributos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en</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lugar</a:t>
            </a:r>
            <a:r>
              <a:rPr lang="en-US" altLang="es-AR" sz="2000" kern="1200" dirty="0">
                <a:solidFill>
                  <a:schemeClr val="tx1"/>
                </a:solidFill>
                <a:latin typeface="+mn-lt"/>
                <a:ea typeface="+mn-ea"/>
                <a:cs typeface="+mn-cs"/>
              </a:rPr>
              <a:t> de </a:t>
            </a:r>
            <a:r>
              <a:rPr lang="en-US" altLang="es-AR" sz="2000" kern="1200" dirty="0" err="1">
                <a:solidFill>
                  <a:schemeClr val="tx1"/>
                </a:solidFill>
                <a:latin typeface="+mn-lt"/>
                <a:ea typeface="+mn-ea"/>
                <a:cs typeface="+mn-cs"/>
              </a:rPr>
              <a:t>atributos</a:t>
            </a:r>
            <a:r>
              <a:rPr lang="en-US" altLang="es-AR" sz="2000" kern="1200" dirty="0">
                <a:solidFill>
                  <a:schemeClr val="tx1"/>
                </a:solidFill>
                <a:latin typeface="+mn-lt"/>
                <a:ea typeface="+mn-ea"/>
                <a:cs typeface="+mn-cs"/>
              </a:rPr>
              <a:t> simples. </a:t>
            </a:r>
          </a:p>
          <a:p>
            <a:pPr indent="-228600">
              <a:lnSpc>
                <a:spcPct val="90000"/>
              </a:lnSpc>
              <a:spcAft>
                <a:spcPts val="600"/>
              </a:spcAft>
              <a:buFont typeface="Arial" panose="020B0604020202020204" pitchFamily="34" charset="0"/>
              <a:buChar char="•"/>
            </a:pPr>
            <a:r>
              <a:rPr lang="en-US" altLang="es-AR" sz="2000" kern="1200" dirty="0">
                <a:solidFill>
                  <a:schemeClr val="tx1"/>
                </a:solidFill>
                <a:latin typeface="+mn-lt"/>
                <a:ea typeface="+mn-ea"/>
                <a:cs typeface="+mn-cs"/>
              </a:rPr>
              <a:t>La </a:t>
            </a:r>
            <a:r>
              <a:rPr lang="en-US" altLang="es-AR" sz="2000" kern="1200" dirty="0" err="1">
                <a:solidFill>
                  <a:schemeClr val="tx1"/>
                </a:solidFill>
                <a:latin typeface="+mn-lt"/>
                <a:ea typeface="+mn-ea"/>
                <a:cs typeface="+mn-cs"/>
              </a:rPr>
              <a:t>dependencia</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funcional</a:t>
            </a:r>
            <a:r>
              <a:rPr lang="en-US" altLang="es-AR" sz="2000" kern="1200" dirty="0">
                <a:solidFill>
                  <a:schemeClr val="tx1"/>
                </a:solidFill>
                <a:latin typeface="+mn-lt"/>
                <a:ea typeface="+mn-ea"/>
                <a:cs typeface="+mn-cs"/>
              </a:rPr>
              <a:t> no </a:t>
            </a:r>
            <a:r>
              <a:rPr lang="en-US" altLang="es-AR" sz="2000" kern="1200" dirty="0" err="1">
                <a:solidFill>
                  <a:schemeClr val="tx1"/>
                </a:solidFill>
                <a:latin typeface="+mn-lt"/>
                <a:ea typeface="+mn-ea"/>
                <a:cs typeface="+mn-cs"/>
              </a:rPr>
              <a:t>permite</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establecer</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condiciones</a:t>
            </a:r>
            <a:r>
              <a:rPr lang="en-US" altLang="es-AR" sz="2000" kern="1200" dirty="0">
                <a:solidFill>
                  <a:schemeClr val="tx1"/>
                </a:solidFill>
                <a:latin typeface="+mn-lt"/>
                <a:ea typeface="+mn-ea"/>
                <a:cs typeface="+mn-cs"/>
              </a:rPr>
              <a:t> entre </a:t>
            </a:r>
            <a:r>
              <a:rPr lang="en-US" altLang="es-AR" sz="2000" kern="1200" dirty="0" err="1">
                <a:solidFill>
                  <a:schemeClr val="tx1"/>
                </a:solidFill>
                <a:latin typeface="+mn-lt"/>
                <a:ea typeface="+mn-ea"/>
                <a:cs typeface="+mn-cs"/>
              </a:rPr>
              <a:t>atributos</a:t>
            </a:r>
            <a:r>
              <a:rPr lang="en-US" altLang="es-AR" sz="2000" kern="1200" dirty="0">
                <a:solidFill>
                  <a:schemeClr val="tx1"/>
                </a:solidFill>
                <a:latin typeface="+mn-lt"/>
                <a:ea typeface="+mn-ea"/>
                <a:cs typeface="+mn-cs"/>
              </a:rPr>
              <a:t> de </a:t>
            </a:r>
            <a:r>
              <a:rPr lang="en-US" altLang="es-AR" sz="2000" kern="1200" dirty="0" err="1">
                <a:solidFill>
                  <a:schemeClr val="tx1"/>
                </a:solidFill>
                <a:latin typeface="+mn-lt"/>
                <a:ea typeface="+mn-ea"/>
                <a:cs typeface="+mn-cs"/>
              </a:rPr>
              <a:t>diferentes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relaciones</a:t>
            </a:r>
            <a:r>
              <a:rPr lang="en-US" altLang="es-AR" sz="2000" kern="1200" dirty="0">
                <a:solidFill>
                  <a:schemeClr val="tx1"/>
                </a:solidFill>
                <a:latin typeface="+mn-lt"/>
                <a:ea typeface="+mn-ea"/>
                <a:cs typeface="+mn-cs"/>
              </a:rPr>
              <a:t>.</a:t>
            </a:r>
          </a:p>
          <a:p>
            <a:pPr indent="-228600">
              <a:lnSpc>
                <a:spcPct val="90000"/>
              </a:lnSpc>
              <a:spcAft>
                <a:spcPts val="600"/>
              </a:spcAft>
              <a:buFont typeface="Arial" panose="020B0604020202020204" pitchFamily="34" charset="0"/>
              <a:buChar char="•"/>
            </a:pPr>
            <a:r>
              <a:rPr lang="en-US" altLang="es-AR" sz="2000" kern="1200" dirty="0">
                <a:solidFill>
                  <a:schemeClr val="tx1"/>
                </a:solidFill>
                <a:latin typeface="+mn-lt"/>
                <a:ea typeface="+mn-ea"/>
                <a:cs typeface="+mn-cs"/>
              </a:rPr>
              <a:t>Las DF se </a:t>
            </a:r>
            <a:r>
              <a:rPr lang="en-US" altLang="es-AR" sz="2000" kern="1200" dirty="0" err="1">
                <a:solidFill>
                  <a:schemeClr val="tx1"/>
                </a:solidFill>
                <a:latin typeface="+mn-lt"/>
                <a:ea typeface="+mn-ea"/>
                <a:cs typeface="+mn-cs"/>
              </a:rPr>
              <a:t>determinan</a:t>
            </a:r>
            <a:r>
              <a:rPr lang="en-US" altLang="es-AR" sz="2000" kern="1200" dirty="0">
                <a:solidFill>
                  <a:schemeClr val="tx1"/>
                </a:solidFill>
                <a:latin typeface="+mn-lt"/>
                <a:ea typeface="+mn-ea"/>
                <a:cs typeface="+mn-cs"/>
              </a:rPr>
              <a:t> al </a:t>
            </a:r>
            <a:r>
              <a:rPr lang="en-US" altLang="es-AR" sz="2000" kern="1200" dirty="0" err="1">
                <a:solidFill>
                  <a:schemeClr val="tx1"/>
                </a:solidFill>
                <a:latin typeface="+mn-lt"/>
                <a:ea typeface="+mn-ea"/>
                <a:cs typeface="+mn-cs"/>
              </a:rPr>
              <a:t>estudiar</a:t>
            </a:r>
            <a:r>
              <a:rPr lang="en-US" altLang="es-AR" sz="2000" kern="1200" dirty="0">
                <a:solidFill>
                  <a:schemeClr val="tx1"/>
                </a:solidFill>
                <a:latin typeface="+mn-lt"/>
                <a:ea typeface="+mn-ea"/>
                <a:cs typeface="+mn-cs"/>
              </a:rPr>
              <a:t> las </a:t>
            </a:r>
            <a:r>
              <a:rPr lang="en-US" altLang="es-AR" sz="2000" kern="1200" dirty="0" err="1">
                <a:solidFill>
                  <a:schemeClr val="tx1"/>
                </a:solidFill>
                <a:latin typeface="+mn-lt"/>
                <a:ea typeface="+mn-ea"/>
                <a:cs typeface="+mn-cs"/>
              </a:rPr>
              <a:t>propiedades</a:t>
            </a:r>
            <a:r>
              <a:rPr lang="en-US" altLang="es-AR" sz="2000" kern="1200" dirty="0">
                <a:solidFill>
                  <a:schemeClr val="tx1"/>
                </a:solidFill>
                <a:latin typeface="+mn-lt"/>
                <a:ea typeface="+mn-ea"/>
                <a:cs typeface="+mn-cs"/>
              </a:rPr>
              <a:t> de </a:t>
            </a:r>
            <a:r>
              <a:rPr lang="en-US" altLang="es-AR" sz="2000" kern="1200" dirty="0" err="1">
                <a:solidFill>
                  <a:schemeClr val="tx1"/>
                </a:solidFill>
                <a:latin typeface="+mn-lt"/>
                <a:ea typeface="+mn-ea"/>
                <a:cs typeface="+mn-cs"/>
              </a:rPr>
              <a:t>todos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los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atributos</a:t>
            </a:r>
            <a:r>
              <a:rPr lang="en-US" altLang="es-AR" sz="2000" kern="1200" dirty="0">
                <a:solidFill>
                  <a:schemeClr val="tx1"/>
                </a:solidFill>
                <a:latin typeface="+mn-lt"/>
                <a:ea typeface="+mn-ea"/>
                <a:cs typeface="+mn-cs"/>
              </a:rPr>
              <a:t> de la </a:t>
            </a:r>
            <a:r>
              <a:rPr lang="en-US" altLang="es-AR" sz="2000" kern="1200" dirty="0" err="1">
                <a:solidFill>
                  <a:schemeClr val="tx1"/>
                </a:solidFill>
                <a:latin typeface="+mn-lt"/>
                <a:ea typeface="+mn-ea"/>
                <a:cs typeface="+mn-cs"/>
              </a:rPr>
              <a:t>relación</a:t>
            </a:r>
            <a:r>
              <a:rPr lang="en-US" altLang="es-AR" sz="2000" kern="1200" dirty="0">
                <a:solidFill>
                  <a:schemeClr val="tx1"/>
                </a:solidFill>
                <a:latin typeface="+mn-lt"/>
                <a:ea typeface="+mn-ea"/>
                <a:cs typeface="+mn-cs"/>
              </a:rPr>
              <a:t> y </a:t>
            </a:r>
            <a:r>
              <a:rPr lang="en-US" altLang="es-AR" sz="2000" kern="1200" dirty="0" err="1">
                <a:solidFill>
                  <a:schemeClr val="tx1"/>
                </a:solidFill>
                <a:latin typeface="+mn-lt"/>
                <a:ea typeface="+mn-ea"/>
                <a:cs typeface="+mn-cs"/>
              </a:rPr>
              <a:t>deducir</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cómo</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están</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relacionados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los</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atributos</a:t>
            </a:r>
            <a:r>
              <a:rPr lang="en-US" altLang="es-AR" sz="2000" kern="1200" dirty="0">
                <a:solidFill>
                  <a:schemeClr val="tx1"/>
                </a:solidFill>
                <a:latin typeface="+mn-lt"/>
                <a:ea typeface="+mn-ea"/>
                <a:cs typeface="+mn-cs"/>
              </a:rPr>
              <a:t> entre </a:t>
            </a:r>
            <a:r>
              <a:rPr lang="en-US" altLang="es-AR" sz="2000" kern="1200" dirty="0" err="1">
                <a:solidFill>
                  <a:schemeClr val="tx1"/>
                </a:solidFill>
                <a:latin typeface="+mn-lt"/>
                <a:ea typeface="+mn-ea"/>
                <a:cs typeface="+mn-cs"/>
              </a:rPr>
              <a:t>sí</a:t>
            </a:r>
            <a:r>
              <a:rPr lang="en-US" altLang="es-AR" sz="2000" kern="1200" dirty="0">
                <a:solidFill>
                  <a:schemeClr val="tx1"/>
                </a:solidFill>
                <a:latin typeface="+mn-lt"/>
                <a:ea typeface="+mn-ea"/>
                <a:cs typeface="+mn-cs"/>
              </a:rPr>
              <a:t>.</a:t>
            </a:r>
          </a:p>
          <a:p>
            <a:pPr indent="-228600">
              <a:lnSpc>
                <a:spcPct val="90000"/>
              </a:lnSpc>
              <a:spcAft>
                <a:spcPts val="600"/>
              </a:spcAft>
              <a:buFont typeface="Arial" panose="020B0604020202020204" pitchFamily="34" charset="0"/>
              <a:buChar char="•"/>
            </a:pPr>
            <a:r>
              <a:rPr lang="en-US" altLang="es-AR" sz="2000" kern="1200" dirty="0">
                <a:solidFill>
                  <a:schemeClr val="tx1"/>
                </a:solidFill>
                <a:latin typeface="+mn-lt"/>
                <a:ea typeface="+mn-ea"/>
                <a:cs typeface="+mn-cs"/>
              </a:rPr>
              <a:t>La DF </a:t>
            </a:r>
            <a:r>
              <a:rPr lang="en-US" altLang="es-AR" sz="2000" kern="1200" dirty="0" err="1">
                <a:solidFill>
                  <a:schemeClr val="tx1"/>
                </a:solidFill>
                <a:latin typeface="+mn-lt"/>
                <a:ea typeface="+mn-ea"/>
                <a:cs typeface="+mn-cs"/>
              </a:rPr>
              <a:t>está</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íntimamente</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ligado</a:t>
            </a:r>
            <a:r>
              <a:rPr lang="en-US" altLang="es-AR" sz="2000" kern="1200" dirty="0">
                <a:solidFill>
                  <a:schemeClr val="tx1"/>
                </a:solidFill>
                <a:latin typeface="+mn-lt"/>
                <a:ea typeface="+mn-ea"/>
                <a:cs typeface="+mn-cs"/>
              </a:rPr>
              <a:t> con </a:t>
            </a:r>
            <a:r>
              <a:rPr lang="en-US" altLang="es-AR" sz="2000" kern="1200" dirty="0" err="1">
                <a:solidFill>
                  <a:schemeClr val="tx1"/>
                </a:solidFill>
                <a:latin typeface="+mn-lt"/>
                <a:ea typeface="+mn-ea"/>
                <a:cs typeface="+mn-cs"/>
              </a:rPr>
              <a:t>el</a:t>
            </a:r>
            <a:r>
              <a:rPr lang="en-US" altLang="es-AR" sz="2000" kern="1200" dirty="0">
                <a:solidFill>
                  <a:schemeClr val="tx1"/>
                </a:solidFill>
                <a:latin typeface="+mn-lt"/>
                <a:ea typeface="+mn-ea"/>
                <a:cs typeface="+mn-cs"/>
              </a:rPr>
              <a:t> </a:t>
            </a:r>
            <a:r>
              <a:rPr lang="en-US" altLang="es-AR" sz="2000" kern="1200" dirty="0" err="1">
                <a:solidFill>
                  <a:schemeClr val="tx1"/>
                </a:solidFill>
                <a:latin typeface="+mn-lt"/>
                <a:ea typeface="+mn-ea"/>
                <a:cs typeface="+mn-cs"/>
              </a:rPr>
              <a:t>concepto</a:t>
            </a:r>
            <a:r>
              <a:rPr lang="en-US" altLang="es-AR" sz="2000" kern="1200" dirty="0">
                <a:solidFill>
                  <a:schemeClr val="tx1"/>
                </a:solidFill>
                <a:latin typeface="+mn-lt"/>
                <a:ea typeface="+mn-ea"/>
                <a:cs typeface="+mn-cs"/>
              </a:rPr>
              <a:t> de </a:t>
            </a:r>
            <a:r>
              <a:rPr lang="en-US" altLang="es-AR" sz="2000" b="1" kern="1200" dirty="0">
                <a:solidFill>
                  <a:schemeClr val="tx1"/>
                </a:solidFill>
                <a:latin typeface="+mn-lt"/>
                <a:ea typeface="+mn-ea"/>
                <a:cs typeface="+mn-cs"/>
              </a:rPr>
              <a:t>clave</a:t>
            </a:r>
            <a:r>
              <a:rPr lang="en-US" altLang="es-AR" sz="2000" kern="1200" dirty="0">
                <a:solidFill>
                  <a:schemeClr val="tx1"/>
                </a:solidFill>
                <a:latin typeface="+mn-lt"/>
                <a:ea typeface="+mn-ea"/>
                <a:cs typeface="+mn-cs"/>
              </a:rPr>
              <a:t>. </a:t>
            </a:r>
          </a:p>
        </p:txBody>
      </p:sp>
      <p:sp>
        <p:nvSpPr>
          <p:cNvPr id="6" name="CuadroTexto 5">
            <a:extLst>
              <a:ext uri="{FF2B5EF4-FFF2-40B4-BE49-F238E27FC236}">
                <a16:creationId xmlns:a16="http://schemas.microsoft.com/office/drawing/2014/main" id="{867DCE4A-CF21-E2B8-F1E4-BE0642863467}"/>
              </a:ext>
            </a:extLst>
          </p:cNvPr>
          <p:cNvSpPr txBox="1"/>
          <p:nvPr/>
        </p:nvSpPr>
        <p:spPr>
          <a:xfrm>
            <a:off x="3271603" y="681038"/>
            <a:ext cx="6093500" cy="461665"/>
          </a:xfrm>
          <a:prstGeom prst="rect">
            <a:avLst/>
          </a:prstGeom>
          <a:noFill/>
        </p:spPr>
        <p:txBody>
          <a:bodyPr wrap="square">
            <a:spAutoFit/>
          </a:bodyPr>
          <a:lstStyle/>
          <a:p>
            <a:r>
              <a:rPr lang="en-US" altLang="es-AR" sz="2400" b="1" kern="1200" dirty="0">
                <a:solidFill>
                  <a:schemeClr val="bg1"/>
                </a:solidFill>
                <a:latin typeface="+mn-lt"/>
                <a:ea typeface="+mn-ea"/>
                <a:cs typeface="+mn-cs"/>
              </a:rPr>
              <a:t>La </a:t>
            </a:r>
            <a:r>
              <a:rPr lang="en-US" altLang="es-AR" sz="2400" b="1" kern="1200" dirty="0" err="1">
                <a:solidFill>
                  <a:schemeClr val="bg1"/>
                </a:solidFill>
                <a:latin typeface="+mn-lt"/>
                <a:ea typeface="+mn-ea"/>
                <a:cs typeface="+mn-cs"/>
              </a:rPr>
              <a:t>dependencia</a:t>
            </a:r>
            <a:r>
              <a:rPr lang="en-US" altLang="es-AR" sz="2400" b="1" kern="1200" dirty="0">
                <a:solidFill>
                  <a:schemeClr val="bg1"/>
                </a:solidFill>
                <a:latin typeface="+mn-lt"/>
                <a:ea typeface="+mn-ea"/>
                <a:cs typeface="+mn-cs"/>
              </a:rPr>
              <a:t> </a:t>
            </a:r>
            <a:r>
              <a:rPr lang="en-US" altLang="es-AR" sz="2400" b="1" kern="1200" dirty="0" err="1">
                <a:solidFill>
                  <a:schemeClr val="bg1"/>
                </a:solidFill>
                <a:latin typeface="+mn-lt"/>
                <a:ea typeface="+mn-ea"/>
                <a:cs typeface="+mn-cs"/>
              </a:rPr>
              <a:t>funcional</a:t>
            </a:r>
            <a:r>
              <a:rPr lang="en-US" altLang="es-AR" sz="2400" b="1" kern="1200" dirty="0">
                <a:solidFill>
                  <a:schemeClr val="bg1"/>
                </a:solidFill>
                <a:latin typeface="+mn-lt"/>
                <a:ea typeface="+mn-ea"/>
                <a:cs typeface="+mn-cs"/>
              </a:rPr>
              <a:t> (DF),</a:t>
            </a:r>
            <a:r>
              <a:rPr lang="en-US" altLang="es-AR" sz="2400" kern="1200" dirty="0">
                <a:solidFill>
                  <a:schemeClr val="bg1"/>
                </a:solidFill>
                <a:latin typeface="+mn-lt"/>
                <a:ea typeface="+mn-ea"/>
                <a:cs typeface="+mn-cs"/>
              </a:rPr>
              <a:t> </a:t>
            </a:r>
            <a:endParaRPr lang="es-AR" sz="2400" dirty="0">
              <a:solidFill>
                <a:schemeClr val="bg1"/>
              </a:solidFill>
            </a:endParaRPr>
          </a:p>
        </p:txBody>
      </p:sp>
      <p:cxnSp>
        <p:nvCxnSpPr>
          <p:cNvPr id="12" name="Conector recto de flecha 11">
            <a:extLst>
              <a:ext uri="{FF2B5EF4-FFF2-40B4-BE49-F238E27FC236}">
                <a16:creationId xmlns:a16="http://schemas.microsoft.com/office/drawing/2014/main" id="{C8EC3DE2-3228-AAB3-47BC-3ACBB5FBB1D6}"/>
              </a:ext>
            </a:extLst>
          </p:cNvPr>
          <p:cNvCxnSpPr/>
          <p:nvPr/>
        </p:nvCxnSpPr>
        <p:spPr>
          <a:xfrm>
            <a:off x="2458387" y="3597639"/>
            <a:ext cx="223353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64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Rectangle 4">
            <a:extLst>
              <a:ext uri="{FF2B5EF4-FFF2-40B4-BE49-F238E27FC236}">
                <a16:creationId xmlns:a16="http://schemas.microsoft.com/office/drawing/2014/main" id="{D327A428-B7E7-E382-AE7E-F3BCB79ED96A}"/>
              </a:ext>
            </a:extLst>
          </p:cNvPr>
          <p:cNvSpPr txBox="1">
            <a:spLocks noChangeArrowheads="1"/>
          </p:cNvSpPr>
          <p:nvPr/>
        </p:nvSpPr>
        <p:spPr>
          <a:xfrm>
            <a:off x="1156851" y="603590"/>
            <a:ext cx="9888496" cy="900131"/>
          </a:xfrm>
          <a:prstGeom prst="rect">
            <a:avLst/>
          </a:prstGeom>
        </p:spPr>
        <p:txBody>
          <a:bodyPr vert="horz" lIns="91440" tIns="45720" rIns="91440" bIns="4572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4000" dirty="0">
                <a:solidFill>
                  <a:schemeClr val="bg1"/>
                </a:solidFill>
              </a:rPr>
              <a:t>Claves</a:t>
            </a:r>
          </a:p>
        </p:txBody>
      </p:sp>
      <p:sp>
        <p:nvSpPr>
          <p:cNvPr id="12" name="Rectangle 1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 name="4 CuadroTexto">
            <a:extLst>
              <a:ext uri="{FF2B5EF4-FFF2-40B4-BE49-F238E27FC236}">
                <a16:creationId xmlns:a16="http://schemas.microsoft.com/office/drawing/2014/main" id="{3B80A394-B8FB-1619-0DBF-59B0139A07EC}"/>
              </a:ext>
            </a:extLst>
          </p:cNvPr>
          <p:cNvSpPr txBox="1">
            <a:spLocks noChangeArrowheads="1"/>
          </p:cNvSpPr>
          <p:nvPr/>
        </p:nvSpPr>
        <p:spPr bwMode="auto">
          <a:xfrm>
            <a:off x="1369773" y="2378594"/>
            <a:ext cx="945244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600" b="1" dirty="0"/>
              <a:t>Clave Candidata: </a:t>
            </a:r>
            <a:r>
              <a:rPr lang="es-ES" altLang="es-AR" sz="1600" dirty="0"/>
              <a:t>Conjunto de uno o mas atributos que podría ser utilizado como clave principal de una relación.</a:t>
            </a:r>
          </a:p>
          <a:p>
            <a:pPr eaLnBrk="1" hangingPunct="1">
              <a:spcBef>
                <a:spcPct val="0"/>
              </a:spcBef>
              <a:buFontTx/>
              <a:buNone/>
            </a:pPr>
            <a:endParaRPr lang="es-ES" altLang="es-AR" sz="1600" dirty="0"/>
          </a:p>
          <a:p>
            <a:pPr eaLnBrk="1" hangingPunct="1">
              <a:spcBef>
                <a:spcPct val="0"/>
              </a:spcBef>
              <a:buFontTx/>
              <a:buNone/>
            </a:pPr>
            <a:r>
              <a:rPr lang="es-ES" altLang="es-AR" sz="1600" b="1" dirty="0"/>
              <a:t>Super Clave: </a:t>
            </a:r>
            <a:r>
              <a:rPr lang="es-ES" altLang="es-AR" sz="1600" dirty="0"/>
              <a:t>Conjunto de uno o mas atributos que, juntos, permiten identificar de forma única a una entidad dentro de una relación.</a:t>
            </a:r>
          </a:p>
          <a:p>
            <a:pPr eaLnBrk="1" hangingPunct="1">
              <a:spcBef>
                <a:spcPct val="0"/>
              </a:spcBef>
              <a:buFontTx/>
              <a:buNone/>
            </a:pPr>
            <a:endParaRPr lang="es-ES" altLang="es-AR" sz="1600" dirty="0"/>
          </a:p>
          <a:p>
            <a:pPr eaLnBrk="1" hangingPunct="1">
              <a:spcBef>
                <a:spcPct val="0"/>
              </a:spcBef>
              <a:buFontTx/>
              <a:buNone/>
            </a:pPr>
            <a:r>
              <a:rPr lang="es-ES" altLang="es-AR" sz="1600" b="1" dirty="0"/>
              <a:t>Clave Principal: </a:t>
            </a:r>
            <a:r>
              <a:rPr lang="es-ES" altLang="es-AR" sz="1600" i="1" dirty="0"/>
              <a:t>Es la clave candidata en la que ningún componente puede tomar valor nulo.</a:t>
            </a:r>
          </a:p>
        </p:txBody>
      </p:sp>
      <p:sp>
        <p:nvSpPr>
          <p:cNvPr id="8" name="5 Rectángulo redondeado">
            <a:extLst>
              <a:ext uri="{FF2B5EF4-FFF2-40B4-BE49-F238E27FC236}">
                <a16:creationId xmlns:a16="http://schemas.microsoft.com/office/drawing/2014/main" id="{62AA26A9-67D5-6C21-C929-73050847A3FE}"/>
              </a:ext>
            </a:extLst>
          </p:cNvPr>
          <p:cNvSpPr/>
          <p:nvPr/>
        </p:nvSpPr>
        <p:spPr>
          <a:xfrm>
            <a:off x="1879893" y="4840635"/>
            <a:ext cx="8072437" cy="1285875"/>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sz="1800" dirty="0">
                <a:solidFill>
                  <a:srgbClr val="002060"/>
                </a:solidFill>
              </a:rPr>
              <a:t>Para encontrar la clave candidata, se debe estudiar las DF y, a partir de ellas, obtener el mínimo conjunto posible de atributos tales que, una vez conocidos sus valores en la </a:t>
            </a:r>
            <a:r>
              <a:rPr lang="es-ES" sz="1800" dirty="0" err="1">
                <a:solidFill>
                  <a:srgbClr val="002060"/>
                </a:solidFill>
              </a:rPr>
              <a:t>tupla</a:t>
            </a:r>
            <a:r>
              <a:rPr lang="es-ES" sz="1800" dirty="0">
                <a:solidFill>
                  <a:srgbClr val="002060"/>
                </a:solidFill>
              </a:rPr>
              <a:t>, los demás queden definidos</a:t>
            </a:r>
          </a:p>
        </p:txBody>
      </p:sp>
    </p:spTree>
    <p:extLst>
      <p:ext uri="{BB962C8B-B14F-4D97-AF65-F5344CB8AC3E}">
        <p14:creationId xmlns:p14="http://schemas.microsoft.com/office/powerpoint/2010/main" val="3162033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88F8389-08A6-251E-3D76-DF460FAB8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 name="Rectangle 4">
            <a:extLst>
              <a:ext uri="{FF2B5EF4-FFF2-40B4-BE49-F238E27FC236}">
                <a16:creationId xmlns:a16="http://schemas.microsoft.com/office/drawing/2014/main" id="{DD961999-F7FF-6831-745B-CEA46160E9D4}"/>
              </a:ext>
            </a:extLst>
          </p:cNvPr>
          <p:cNvSpPr txBox="1">
            <a:spLocks noChangeArrowheads="1"/>
          </p:cNvSpPr>
          <p:nvPr/>
        </p:nvSpPr>
        <p:spPr>
          <a:xfrm>
            <a:off x="1156851" y="603590"/>
            <a:ext cx="9888496" cy="900131"/>
          </a:xfrm>
          <a:prstGeom prst="rect">
            <a:avLst/>
          </a:prstGeom>
        </p:spPr>
        <p:txBody>
          <a:bodyPr vert="horz" lIns="91440" tIns="45720" rIns="91440" bIns="4572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4000" dirty="0">
                <a:solidFill>
                  <a:schemeClr val="bg1"/>
                </a:solidFill>
              </a:rPr>
              <a:t>Relación universal</a:t>
            </a:r>
          </a:p>
        </p:txBody>
      </p:sp>
      <p:sp>
        <p:nvSpPr>
          <p:cNvPr id="4" name="Rectangle 11">
            <a:extLst>
              <a:ext uri="{FF2B5EF4-FFF2-40B4-BE49-F238E27FC236}">
                <a16:creationId xmlns:a16="http://schemas.microsoft.com/office/drawing/2014/main" id="{34997B4F-8F35-E83F-E968-1E7E1492C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Rectangle 13">
            <a:extLst>
              <a:ext uri="{FF2B5EF4-FFF2-40B4-BE49-F238E27FC236}">
                <a16:creationId xmlns:a16="http://schemas.microsoft.com/office/drawing/2014/main" id="{2CBCFD72-4A97-43A3-CBE2-3025557C1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graphicFrame>
        <p:nvGraphicFramePr>
          <p:cNvPr id="6" name="1 Tabla">
            <a:extLst>
              <a:ext uri="{FF2B5EF4-FFF2-40B4-BE49-F238E27FC236}">
                <a16:creationId xmlns:a16="http://schemas.microsoft.com/office/drawing/2014/main" id="{DCC5E508-E3AD-04AC-8D20-15AEF301CD05}"/>
              </a:ext>
            </a:extLst>
          </p:cNvPr>
          <p:cNvGraphicFramePr>
            <a:graphicFrameLocks noGrp="1"/>
          </p:cNvGraphicFramePr>
          <p:nvPr>
            <p:extLst>
              <p:ext uri="{D42A27DB-BD31-4B8C-83A1-F6EECF244321}">
                <p14:modId xmlns:p14="http://schemas.microsoft.com/office/powerpoint/2010/main" val="1233230798"/>
              </p:ext>
            </p:extLst>
          </p:nvPr>
        </p:nvGraphicFramePr>
        <p:xfrm>
          <a:off x="1888760" y="2297936"/>
          <a:ext cx="8154650" cy="3035143"/>
        </p:xfrm>
        <a:graphic>
          <a:graphicData uri="http://schemas.openxmlformats.org/drawingml/2006/table">
            <a:tbl>
              <a:tblPr/>
              <a:tblGrid>
                <a:gridCol w="727613">
                  <a:extLst>
                    <a:ext uri="{9D8B030D-6E8A-4147-A177-3AD203B41FA5}">
                      <a16:colId xmlns:a16="http://schemas.microsoft.com/office/drawing/2014/main" val="20000"/>
                    </a:ext>
                  </a:extLst>
                </a:gridCol>
                <a:gridCol w="1083334">
                  <a:extLst>
                    <a:ext uri="{9D8B030D-6E8A-4147-A177-3AD203B41FA5}">
                      <a16:colId xmlns:a16="http://schemas.microsoft.com/office/drawing/2014/main" val="20001"/>
                    </a:ext>
                  </a:extLst>
                </a:gridCol>
                <a:gridCol w="1293534">
                  <a:extLst>
                    <a:ext uri="{9D8B030D-6E8A-4147-A177-3AD203B41FA5}">
                      <a16:colId xmlns:a16="http://schemas.microsoft.com/office/drawing/2014/main" val="20002"/>
                    </a:ext>
                  </a:extLst>
                </a:gridCol>
                <a:gridCol w="646765">
                  <a:extLst>
                    <a:ext uri="{9D8B030D-6E8A-4147-A177-3AD203B41FA5}">
                      <a16:colId xmlns:a16="http://schemas.microsoft.com/office/drawing/2014/main" val="20003"/>
                    </a:ext>
                  </a:extLst>
                </a:gridCol>
                <a:gridCol w="711443">
                  <a:extLst>
                    <a:ext uri="{9D8B030D-6E8A-4147-A177-3AD203B41FA5}">
                      <a16:colId xmlns:a16="http://schemas.microsoft.com/office/drawing/2014/main" val="20004"/>
                    </a:ext>
                  </a:extLst>
                </a:gridCol>
                <a:gridCol w="1293534">
                  <a:extLst>
                    <a:ext uri="{9D8B030D-6E8A-4147-A177-3AD203B41FA5}">
                      <a16:colId xmlns:a16="http://schemas.microsoft.com/office/drawing/2014/main" val="20005"/>
                    </a:ext>
                  </a:extLst>
                </a:gridCol>
                <a:gridCol w="819237">
                  <a:extLst>
                    <a:ext uri="{9D8B030D-6E8A-4147-A177-3AD203B41FA5}">
                      <a16:colId xmlns:a16="http://schemas.microsoft.com/office/drawing/2014/main" val="20006"/>
                    </a:ext>
                  </a:extLst>
                </a:gridCol>
                <a:gridCol w="565922">
                  <a:extLst>
                    <a:ext uri="{9D8B030D-6E8A-4147-A177-3AD203B41FA5}">
                      <a16:colId xmlns:a16="http://schemas.microsoft.com/office/drawing/2014/main" val="20007"/>
                    </a:ext>
                  </a:extLst>
                </a:gridCol>
                <a:gridCol w="1013268">
                  <a:extLst>
                    <a:ext uri="{9D8B030D-6E8A-4147-A177-3AD203B41FA5}">
                      <a16:colId xmlns:a16="http://schemas.microsoft.com/office/drawing/2014/main" val="20008"/>
                    </a:ext>
                  </a:extLst>
                </a:gridCol>
              </a:tblGrid>
              <a:tr h="445721">
                <a:tc gridSpan="3">
                  <a:txBody>
                    <a:bodyPr/>
                    <a:lstStyle/>
                    <a:p>
                      <a:pPr algn="l" fontAlgn="b"/>
                      <a:r>
                        <a:rPr lang="es-ES" sz="1800" b="1" i="0" u="none" strike="noStrike" baseline="0" dirty="0">
                          <a:solidFill>
                            <a:srgbClr val="000000"/>
                          </a:solidFill>
                          <a:latin typeface="Arial" pitchFamily="34" charset="0"/>
                        </a:rPr>
                        <a:t>Relación Ordenes - Venta</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a:txBody>
                    <a:bodyPr/>
                    <a:lstStyle/>
                    <a:p>
                      <a:pPr algn="l" fontAlgn="b"/>
                      <a:endParaRPr lang="es-E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6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6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5721">
                <a:tc>
                  <a:txBody>
                    <a:bodyPr/>
                    <a:lstStyle/>
                    <a:p>
                      <a:pPr algn="l" fontAlgn="b"/>
                      <a:r>
                        <a:rPr lang="es-ES" sz="1600" b="1" i="0" u="none" strike="noStrike">
                          <a:solidFill>
                            <a:srgbClr val="000000"/>
                          </a:solidFill>
                          <a:latin typeface="Calibri"/>
                        </a:rPr>
                        <a:t>NCLI</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s-ES" sz="1600" b="1" i="0" u="none" strike="noStrike" dirty="0">
                          <a:solidFill>
                            <a:srgbClr val="0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s-ES" sz="1600" b="1" i="0" u="none" strike="noStrike">
                          <a:solidFill>
                            <a:srgbClr val="000000"/>
                          </a:solidFill>
                          <a:latin typeface="Calibri"/>
                        </a:rPr>
                        <a:t>LOCALIDAD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600" b="1" i="0" u="none" strike="noStrike" dirty="0">
                          <a:solidFill>
                            <a:srgbClr val="000000"/>
                          </a:solidFill>
                          <a:latin typeface="Calibri"/>
                        </a:rPr>
                        <a:t>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600" b="1" i="0" u="none" strike="noStrike">
                          <a:solidFill>
                            <a:srgbClr val="000000"/>
                          </a:solidFill>
                          <a:latin typeface="Calibri"/>
                        </a:rPr>
                        <a:t>NART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s-ES" sz="1600" b="1" i="0" u="none" strike="noStrike">
                          <a:solidFill>
                            <a:srgbClr val="000000"/>
                          </a:solidFill>
                          <a:latin typeface="Calibri"/>
                        </a:rPr>
                        <a:t>ARTICULO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600" b="1" i="0" u="none" strike="noStrike">
                          <a:solidFill>
                            <a:srgbClr val="000000"/>
                          </a:solidFill>
                          <a:latin typeface="Calibri"/>
                        </a:rPr>
                        <a:t>CANT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600" b="1" i="0" u="none" strike="noStrike">
                          <a:solidFill>
                            <a:srgbClr val="000000"/>
                          </a:solidFill>
                          <a:latin typeface="Calibri"/>
                        </a:rPr>
                        <a:t>PVP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600" b="1" i="0" u="none" strike="noStrike">
                          <a:solidFill>
                            <a:srgbClr val="000000"/>
                          </a:solidFill>
                          <a:latin typeface="Calibri"/>
                        </a:rPr>
                        <a:t>FECHA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424495">
                <a:tc>
                  <a:txBody>
                    <a:bodyPr/>
                    <a:lstStyle/>
                    <a:p>
                      <a:pPr algn="r" fontAlgn="b"/>
                      <a:r>
                        <a:rPr lang="es-ES" sz="16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Luis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Papel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03-May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4495">
                <a:tc>
                  <a:txBody>
                    <a:bodyPr/>
                    <a:lstStyle/>
                    <a:p>
                      <a:pPr algn="r" fontAlgn="b"/>
                      <a:r>
                        <a:rPr lang="es-ES" sz="16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Luis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Cinta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05-May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4495">
                <a:tc>
                  <a:txBody>
                    <a:bodyPr/>
                    <a:lstStyle/>
                    <a:p>
                      <a:pPr algn="r" fontAlgn="b"/>
                      <a:r>
                        <a:rPr lang="es-ES" sz="16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Luis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a9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Disco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07-May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4495">
                <a:tc>
                  <a:txBody>
                    <a:bodyPr/>
                    <a:lstStyle/>
                    <a:p>
                      <a:pPr algn="r" fontAlgn="b"/>
                      <a:r>
                        <a:rPr lang="es-ES" sz="1600" b="0" i="0" u="none" strike="noStrike">
                          <a:solidFill>
                            <a:srgbClr val="000000"/>
                          </a:solidFill>
                          <a:latin typeface="Calibri"/>
                        </a:rPr>
                        <a:t>44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Godoy Cruz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Papel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10-May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5721">
                <a:tc>
                  <a:txBody>
                    <a:bodyPr/>
                    <a:lstStyle/>
                    <a:p>
                      <a:pPr algn="r" fontAlgn="b"/>
                      <a:r>
                        <a:rPr lang="es-ES" sz="1600" b="0" i="0" u="none" strike="noStrike">
                          <a:solidFill>
                            <a:srgbClr val="000000"/>
                          </a:solidFill>
                          <a:latin typeface="Calibri"/>
                        </a:rPr>
                        <a:t>55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José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1600" b="0" i="0" u="none" strike="noStrike" dirty="0">
                          <a:solidFill>
                            <a:srgbClr val="000000"/>
                          </a:solidFill>
                          <a:latin typeface="Calibri"/>
                        </a:rPr>
                        <a:t>Luján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600" b="0" i="0" u="none" strike="noStrike">
                          <a:solidFill>
                            <a:srgbClr val="000000"/>
                          </a:solidFill>
                          <a:latin typeface="Calibri"/>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Grampas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6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600" b="0" i="0" u="none" strike="noStrike" dirty="0">
                          <a:solidFill>
                            <a:srgbClr val="000000"/>
                          </a:solidFill>
                          <a:latin typeface="Calibri"/>
                        </a:rPr>
                        <a:t>03-May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2 CuadroTexto">
            <a:extLst>
              <a:ext uri="{FF2B5EF4-FFF2-40B4-BE49-F238E27FC236}">
                <a16:creationId xmlns:a16="http://schemas.microsoft.com/office/drawing/2014/main" id="{156532E2-D640-541E-8903-77C9DBC2629A}"/>
              </a:ext>
            </a:extLst>
          </p:cNvPr>
          <p:cNvSpPr txBox="1">
            <a:spLocks noChangeArrowheads="1"/>
          </p:cNvSpPr>
          <p:nvPr/>
        </p:nvSpPr>
        <p:spPr bwMode="auto">
          <a:xfrm>
            <a:off x="3451517" y="5643353"/>
            <a:ext cx="52577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600" dirty="0"/>
              <a:t>Información deseada para las ORDENES-VENTA</a:t>
            </a:r>
          </a:p>
        </p:txBody>
      </p:sp>
    </p:spTree>
    <p:extLst>
      <p:ext uri="{BB962C8B-B14F-4D97-AF65-F5344CB8AC3E}">
        <p14:creationId xmlns:p14="http://schemas.microsoft.com/office/powerpoint/2010/main" val="261595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14" name="Google Shape;114;p5"/>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15" name="Google Shape;115;p5"/>
          <p:cNvSpPr txBox="1"/>
          <p:nvPr/>
        </p:nvSpPr>
        <p:spPr>
          <a:xfrm>
            <a:off x="4215696" y="2029101"/>
            <a:ext cx="6766078" cy="2032834"/>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62626"/>
              </a:buClr>
              <a:buSzPts val="5400"/>
              <a:buFont typeface="Calibri"/>
              <a:buNone/>
            </a:pPr>
            <a:r>
              <a:rPr lang="es-AR" sz="5400" b="0" i="0" u="none" strike="noStrike" cap="none" dirty="0">
                <a:solidFill>
                  <a:srgbClr val="262626"/>
                </a:solidFill>
                <a:latin typeface="Calibri"/>
                <a:ea typeface="Calibri"/>
                <a:cs typeface="Calibri"/>
                <a:sym typeface="Calibri"/>
              </a:rPr>
              <a:t>Introducción a las Bases de Datos</a:t>
            </a:r>
            <a:endParaRPr dirty="0"/>
          </a:p>
        </p:txBody>
      </p:sp>
      <p:sp>
        <p:nvSpPr>
          <p:cNvPr id="2" name="CuadroTexto 1">
            <a:extLst>
              <a:ext uri="{FF2B5EF4-FFF2-40B4-BE49-F238E27FC236}">
                <a16:creationId xmlns:a16="http://schemas.microsoft.com/office/drawing/2014/main" id="{B4618F51-6020-CD69-3956-8ABF6B24D4C0}"/>
              </a:ext>
            </a:extLst>
          </p:cNvPr>
          <p:cNvSpPr txBox="1"/>
          <p:nvPr/>
        </p:nvSpPr>
        <p:spPr>
          <a:xfrm>
            <a:off x="4477740" y="4061935"/>
            <a:ext cx="5036696" cy="738664"/>
          </a:xfrm>
          <a:prstGeom prst="rect">
            <a:avLst/>
          </a:prstGeom>
          <a:noFill/>
        </p:spPr>
        <p:txBody>
          <a:bodyPr wrap="square" rtlCol="0">
            <a:spAutoFit/>
          </a:bodyPr>
          <a:lstStyle/>
          <a:p>
            <a:pPr marL="285750" indent="-285750">
              <a:buFont typeface="Arial" panose="020B0604020202020204" pitchFamily="34" charset="0"/>
              <a:buChar char="•"/>
            </a:pPr>
            <a:r>
              <a:rPr lang="es-AR" dirty="0"/>
              <a:t>Auditoría</a:t>
            </a:r>
          </a:p>
          <a:p>
            <a:pPr marL="285750" indent="-285750">
              <a:buFont typeface="Arial" panose="020B0604020202020204" pitchFamily="34" charset="0"/>
              <a:buChar char="•"/>
            </a:pPr>
            <a:r>
              <a:rPr lang="es-AR" dirty="0"/>
              <a:t>Control de concurrencia y simultaneidad</a:t>
            </a:r>
          </a:p>
          <a:p>
            <a:pPr marL="285750" indent="-285750">
              <a:buFont typeface="Arial" panose="020B0604020202020204" pitchFamily="34" charset="0"/>
              <a:buChar char="•"/>
            </a:pPr>
            <a:r>
              <a:rPr lang="es-AR" dirty="0"/>
              <a:t>Diseño de Bases de Datos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88F8389-08A6-251E-3D76-DF460FAB8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 name="Rectangle 4">
            <a:extLst>
              <a:ext uri="{FF2B5EF4-FFF2-40B4-BE49-F238E27FC236}">
                <a16:creationId xmlns:a16="http://schemas.microsoft.com/office/drawing/2014/main" id="{DD961999-F7FF-6831-745B-CEA46160E9D4}"/>
              </a:ext>
            </a:extLst>
          </p:cNvPr>
          <p:cNvSpPr txBox="1">
            <a:spLocks noChangeArrowheads="1"/>
          </p:cNvSpPr>
          <p:nvPr/>
        </p:nvSpPr>
        <p:spPr>
          <a:xfrm>
            <a:off x="1156851" y="603590"/>
            <a:ext cx="9888496" cy="900131"/>
          </a:xfrm>
          <a:prstGeom prst="rect">
            <a:avLst/>
          </a:prstGeom>
        </p:spPr>
        <p:txBody>
          <a:bodyPr vert="horz" lIns="91440" tIns="45720" rIns="91440" bIns="45720" rtlCol="0" anchor="t">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AR" sz="4000" dirty="0">
                <a:solidFill>
                  <a:schemeClr val="bg1"/>
                </a:solidFill>
              </a:rPr>
              <a:t>D.F. y Determinantes</a:t>
            </a:r>
          </a:p>
        </p:txBody>
      </p:sp>
      <p:sp>
        <p:nvSpPr>
          <p:cNvPr id="4" name="Rectangle 11">
            <a:extLst>
              <a:ext uri="{FF2B5EF4-FFF2-40B4-BE49-F238E27FC236}">
                <a16:creationId xmlns:a16="http://schemas.microsoft.com/office/drawing/2014/main" id="{34997B4F-8F35-E83F-E968-1E7E1492C8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Rectangle 13">
            <a:extLst>
              <a:ext uri="{FF2B5EF4-FFF2-40B4-BE49-F238E27FC236}">
                <a16:creationId xmlns:a16="http://schemas.microsoft.com/office/drawing/2014/main" id="{2CBCFD72-4A97-43A3-CBE2-3025557C1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1 CuadroTexto">
            <a:extLst>
              <a:ext uri="{FF2B5EF4-FFF2-40B4-BE49-F238E27FC236}">
                <a16:creationId xmlns:a16="http://schemas.microsoft.com/office/drawing/2014/main" id="{F1B18912-E83F-B402-47E2-0D3F00B1384D}"/>
              </a:ext>
            </a:extLst>
          </p:cNvPr>
          <p:cNvSpPr txBox="1">
            <a:spLocks noChangeArrowheads="1"/>
          </p:cNvSpPr>
          <p:nvPr/>
        </p:nvSpPr>
        <p:spPr bwMode="auto">
          <a:xfrm>
            <a:off x="2488406" y="2149885"/>
            <a:ext cx="7500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NCLI		NOMBRE</a:t>
            </a:r>
          </a:p>
          <a:p>
            <a:pPr eaLnBrk="1" hangingPunct="1">
              <a:spcBef>
                <a:spcPct val="0"/>
              </a:spcBef>
              <a:buFontTx/>
              <a:buNone/>
            </a:pPr>
            <a:r>
              <a:rPr lang="es-ES" altLang="es-AR" sz="1800"/>
              <a:t>NCLI		LOCALIDAD			</a:t>
            </a:r>
          </a:p>
          <a:p>
            <a:pPr eaLnBrk="1" hangingPunct="1">
              <a:spcBef>
                <a:spcPct val="0"/>
              </a:spcBef>
              <a:buFontTx/>
              <a:buNone/>
            </a:pPr>
            <a:r>
              <a:rPr lang="es-ES" altLang="es-AR" sz="1800"/>
              <a:t>NCLI		(NOMBRE,LOCALIDAD)</a:t>
            </a:r>
          </a:p>
        </p:txBody>
      </p:sp>
      <p:sp>
        <p:nvSpPr>
          <p:cNvPr id="8" name="2 Cerrar llave">
            <a:extLst>
              <a:ext uri="{FF2B5EF4-FFF2-40B4-BE49-F238E27FC236}">
                <a16:creationId xmlns:a16="http://schemas.microsoft.com/office/drawing/2014/main" id="{75A914EA-5C0C-6D3E-33D9-4557C8BE7AD8}"/>
              </a:ext>
            </a:extLst>
          </p:cNvPr>
          <p:cNvSpPr/>
          <p:nvPr/>
        </p:nvSpPr>
        <p:spPr>
          <a:xfrm>
            <a:off x="7346156" y="2007010"/>
            <a:ext cx="71438" cy="1214438"/>
          </a:xfrm>
          <a:prstGeom prst="rightBrace">
            <a:avLst/>
          </a:prstGeom>
          <a:solidFill>
            <a:schemeClr val="tx2"/>
          </a:solidFill>
          <a:ln w="12700"/>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s-ES"/>
          </a:p>
        </p:txBody>
      </p:sp>
      <p:sp>
        <p:nvSpPr>
          <p:cNvPr id="11" name="3 CuadroTexto">
            <a:extLst>
              <a:ext uri="{FF2B5EF4-FFF2-40B4-BE49-F238E27FC236}">
                <a16:creationId xmlns:a16="http://schemas.microsoft.com/office/drawing/2014/main" id="{AEBC638F-2613-BF08-14A4-B7323305CB60}"/>
              </a:ext>
            </a:extLst>
          </p:cNvPr>
          <p:cNvSpPr txBox="1">
            <a:spLocks noChangeArrowheads="1"/>
          </p:cNvSpPr>
          <p:nvPr/>
        </p:nvSpPr>
        <p:spPr bwMode="auto">
          <a:xfrm>
            <a:off x="7560469" y="2364198"/>
            <a:ext cx="2357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dirty="0"/>
              <a:t>Proposiciones</a:t>
            </a:r>
          </a:p>
        </p:txBody>
      </p:sp>
      <p:cxnSp>
        <p:nvCxnSpPr>
          <p:cNvPr id="12" name="5 Conector recto de flecha">
            <a:extLst>
              <a:ext uri="{FF2B5EF4-FFF2-40B4-BE49-F238E27FC236}">
                <a16:creationId xmlns:a16="http://schemas.microsoft.com/office/drawing/2014/main" id="{EE24CFF6-9559-C0C9-9E9E-E4E6F6F51018}"/>
              </a:ext>
            </a:extLst>
          </p:cNvPr>
          <p:cNvCxnSpPr/>
          <p:nvPr/>
        </p:nvCxnSpPr>
        <p:spPr>
          <a:xfrm>
            <a:off x="3131344" y="2364198"/>
            <a:ext cx="1214437"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6 Conector recto de flecha">
            <a:extLst>
              <a:ext uri="{FF2B5EF4-FFF2-40B4-BE49-F238E27FC236}">
                <a16:creationId xmlns:a16="http://schemas.microsoft.com/office/drawing/2014/main" id="{FEA7C58C-8951-4D12-02C3-CC3C50C19C82}"/>
              </a:ext>
            </a:extLst>
          </p:cNvPr>
          <p:cNvCxnSpPr/>
          <p:nvPr/>
        </p:nvCxnSpPr>
        <p:spPr>
          <a:xfrm>
            <a:off x="3131344" y="2648360"/>
            <a:ext cx="121443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7 Conector recto de flecha">
            <a:extLst>
              <a:ext uri="{FF2B5EF4-FFF2-40B4-BE49-F238E27FC236}">
                <a16:creationId xmlns:a16="http://schemas.microsoft.com/office/drawing/2014/main" id="{8A83A93A-4EAC-9BA2-7230-3F0088509C34}"/>
              </a:ext>
            </a:extLst>
          </p:cNvPr>
          <p:cNvCxnSpPr/>
          <p:nvPr/>
        </p:nvCxnSpPr>
        <p:spPr>
          <a:xfrm>
            <a:off x="3131344" y="2934110"/>
            <a:ext cx="121443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8 Rectángulo redondeado">
            <a:extLst>
              <a:ext uri="{FF2B5EF4-FFF2-40B4-BE49-F238E27FC236}">
                <a16:creationId xmlns:a16="http://schemas.microsoft.com/office/drawing/2014/main" id="{264D613A-C40B-85F3-75A0-5398AAC49511}"/>
              </a:ext>
            </a:extLst>
          </p:cNvPr>
          <p:cNvSpPr/>
          <p:nvPr/>
        </p:nvSpPr>
        <p:spPr>
          <a:xfrm>
            <a:off x="2416969" y="3578635"/>
            <a:ext cx="7358062" cy="121443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b="1" dirty="0">
                <a:solidFill>
                  <a:srgbClr val="002060"/>
                </a:solidFill>
              </a:rPr>
              <a:t>Determinante: </a:t>
            </a:r>
            <a:r>
              <a:rPr lang="es-ES" dirty="0">
                <a:solidFill>
                  <a:srgbClr val="002060"/>
                </a:solidFill>
              </a:rPr>
              <a:t>Si A-&gt;B es una DF y B </a:t>
            </a:r>
            <a:r>
              <a:rPr lang="es-ES" i="1" dirty="0">
                <a:solidFill>
                  <a:srgbClr val="002060"/>
                </a:solidFill>
              </a:rPr>
              <a:t>no</a:t>
            </a:r>
            <a:r>
              <a:rPr lang="es-ES" dirty="0">
                <a:solidFill>
                  <a:srgbClr val="002060"/>
                </a:solidFill>
              </a:rPr>
              <a:t> es funcionalmente dependiente de A, se dice que A es el determinante de B.</a:t>
            </a:r>
          </a:p>
          <a:p>
            <a:pPr algn="ctr" eaLnBrk="1" hangingPunct="1">
              <a:defRPr/>
            </a:pPr>
            <a:r>
              <a:rPr lang="es-ES" dirty="0">
                <a:solidFill>
                  <a:srgbClr val="002060"/>
                </a:solidFill>
              </a:rPr>
              <a:t>Un </a:t>
            </a:r>
            <a:r>
              <a:rPr lang="es-ES" i="1" dirty="0">
                <a:solidFill>
                  <a:srgbClr val="002060"/>
                </a:solidFill>
              </a:rPr>
              <a:t>determinante</a:t>
            </a:r>
            <a:r>
              <a:rPr lang="es-ES" dirty="0">
                <a:solidFill>
                  <a:srgbClr val="002060"/>
                </a:solidFill>
              </a:rPr>
              <a:t> son todos los atributos situados en el lado </a:t>
            </a:r>
            <a:r>
              <a:rPr lang="es-ES" i="1" dirty="0">
                <a:solidFill>
                  <a:srgbClr val="002060"/>
                </a:solidFill>
              </a:rPr>
              <a:t>izquierdo</a:t>
            </a:r>
            <a:r>
              <a:rPr lang="es-ES" dirty="0">
                <a:solidFill>
                  <a:srgbClr val="002060"/>
                </a:solidFill>
              </a:rPr>
              <a:t> de una DF</a:t>
            </a:r>
          </a:p>
        </p:txBody>
      </p:sp>
      <p:sp>
        <p:nvSpPr>
          <p:cNvPr id="16" name="9 CuadroTexto">
            <a:extLst>
              <a:ext uri="{FF2B5EF4-FFF2-40B4-BE49-F238E27FC236}">
                <a16:creationId xmlns:a16="http://schemas.microsoft.com/office/drawing/2014/main" id="{A45665F8-201C-2FF6-B1A0-E71341110089}"/>
              </a:ext>
            </a:extLst>
          </p:cNvPr>
          <p:cNvSpPr txBox="1">
            <a:spLocks noChangeArrowheads="1"/>
          </p:cNvSpPr>
          <p:nvPr/>
        </p:nvSpPr>
        <p:spPr bwMode="auto">
          <a:xfrm>
            <a:off x="2274094" y="5280435"/>
            <a:ext cx="464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Diagrama de Dependencia Funcional</a:t>
            </a:r>
          </a:p>
        </p:txBody>
      </p:sp>
      <p:sp>
        <p:nvSpPr>
          <p:cNvPr id="17" name="10 CuadroTexto">
            <a:extLst>
              <a:ext uri="{FF2B5EF4-FFF2-40B4-BE49-F238E27FC236}">
                <a16:creationId xmlns:a16="http://schemas.microsoft.com/office/drawing/2014/main" id="{D5FBD857-3F52-3F57-667C-8F2E8CAC48D3}"/>
              </a:ext>
            </a:extLst>
          </p:cNvPr>
          <p:cNvSpPr txBox="1">
            <a:spLocks noChangeArrowheads="1"/>
          </p:cNvSpPr>
          <p:nvPr/>
        </p:nvSpPr>
        <p:spPr bwMode="auto">
          <a:xfrm>
            <a:off x="2274094" y="5797960"/>
            <a:ext cx="35718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u="sng"/>
              <a:t>NCLI</a:t>
            </a:r>
            <a:r>
              <a:rPr lang="es-ES" altLang="es-AR" sz="1800"/>
              <a:t>		NOMBRE</a:t>
            </a:r>
          </a:p>
          <a:p>
            <a:pPr eaLnBrk="1" hangingPunct="1">
              <a:spcBef>
                <a:spcPct val="0"/>
              </a:spcBef>
              <a:buFontTx/>
              <a:buNone/>
            </a:pPr>
            <a:r>
              <a:rPr lang="es-ES" altLang="es-AR" sz="1800"/>
              <a:t>			  		LOCALIDAD</a:t>
            </a:r>
          </a:p>
        </p:txBody>
      </p:sp>
      <p:sp>
        <p:nvSpPr>
          <p:cNvPr id="18" name="11 CuadroTexto">
            <a:extLst>
              <a:ext uri="{FF2B5EF4-FFF2-40B4-BE49-F238E27FC236}">
                <a16:creationId xmlns:a16="http://schemas.microsoft.com/office/drawing/2014/main" id="{FEA053FF-1238-4D44-02B6-EB36C911B02D}"/>
              </a:ext>
            </a:extLst>
          </p:cNvPr>
          <p:cNvSpPr txBox="1">
            <a:spLocks noChangeArrowheads="1"/>
          </p:cNvSpPr>
          <p:nvPr/>
        </p:nvSpPr>
        <p:spPr bwMode="auto">
          <a:xfrm>
            <a:off x="6203156" y="5797960"/>
            <a:ext cx="3214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NOMBRE	     </a:t>
            </a:r>
            <a:r>
              <a:rPr lang="es-ES" altLang="es-AR" sz="1800" u="sng"/>
              <a:t>NCLI 	 </a:t>
            </a:r>
            <a:r>
              <a:rPr lang="es-ES" altLang="es-AR" sz="1800"/>
              <a:t>        			</a:t>
            </a:r>
          </a:p>
          <a:p>
            <a:pPr eaLnBrk="1" hangingPunct="1">
              <a:spcBef>
                <a:spcPct val="0"/>
              </a:spcBef>
              <a:buFontTx/>
              <a:buNone/>
            </a:pPr>
            <a:r>
              <a:rPr lang="es-ES" altLang="es-AR" sz="1800"/>
              <a:t>LOCALIDAD</a:t>
            </a:r>
          </a:p>
        </p:txBody>
      </p:sp>
      <p:cxnSp>
        <p:nvCxnSpPr>
          <p:cNvPr id="19" name="13 Conector angular">
            <a:extLst>
              <a:ext uri="{FF2B5EF4-FFF2-40B4-BE49-F238E27FC236}">
                <a16:creationId xmlns:a16="http://schemas.microsoft.com/office/drawing/2014/main" id="{59BA84EF-504A-F24F-6690-7666282A21D8}"/>
              </a:ext>
            </a:extLst>
          </p:cNvPr>
          <p:cNvCxnSpPr/>
          <p:nvPr/>
        </p:nvCxnSpPr>
        <p:spPr>
          <a:xfrm flipV="1">
            <a:off x="3059906" y="5940835"/>
            <a:ext cx="1071563" cy="214313"/>
          </a:xfrm>
          <a:prstGeom prst="bentConnector3">
            <a:avLst>
              <a:gd name="adj1" fmla="val 5496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17 Conector angular">
            <a:extLst>
              <a:ext uri="{FF2B5EF4-FFF2-40B4-BE49-F238E27FC236}">
                <a16:creationId xmlns:a16="http://schemas.microsoft.com/office/drawing/2014/main" id="{ECE44B34-4C79-E812-C563-508EE38970CF}"/>
              </a:ext>
            </a:extLst>
          </p:cNvPr>
          <p:cNvCxnSpPr/>
          <p:nvPr/>
        </p:nvCxnSpPr>
        <p:spPr>
          <a:xfrm>
            <a:off x="3631406" y="6155148"/>
            <a:ext cx="571500" cy="428625"/>
          </a:xfrm>
          <a:prstGeom prst="bentConnector3">
            <a:avLst>
              <a:gd name="adj1" fmla="val 3488"/>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2 Conector angular">
            <a:extLst>
              <a:ext uri="{FF2B5EF4-FFF2-40B4-BE49-F238E27FC236}">
                <a16:creationId xmlns:a16="http://schemas.microsoft.com/office/drawing/2014/main" id="{9312B9FE-BACB-638D-0B49-2752747DFBF0}"/>
              </a:ext>
            </a:extLst>
          </p:cNvPr>
          <p:cNvCxnSpPr/>
          <p:nvPr/>
        </p:nvCxnSpPr>
        <p:spPr>
          <a:xfrm rot="10800000">
            <a:off x="7346156" y="5869398"/>
            <a:ext cx="1071563" cy="214312"/>
          </a:xfrm>
          <a:prstGeom prst="bentConnector3">
            <a:avLst>
              <a:gd name="adj1" fmla="val 48016"/>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24 Conector angular">
            <a:extLst>
              <a:ext uri="{FF2B5EF4-FFF2-40B4-BE49-F238E27FC236}">
                <a16:creationId xmlns:a16="http://schemas.microsoft.com/office/drawing/2014/main" id="{36DC3BF0-C188-CD8A-1835-1A6AA13CD54E}"/>
              </a:ext>
            </a:extLst>
          </p:cNvPr>
          <p:cNvCxnSpPr/>
          <p:nvPr/>
        </p:nvCxnSpPr>
        <p:spPr>
          <a:xfrm rot="5400000">
            <a:off x="7560468" y="6226586"/>
            <a:ext cx="500063" cy="214312"/>
          </a:xfrm>
          <a:prstGeom prst="bentConnector3">
            <a:avLst>
              <a:gd name="adj1" fmla="val 10103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786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4">
            <a:extLst>
              <a:ext uri="{FF2B5EF4-FFF2-40B4-BE49-F238E27FC236}">
                <a16:creationId xmlns:a16="http://schemas.microsoft.com/office/drawing/2014/main" id="{DD961999-F7FF-6831-745B-CEA46160E9D4}"/>
              </a:ext>
            </a:extLst>
          </p:cNvPr>
          <p:cNvSpPr txBox="1">
            <a:spLocks noChangeArrowheads="1"/>
          </p:cNvSpPr>
          <p:nvPr/>
        </p:nvSpPr>
        <p:spPr>
          <a:xfrm>
            <a:off x="556532" y="643467"/>
            <a:ext cx="11210925" cy="744836"/>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ts val="600"/>
              </a:spcAft>
            </a:pPr>
            <a:r>
              <a:rPr lang="en-US" sz="3200" kern="1200" dirty="0" err="1">
                <a:solidFill>
                  <a:schemeClr val="bg1"/>
                </a:solidFill>
                <a:latin typeface="+mj-lt"/>
                <a:ea typeface="+mj-ea"/>
                <a:cs typeface="+mj-cs"/>
              </a:rPr>
              <a:t>Diagrama</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funcional</a:t>
            </a:r>
            <a:r>
              <a:rPr lang="en-US" sz="3200" kern="1200" dirty="0">
                <a:solidFill>
                  <a:schemeClr val="bg1"/>
                </a:solidFill>
                <a:latin typeface="+mj-lt"/>
                <a:ea typeface="+mj-ea"/>
                <a:cs typeface="+mj-cs"/>
              </a:rPr>
              <a:t> para la </a:t>
            </a:r>
            <a:r>
              <a:rPr lang="en-US" sz="3200" kern="1200" dirty="0" err="1">
                <a:solidFill>
                  <a:schemeClr val="bg1"/>
                </a:solidFill>
                <a:latin typeface="+mj-lt"/>
                <a:ea typeface="+mj-ea"/>
                <a:cs typeface="+mj-cs"/>
              </a:rPr>
              <a:t>relación</a:t>
            </a:r>
            <a:r>
              <a:rPr lang="en-US" sz="3200" kern="1200" dirty="0">
                <a:solidFill>
                  <a:schemeClr val="bg1"/>
                </a:solidFill>
                <a:latin typeface="+mj-lt"/>
                <a:ea typeface="+mj-ea"/>
                <a:cs typeface="+mj-cs"/>
              </a:rPr>
              <a:t> </a:t>
            </a:r>
            <a:r>
              <a:rPr lang="en-US" sz="3200" kern="1200" dirty="0" err="1">
                <a:solidFill>
                  <a:schemeClr val="bg1"/>
                </a:solidFill>
                <a:latin typeface="+mj-lt"/>
                <a:ea typeface="+mj-ea"/>
                <a:cs typeface="+mj-cs"/>
              </a:rPr>
              <a:t>Ordenes</a:t>
            </a:r>
            <a:r>
              <a:rPr lang="en-US" sz="3200" kern="1200" dirty="0">
                <a:solidFill>
                  <a:schemeClr val="bg1"/>
                </a:solidFill>
                <a:latin typeface="+mj-lt"/>
                <a:ea typeface="+mj-ea"/>
                <a:cs typeface="+mj-cs"/>
              </a:rPr>
              <a:t> de </a:t>
            </a:r>
            <a:r>
              <a:rPr lang="en-US" sz="3200" kern="1200" dirty="0" err="1">
                <a:solidFill>
                  <a:schemeClr val="bg1"/>
                </a:solidFill>
                <a:latin typeface="+mj-lt"/>
                <a:ea typeface="+mj-ea"/>
                <a:cs typeface="+mj-cs"/>
              </a:rPr>
              <a:t>Venta</a:t>
            </a:r>
            <a:endParaRPr lang="en-US" sz="3200" kern="1200" dirty="0">
              <a:solidFill>
                <a:schemeClr val="bg1"/>
              </a:solidFill>
              <a:latin typeface="+mj-lt"/>
              <a:ea typeface="+mj-ea"/>
              <a:cs typeface="+mj-cs"/>
            </a:endParaRPr>
          </a:p>
        </p:txBody>
      </p:sp>
      <p:sp>
        <p:nvSpPr>
          <p:cNvPr id="4" name="2 CuadroTexto">
            <a:extLst>
              <a:ext uri="{FF2B5EF4-FFF2-40B4-BE49-F238E27FC236}">
                <a16:creationId xmlns:a16="http://schemas.microsoft.com/office/drawing/2014/main" id="{0F97EE74-1735-E0CB-7692-E313C97AC238}"/>
              </a:ext>
            </a:extLst>
          </p:cNvPr>
          <p:cNvSpPr txBox="1">
            <a:spLocks noChangeArrowheads="1"/>
          </p:cNvSpPr>
          <p:nvPr/>
        </p:nvSpPr>
        <p:spPr bwMode="auto">
          <a:xfrm>
            <a:off x="2701040" y="2258601"/>
            <a:ext cx="6786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		NCLI		NOMBRE,LOCALIDAD,CT</a:t>
            </a:r>
          </a:p>
          <a:p>
            <a:pPr eaLnBrk="1" hangingPunct="1">
              <a:spcBef>
                <a:spcPct val="0"/>
              </a:spcBef>
              <a:buFontTx/>
              <a:buNone/>
            </a:pPr>
            <a:r>
              <a:rPr lang="es-ES" altLang="es-AR" sz="1800"/>
              <a:t>		NART		ARTICULO, PVP</a:t>
            </a:r>
          </a:p>
          <a:p>
            <a:pPr eaLnBrk="1" hangingPunct="1">
              <a:spcBef>
                <a:spcPct val="0"/>
              </a:spcBef>
              <a:buFontTx/>
              <a:buNone/>
            </a:pPr>
            <a:r>
              <a:rPr lang="es-ES" altLang="es-AR" sz="1800"/>
              <a:t>		FECHA</a:t>
            </a:r>
          </a:p>
        </p:txBody>
      </p:sp>
      <p:sp>
        <p:nvSpPr>
          <p:cNvPr id="5" name="3 CuadroTexto">
            <a:extLst>
              <a:ext uri="{FF2B5EF4-FFF2-40B4-BE49-F238E27FC236}">
                <a16:creationId xmlns:a16="http://schemas.microsoft.com/office/drawing/2014/main" id="{8A660190-97F4-F2E9-8785-5E7C446E7348}"/>
              </a:ext>
            </a:extLst>
          </p:cNvPr>
          <p:cNvSpPr txBox="1">
            <a:spLocks noChangeArrowheads="1"/>
          </p:cNvSpPr>
          <p:nvPr/>
        </p:nvSpPr>
        <p:spPr bwMode="auto">
          <a:xfrm>
            <a:off x="2701040" y="2472913"/>
            <a:ext cx="1357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CANT</a:t>
            </a:r>
          </a:p>
        </p:txBody>
      </p:sp>
      <p:cxnSp>
        <p:nvCxnSpPr>
          <p:cNvPr id="7" name="5 Conector angular">
            <a:extLst>
              <a:ext uri="{FF2B5EF4-FFF2-40B4-BE49-F238E27FC236}">
                <a16:creationId xmlns:a16="http://schemas.microsoft.com/office/drawing/2014/main" id="{C84F128B-AA9F-7DB0-7509-175E88F020BC}"/>
              </a:ext>
            </a:extLst>
          </p:cNvPr>
          <p:cNvCxnSpPr/>
          <p:nvPr/>
        </p:nvCxnSpPr>
        <p:spPr>
          <a:xfrm rot="10800000" flipV="1">
            <a:off x="3415415" y="2468151"/>
            <a:ext cx="1143000" cy="142875"/>
          </a:xfrm>
          <a:prstGeom prst="bentConnector3">
            <a:avLst>
              <a:gd name="adj1" fmla="val 66744"/>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angular">
            <a:extLst>
              <a:ext uri="{FF2B5EF4-FFF2-40B4-BE49-F238E27FC236}">
                <a16:creationId xmlns:a16="http://schemas.microsoft.com/office/drawing/2014/main" id="{20632689-61A8-EE28-A535-066988C887C8}"/>
              </a:ext>
            </a:extLst>
          </p:cNvPr>
          <p:cNvCxnSpPr/>
          <p:nvPr/>
        </p:nvCxnSpPr>
        <p:spPr>
          <a:xfrm rot="10800000">
            <a:off x="3772603" y="2611026"/>
            <a:ext cx="857250" cy="428625"/>
          </a:xfrm>
          <a:prstGeom prst="bentConnector3">
            <a:avLst>
              <a:gd name="adj1" fmla="val 9589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10 Conector recto">
            <a:extLst>
              <a:ext uri="{FF2B5EF4-FFF2-40B4-BE49-F238E27FC236}">
                <a16:creationId xmlns:a16="http://schemas.microsoft.com/office/drawing/2014/main" id="{30EFE3A7-B09D-AD67-2F25-8EDED00EDB8C}"/>
              </a:ext>
            </a:extLst>
          </p:cNvPr>
          <p:cNvCxnSpPr/>
          <p:nvPr/>
        </p:nvCxnSpPr>
        <p:spPr>
          <a:xfrm rot="10800000">
            <a:off x="3844040" y="2753901"/>
            <a:ext cx="714375"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27 Conector recto de flecha">
            <a:extLst>
              <a:ext uri="{FF2B5EF4-FFF2-40B4-BE49-F238E27FC236}">
                <a16:creationId xmlns:a16="http://schemas.microsoft.com/office/drawing/2014/main" id="{8C1EA635-A9EE-ADF2-67F1-2F785E3B88CE}"/>
              </a:ext>
            </a:extLst>
          </p:cNvPr>
          <p:cNvCxnSpPr/>
          <p:nvPr/>
        </p:nvCxnSpPr>
        <p:spPr>
          <a:xfrm>
            <a:off x="5201353" y="2468151"/>
            <a:ext cx="1214437"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29 Conector recto de flecha">
            <a:extLst>
              <a:ext uri="{FF2B5EF4-FFF2-40B4-BE49-F238E27FC236}">
                <a16:creationId xmlns:a16="http://schemas.microsoft.com/office/drawing/2014/main" id="{744D10F1-63DE-2155-F405-53261DDA1204}"/>
              </a:ext>
            </a:extLst>
          </p:cNvPr>
          <p:cNvCxnSpPr/>
          <p:nvPr/>
        </p:nvCxnSpPr>
        <p:spPr>
          <a:xfrm>
            <a:off x="5272790" y="2753901"/>
            <a:ext cx="1143000" cy="158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37 Conector recto">
            <a:extLst>
              <a:ext uri="{FF2B5EF4-FFF2-40B4-BE49-F238E27FC236}">
                <a16:creationId xmlns:a16="http://schemas.microsoft.com/office/drawing/2014/main" id="{4F3966AC-3BBE-F4E5-A3EA-663420072C56}"/>
              </a:ext>
            </a:extLst>
          </p:cNvPr>
          <p:cNvCxnSpPr/>
          <p:nvPr/>
        </p:nvCxnSpPr>
        <p:spPr>
          <a:xfrm rot="5400000">
            <a:off x="8093777" y="2217326"/>
            <a:ext cx="214313"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48 Conector recto">
            <a:extLst>
              <a:ext uri="{FF2B5EF4-FFF2-40B4-BE49-F238E27FC236}">
                <a16:creationId xmlns:a16="http://schemas.microsoft.com/office/drawing/2014/main" id="{8F5CF77D-82AB-C73E-B3F7-66CFF2B0E10D}"/>
              </a:ext>
            </a:extLst>
          </p:cNvPr>
          <p:cNvCxnSpPr/>
          <p:nvPr/>
        </p:nvCxnSpPr>
        <p:spPr>
          <a:xfrm>
            <a:off x="8201728" y="2110963"/>
            <a:ext cx="78581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50 Conector recto de flecha">
            <a:extLst>
              <a:ext uri="{FF2B5EF4-FFF2-40B4-BE49-F238E27FC236}">
                <a16:creationId xmlns:a16="http://schemas.microsoft.com/office/drawing/2014/main" id="{F169542A-8773-19D6-D73E-9936E418ABD3}"/>
              </a:ext>
            </a:extLst>
          </p:cNvPr>
          <p:cNvCxnSpPr/>
          <p:nvPr/>
        </p:nvCxnSpPr>
        <p:spPr>
          <a:xfrm rot="5400000">
            <a:off x="8881177" y="2217326"/>
            <a:ext cx="214313" cy="1588"/>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51 CuadroTexto">
            <a:extLst>
              <a:ext uri="{FF2B5EF4-FFF2-40B4-BE49-F238E27FC236}">
                <a16:creationId xmlns:a16="http://schemas.microsoft.com/office/drawing/2014/main" id="{524442F9-4ED3-4E75-E281-677E18F7C513}"/>
              </a:ext>
            </a:extLst>
          </p:cNvPr>
          <p:cNvSpPr txBox="1">
            <a:spLocks noChangeArrowheads="1"/>
          </p:cNvSpPr>
          <p:nvPr/>
        </p:nvSpPr>
        <p:spPr bwMode="auto">
          <a:xfrm>
            <a:off x="2772478" y="3754026"/>
            <a:ext cx="65722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El atributo CANT es totalmente dependiente de los atributos NCLI, NART y FECHA. </a:t>
            </a:r>
          </a:p>
          <a:p>
            <a:pPr eaLnBrk="1" hangingPunct="1">
              <a:spcBef>
                <a:spcPct val="0"/>
              </a:spcBef>
              <a:buFontTx/>
              <a:buNone/>
            </a:pPr>
            <a:r>
              <a:rPr lang="es-ES" altLang="es-AR" sz="1800"/>
              <a:t>Esto da lugar al concepto de </a:t>
            </a:r>
            <a:r>
              <a:rPr lang="es-ES" altLang="es-AR" sz="1800" b="1">
                <a:solidFill>
                  <a:srgbClr val="002060"/>
                </a:solidFill>
              </a:rPr>
              <a:t>DF Total</a:t>
            </a:r>
            <a:r>
              <a:rPr lang="es-ES" altLang="es-AR" sz="1800"/>
              <a:t>.</a:t>
            </a:r>
          </a:p>
        </p:txBody>
      </p:sp>
      <p:sp>
        <p:nvSpPr>
          <p:cNvPr id="17" name="52 Rectángulo redondeado">
            <a:extLst>
              <a:ext uri="{FF2B5EF4-FFF2-40B4-BE49-F238E27FC236}">
                <a16:creationId xmlns:a16="http://schemas.microsoft.com/office/drawing/2014/main" id="{E5291BE2-EB53-77D7-539F-52BD5E2096E7}"/>
              </a:ext>
            </a:extLst>
          </p:cNvPr>
          <p:cNvSpPr/>
          <p:nvPr/>
        </p:nvSpPr>
        <p:spPr>
          <a:xfrm>
            <a:off x="2915353" y="5254213"/>
            <a:ext cx="7000875" cy="128587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sz="1600" dirty="0">
                <a:solidFill>
                  <a:srgbClr val="C00000"/>
                </a:solidFill>
              </a:rPr>
              <a:t>En una relación </a:t>
            </a:r>
            <a:r>
              <a:rPr lang="es-ES" sz="1600" b="1" dirty="0">
                <a:solidFill>
                  <a:srgbClr val="C00000"/>
                </a:solidFill>
              </a:rPr>
              <a:t>R</a:t>
            </a:r>
            <a:r>
              <a:rPr lang="es-ES" sz="1600" dirty="0">
                <a:solidFill>
                  <a:srgbClr val="C00000"/>
                </a:solidFill>
              </a:rPr>
              <a:t>, un atributo o colección de atributos </a:t>
            </a:r>
            <a:r>
              <a:rPr lang="es-ES" sz="1600" b="1" dirty="0">
                <a:solidFill>
                  <a:srgbClr val="C00000"/>
                </a:solidFill>
              </a:rPr>
              <a:t>B</a:t>
            </a:r>
            <a:r>
              <a:rPr lang="es-ES" sz="1600" dirty="0">
                <a:solidFill>
                  <a:srgbClr val="C00000"/>
                </a:solidFill>
              </a:rPr>
              <a:t> tiene una DFT de otra colección de atributos </a:t>
            </a:r>
            <a:r>
              <a:rPr lang="es-ES" sz="1600" b="1" dirty="0">
                <a:solidFill>
                  <a:srgbClr val="C00000"/>
                </a:solidFill>
              </a:rPr>
              <a:t>A</a:t>
            </a:r>
            <a:r>
              <a:rPr lang="es-ES" sz="1600" dirty="0">
                <a:solidFill>
                  <a:srgbClr val="C00000"/>
                </a:solidFill>
              </a:rPr>
              <a:t> de la relación </a:t>
            </a:r>
            <a:r>
              <a:rPr lang="es-ES" sz="1600" b="1" dirty="0">
                <a:solidFill>
                  <a:srgbClr val="C00000"/>
                </a:solidFill>
              </a:rPr>
              <a:t>R</a:t>
            </a:r>
            <a:r>
              <a:rPr lang="es-ES" sz="1600" dirty="0">
                <a:solidFill>
                  <a:srgbClr val="C00000"/>
                </a:solidFill>
              </a:rPr>
              <a:t>, si </a:t>
            </a:r>
            <a:r>
              <a:rPr lang="es-ES" sz="1600" b="1" dirty="0">
                <a:solidFill>
                  <a:srgbClr val="C00000"/>
                </a:solidFill>
              </a:rPr>
              <a:t>B</a:t>
            </a:r>
            <a:r>
              <a:rPr lang="es-ES" sz="1600" dirty="0">
                <a:solidFill>
                  <a:srgbClr val="C00000"/>
                </a:solidFill>
              </a:rPr>
              <a:t> es funcionalmente dependiente de todos los atributos  de </a:t>
            </a:r>
            <a:r>
              <a:rPr lang="es-ES" sz="1600" b="1" dirty="0">
                <a:solidFill>
                  <a:srgbClr val="C00000"/>
                </a:solidFill>
              </a:rPr>
              <a:t>A</a:t>
            </a:r>
            <a:r>
              <a:rPr lang="es-ES" sz="1600" dirty="0">
                <a:solidFill>
                  <a:srgbClr val="C00000"/>
                </a:solidFill>
              </a:rPr>
              <a:t>, pero no de un subconjunto de </a:t>
            </a:r>
            <a:r>
              <a:rPr lang="es-ES" sz="1600" b="1" dirty="0">
                <a:solidFill>
                  <a:srgbClr val="C00000"/>
                </a:solidFill>
              </a:rPr>
              <a:t>A</a:t>
            </a:r>
            <a:r>
              <a:rPr lang="es-ES" sz="1600" dirty="0">
                <a:solidFill>
                  <a:srgbClr val="C00000"/>
                </a:solidFill>
              </a:rPr>
              <a:t>.</a:t>
            </a:r>
          </a:p>
        </p:txBody>
      </p:sp>
      <p:sp>
        <p:nvSpPr>
          <p:cNvPr id="18" name="53 Elipse">
            <a:extLst>
              <a:ext uri="{FF2B5EF4-FFF2-40B4-BE49-F238E27FC236}">
                <a16:creationId xmlns:a16="http://schemas.microsoft.com/office/drawing/2014/main" id="{78336E0E-634B-A0E1-B970-4D3E0B33EC9B}"/>
              </a:ext>
            </a:extLst>
          </p:cNvPr>
          <p:cNvSpPr/>
          <p:nvPr/>
        </p:nvSpPr>
        <p:spPr>
          <a:xfrm>
            <a:off x="4486978" y="1968088"/>
            <a:ext cx="1143000" cy="1571625"/>
          </a:xfrm>
          <a:prstGeom prst="ellipse">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19" name="54 Elipse">
            <a:extLst>
              <a:ext uri="{FF2B5EF4-FFF2-40B4-BE49-F238E27FC236}">
                <a16:creationId xmlns:a16="http://schemas.microsoft.com/office/drawing/2014/main" id="{4D09D221-65B5-B252-582C-9E94506EBD0D}"/>
              </a:ext>
            </a:extLst>
          </p:cNvPr>
          <p:cNvSpPr/>
          <p:nvPr/>
        </p:nvSpPr>
        <p:spPr>
          <a:xfrm>
            <a:off x="2629603" y="2182401"/>
            <a:ext cx="1428750" cy="10001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s-ES"/>
          </a:p>
        </p:txBody>
      </p:sp>
      <p:sp>
        <p:nvSpPr>
          <p:cNvPr id="20" name="55 CuadroTexto">
            <a:extLst>
              <a:ext uri="{FF2B5EF4-FFF2-40B4-BE49-F238E27FC236}">
                <a16:creationId xmlns:a16="http://schemas.microsoft.com/office/drawing/2014/main" id="{19D4F559-B42C-707B-6058-5893F6476F6E}"/>
              </a:ext>
            </a:extLst>
          </p:cNvPr>
          <p:cNvSpPr txBox="1">
            <a:spLocks noChangeArrowheads="1"/>
          </p:cNvSpPr>
          <p:nvPr/>
        </p:nvSpPr>
        <p:spPr bwMode="auto">
          <a:xfrm>
            <a:off x="4915603" y="1682338"/>
            <a:ext cx="357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rgbClr val="009900"/>
                </a:solidFill>
              </a:rPr>
              <a:t>A</a:t>
            </a:r>
          </a:p>
        </p:txBody>
      </p:sp>
      <p:sp>
        <p:nvSpPr>
          <p:cNvPr id="21" name="56 CuadroTexto">
            <a:extLst>
              <a:ext uri="{FF2B5EF4-FFF2-40B4-BE49-F238E27FC236}">
                <a16:creationId xmlns:a16="http://schemas.microsoft.com/office/drawing/2014/main" id="{66230E79-5E82-7C58-E8C9-014EB72990CF}"/>
              </a:ext>
            </a:extLst>
          </p:cNvPr>
          <p:cNvSpPr txBox="1">
            <a:spLocks noChangeArrowheads="1"/>
          </p:cNvSpPr>
          <p:nvPr/>
        </p:nvSpPr>
        <p:spPr bwMode="auto">
          <a:xfrm>
            <a:off x="3201103" y="1883951"/>
            <a:ext cx="357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rgbClr val="FF0000"/>
                </a:solidFill>
              </a:rPr>
              <a:t>B</a:t>
            </a:r>
          </a:p>
        </p:txBody>
      </p:sp>
    </p:spTree>
    <p:extLst>
      <p:ext uri="{BB962C8B-B14F-4D97-AF65-F5344CB8AC3E}">
        <p14:creationId xmlns:p14="http://schemas.microsoft.com/office/powerpoint/2010/main" val="213331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fade">
                                      <p:cBhvr>
                                        <p:cTn id="7" dur="2000"/>
                                        <p:tgtEl>
                                          <p:spTgt spid="1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10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down)">
                                      <p:cBhvr>
                                        <p:cTn id="15" dur="500"/>
                                        <p:tgtEl>
                                          <p:spTgt spid="21"/>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down)">
                                      <p:cBhvr>
                                        <p:cTn id="18" dur="500"/>
                                        <p:tgtEl>
                                          <p:spTgt spid="1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animBg="1"/>
      <p:bldP spid="19" grpId="0" animBg="1"/>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4">
            <a:extLst>
              <a:ext uri="{FF2B5EF4-FFF2-40B4-BE49-F238E27FC236}">
                <a16:creationId xmlns:a16="http://schemas.microsoft.com/office/drawing/2014/main" id="{DD961999-F7FF-6831-745B-CEA46160E9D4}"/>
              </a:ext>
            </a:extLst>
          </p:cNvPr>
          <p:cNvSpPr txBox="1">
            <a:spLocks noChangeArrowheads="1"/>
          </p:cNvSpPr>
          <p:nvPr/>
        </p:nvSpPr>
        <p:spPr>
          <a:xfrm>
            <a:off x="556532" y="643467"/>
            <a:ext cx="11210925" cy="744836"/>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spcBef>
                <a:spcPct val="0"/>
              </a:spcBef>
              <a:spcAft>
                <a:spcPts val="600"/>
              </a:spcAft>
            </a:pPr>
            <a:r>
              <a:rPr lang="en-US" sz="3200" kern="1200" dirty="0">
                <a:solidFill>
                  <a:schemeClr val="bg1"/>
                </a:solidFill>
                <a:latin typeface="+mj-lt"/>
                <a:ea typeface="+mj-ea"/>
                <a:cs typeface="+mj-cs"/>
              </a:rPr>
              <a:t>Primera forma normal</a:t>
            </a:r>
          </a:p>
        </p:txBody>
      </p:sp>
      <p:sp>
        <p:nvSpPr>
          <p:cNvPr id="8" name="2 CuadroTexto">
            <a:extLst>
              <a:ext uri="{FF2B5EF4-FFF2-40B4-BE49-F238E27FC236}">
                <a16:creationId xmlns:a16="http://schemas.microsoft.com/office/drawing/2014/main" id="{0C114058-B184-B683-4AD9-46E097B98092}"/>
              </a:ext>
            </a:extLst>
          </p:cNvPr>
          <p:cNvSpPr txBox="1">
            <a:spLocks noChangeArrowheads="1"/>
          </p:cNvSpPr>
          <p:nvPr/>
        </p:nvSpPr>
        <p:spPr bwMode="auto">
          <a:xfrm>
            <a:off x="1867681" y="1591388"/>
            <a:ext cx="8572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i="1"/>
              <a:t>Una relación está en 1FN si todo atributo contiene un valor indivisible, atómico</a:t>
            </a:r>
            <a:r>
              <a:rPr lang="es-ES" altLang="es-AR" sz="1800"/>
              <a:t>.</a:t>
            </a:r>
          </a:p>
        </p:txBody>
      </p:sp>
      <p:graphicFrame>
        <p:nvGraphicFramePr>
          <p:cNvPr id="9" name="3 Tabla">
            <a:extLst>
              <a:ext uri="{FF2B5EF4-FFF2-40B4-BE49-F238E27FC236}">
                <a16:creationId xmlns:a16="http://schemas.microsoft.com/office/drawing/2014/main" id="{4F685A6E-92A8-11E7-8557-223919B87416}"/>
              </a:ext>
            </a:extLst>
          </p:cNvPr>
          <p:cNvGraphicFramePr>
            <a:graphicFrameLocks noGrp="1"/>
          </p:cNvGraphicFramePr>
          <p:nvPr>
            <p:extLst>
              <p:ext uri="{D42A27DB-BD31-4B8C-83A1-F6EECF244321}">
                <p14:modId xmlns:p14="http://schemas.microsoft.com/office/powerpoint/2010/main" val="1312939097"/>
              </p:ext>
            </p:extLst>
          </p:nvPr>
        </p:nvGraphicFramePr>
        <p:xfrm>
          <a:off x="2439181" y="2020013"/>
          <a:ext cx="6786562" cy="1647827"/>
        </p:xfrm>
        <a:graphic>
          <a:graphicData uri="http://schemas.openxmlformats.org/drawingml/2006/table">
            <a:tbl>
              <a:tblPr/>
              <a:tblGrid>
                <a:gridCol w="605543">
                  <a:extLst>
                    <a:ext uri="{9D8B030D-6E8A-4147-A177-3AD203B41FA5}">
                      <a16:colId xmlns:a16="http://schemas.microsoft.com/office/drawing/2014/main" val="20000"/>
                    </a:ext>
                  </a:extLst>
                </a:gridCol>
                <a:gridCol w="901585">
                  <a:extLst>
                    <a:ext uri="{9D8B030D-6E8A-4147-A177-3AD203B41FA5}">
                      <a16:colId xmlns:a16="http://schemas.microsoft.com/office/drawing/2014/main" val="20001"/>
                    </a:ext>
                  </a:extLst>
                </a:gridCol>
                <a:gridCol w="1076520">
                  <a:extLst>
                    <a:ext uri="{9D8B030D-6E8A-4147-A177-3AD203B41FA5}">
                      <a16:colId xmlns:a16="http://schemas.microsoft.com/office/drawing/2014/main" val="20002"/>
                    </a:ext>
                  </a:extLst>
                </a:gridCol>
                <a:gridCol w="538259">
                  <a:extLst>
                    <a:ext uri="{9D8B030D-6E8A-4147-A177-3AD203B41FA5}">
                      <a16:colId xmlns:a16="http://schemas.microsoft.com/office/drawing/2014/main" val="20003"/>
                    </a:ext>
                  </a:extLst>
                </a:gridCol>
                <a:gridCol w="592087">
                  <a:extLst>
                    <a:ext uri="{9D8B030D-6E8A-4147-A177-3AD203B41FA5}">
                      <a16:colId xmlns:a16="http://schemas.microsoft.com/office/drawing/2014/main" val="20004"/>
                    </a:ext>
                  </a:extLst>
                </a:gridCol>
                <a:gridCol w="1076520">
                  <a:extLst>
                    <a:ext uri="{9D8B030D-6E8A-4147-A177-3AD203B41FA5}">
                      <a16:colId xmlns:a16="http://schemas.microsoft.com/office/drawing/2014/main" val="20005"/>
                    </a:ext>
                  </a:extLst>
                </a:gridCol>
                <a:gridCol w="681795">
                  <a:extLst>
                    <a:ext uri="{9D8B030D-6E8A-4147-A177-3AD203B41FA5}">
                      <a16:colId xmlns:a16="http://schemas.microsoft.com/office/drawing/2014/main" val="20006"/>
                    </a:ext>
                  </a:extLst>
                </a:gridCol>
                <a:gridCol w="470979">
                  <a:extLst>
                    <a:ext uri="{9D8B030D-6E8A-4147-A177-3AD203B41FA5}">
                      <a16:colId xmlns:a16="http://schemas.microsoft.com/office/drawing/2014/main" val="20007"/>
                    </a:ext>
                  </a:extLst>
                </a:gridCol>
                <a:gridCol w="843274">
                  <a:extLst>
                    <a:ext uri="{9D8B030D-6E8A-4147-A177-3AD203B41FA5}">
                      <a16:colId xmlns:a16="http://schemas.microsoft.com/office/drawing/2014/main" val="20008"/>
                    </a:ext>
                  </a:extLst>
                </a:gridCol>
              </a:tblGrid>
              <a:tr h="241989">
                <a:tc gridSpan="3">
                  <a:txBody>
                    <a:bodyPr/>
                    <a:lstStyle/>
                    <a:p>
                      <a:pPr algn="l" fontAlgn="b"/>
                      <a:r>
                        <a:rPr lang="es-ES" sz="1200" b="1" i="0" u="none" strike="noStrike" baseline="0" dirty="0">
                          <a:solidFill>
                            <a:srgbClr val="000000"/>
                          </a:solidFill>
                          <a:latin typeface="Arial" pitchFamily="34" charset="0"/>
                        </a:rPr>
                        <a:t>Relación Ordenes - Venta</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endParaRPr lang="es-ES" sz="1100" b="0" i="0" u="none" strike="noStrike">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1989">
                <a:tc>
                  <a:txBody>
                    <a:bodyPr/>
                    <a:lstStyle/>
                    <a:p>
                      <a:pPr algn="l" fontAlgn="b"/>
                      <a:r>
                        <a:rPr lang="es-ES" sz="1100" b="1" i="0" u="none" strike="noStrike">
                          <a:solidFill>
                            <a:srgbClr val="000000"/>
                          </a:solidFill>
                          <a:latin typeface="Calibri"/>
                        </a:rPr>
                        <a:t>NCLI</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s-ES" sz="1100" b="1" i="0" u="none" strike="noStrike" dirty="0">
                          <a:solidFill>
                            <a:srgbClr val="000000"/>
                          </a:solidFill>
                          <a:latin typeface="Calibri"/>
                        </a:rPr>
                        <a:t>NOMBRE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s-ES" sz="1100" b="1" i="0" u="none" strike="noStrike">
                          <a:solidFill>
                            <a:srgbClr val="000000"/>
                          </a:solidFill>
                          <a:latin typeface="Calibri"/>
                        </a:rPr>
                        <a:t>LOCALIDAD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100" b="1" i="0" u="none" strike="noStrike" dirty="0">
                          <a:solidFill>
                            <a:srgbClr val="000000"/>
                          </a:solidFill>
                          <a:latin typeface="Calibri"/>
                        </a:rPr>
                        <a:t>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100" b="1" i="0" u="none" strike="noStrike">
                          <a:solidFill>
                            <a:srgbClr val="000000"/>
                          </a:solidFill>
                          <a:latin typeface="Calibri"/>
                        </a:rPr>
                        <a:t>NART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fontAlgn="b"/>
                      <a:r>
                        <a:rPr lang="es-ES" sz="1100" b="1" i="0" u="none" strike="noStrike">
                          <a:solidFill>
                            <a:srgbClr val="000000"/>
                          </a:solidFill>
                          <a:latin typeface="Calibri"/>
                        </a:rPr>
                        <a:t>ARTICULO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100" b="1" i="0" u="none" strike="noStrike">
                          <a:solidFill>
                            <a:srgbClr val="000000"/>
                          </a:solidFill>
                          <a:latin typeface="Calibri"/>
                        </a:rPr>
                        <a:t>CANT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100" b="1" i="0" u="none" strike="noStrike">
                          <a:solidFill>
                            <a:srgbClr val="000000"/>
                          </a:solidFill>
                          <a:latin typeface="Calibri"/>
                        </a:rPr>
                        <a:t>PVP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fontAlgn="b"/>
                      <a:r>
                        <a:rPr lang="es-ES" sz="1100" b="1" i="0" u="none" strike="noStrike">
                          <a:solidFill>
                            <a:srgbClr val="000000"/>
                          </a:solidFill>
                          <a:latin typeface="Calibri"/>
                        </a:rPr>
                        <a:t>FECHA</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30465">
                <a:tc>
                  <a:txBody>
                    <a:bodyPr/>
                    <a:lstStyle/>
                    <a:p>
                      <a:pPr algn="r" fontAlgn="b"/>
                      <a:r>
                        <a:rPr lang="es-ES" sz="11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dirty="0">
                          <a:solidFill>
                            <a:srgbClr val="000000"/>
                          </a:solidFill>
                          <a:latin typeface="Calibri"/>
                        </a:rPr>
                        <a:t>Luis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Papel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03-May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0465">
                <a:tc>
                  <a:txBody>
                    <a:bodyPr/>
                    <a:lstStyle/>
                    <a:p>
                      <a:pPr algn="r" fontAlgn="b"/>
                      <a:r>
                        <a:rPr lang="es-ES" sz="11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dirty="0">
                          <a:solidFill>
                            <a:srgbClr val="000000"/>
                          </a:solidFill>
                          <a:latin typeface="Calibri"/>
                        </a:rPr>
                        <a:t>Luis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a3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Cinta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500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05-May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0465">
                <a:tc>
                  <a:txBody>
                    <a:bodyPr/>
                    <a:lstStyle/>
                    <a:p>
                      <a:pPr algn="r" fontAlgn="b"/>
                      <a:r>
                        <a:rPr lang="es-ES" sz="1100" b="0" i="0" u="none" strike="noStrike">
                          <a:solidFill>
                            <a:srgbClr val="000000"/>
                          </a:solidFill>
                          <a:latin typeface="Calibri"/>
                        </a:rPr>
                        <a:t>11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dirty="0">
                          <a:solidFill>
                            <a:srgbClr val="000000"/>
                          </a:solidFill>
                          <a:latin typeface="Calibri"/>
                        </a:rPr>
                        <a:t>Luis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a9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Disco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07-May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0465">
                <a:tc>
                  <a:txBody>
                    <a:bodyPr/>
                    <a:lstStyle/>
                    <a:p>
                      <a:pPr algn="r" fontAlgn="b"/>
                      <a:r>
                        <a:rPr lang="es-ES" sz="1100" b="0" i="0" u="none" strike="noStrike">
                          <a:solidFill>
                            <a:srgbClr val="000000"/>
                          </a:solidFill>
                          <a:latin typeface="Calibri"/>
                        </a:rPr>
                        <a:t>44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dirty="0">
                          <a:solidFill>
                            <a:srgbClr val="000000"/>
                          </a:solidFill>
                          <a:latin typeface="Calibri"/>
                        </a:rPr>
                        <a:t>Ana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Godoy Cruz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a1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Papel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10-May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41989">
                <a:tc>
                  <a:txBody>
                    <a:bodyPr/>
                    <a:lstStyle/>
                    <a:p>
                      <a:pPr algn="r" fontAlgn="b"/>
                      <a:r>
                        <a:rPr lang="es-ES" sz="1100" b="0" i="0" u="none" strike="noStrike">
                          <a:solidFill>
                            <a:srgbClr val="000000"/>
                          </a:solidFill>
                          <a:latin typeface="Calibri"/>
                        </a:rPr>
                        <a:t>55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1100" b="0" i="0" u="none" strike="noStrike" dirty="0">
                          <a:solidFill>
                            <a:srgbClr val="000000"/>
                          </a:solidFill>
                          <a:latin typeface="Calibri"/>
                        </a:rPr>
                        <a:t>José</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Luján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s-ES" sz="1100" b="0" i="0" u="none" strike="noStrike">
                          <a:solidFill>
                            <a:srgbClr val="000000"/>
                          </a:solidFill>
                          <a:latin typeface="Calibri"/>
                        </a:rPr>
                        <a:t>a4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Grampas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0" i="0" u="none" strike="noStrike">
                          <a:solidFill>
                            <a:srgbClr val="000000"/>
                          </a:solidFill>
                          <a:latin typeface="Calibri"/>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s-ES" sz="1100" b="0" i="0" u="none" strike="noStrike" dirty="0">
                          <a:solidFill>
                            <a:srgbClr val="000000"/>
                          </a:solidFill>
                          <a:latin typeface="Calibri"/>
                        </a:rPr>
                        <a:t>03-May</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4 CuadroTexto">
            <a:extLst>
              <a:ext uri="{FF2B5EF4-FFF2-40B4-BE49-F238E27FC236}">
                <a16:creationId xmlns:a16="http://schemas.microsoft.com/office/drawing/2014/main" id="{C6C66534-C3C8-FC9F-4589-11976D902217}"/>
              </a:ext>
            </a:extLst>
          </p:cNvPr>
          <p:cNvSpPr txBox="1"/>
          <p:nvPr/>
        </p:nvSpPr>
        <p:spPr>
          <a:xfrm>
            <a:off x="2296306" y="3948826"/>
            <a:ext cx="7500937" cy="817562"/>
          </a:xfrm>
          <a:prstGeom prst="rect">
            <a:avLst/>
          </a:prstGeom>
          <a:noFill/>
        </p:spPr>
        <p:txBody>
          <a:bodyPr>
            <a:spAutoFit/>
          </a:bodyPr>
          <a:lstStyle/>
          <a:p>
            <a:pPr eaLnBrk="1" hangingPunct="1">
              <a:defRPr/>
            </a:pPr>
            <a:r>
              <a:rPr lang="es-ES" sz="1570" dirty="0">
                <a:latin typeface="Arial" charset="0"/>
              </a:rPr>
              <a:t>Se puede normalizar con la creación de un registro nuevo por cada uno de los distintos valores de un campo, tal que permita expresar la relación como una tabla.</a:t>
            </a:r>
          </a:p>
        </p:txBody>
      </p:sp>
      <p:sp>
        <p:nvSpPr>
          <p:cNvPr id="12" name="5 CuadroTexto">
            <a:extLst>
              <a:ext uri="{FF2B5EF4-FFF2-40B4-BE49-F238E27FC236}">
                <a16:creationId xmlns:a16="http://schemas.microsoft.com/office/drawing/2014/main" id="{4825EF76-C08C-EFA3-8987-ACE1FD314B55}"/>
              </a:ext>
            </a:extLst>
          </p:cNvPr>
          <p:cNvSpPr txBox="1"/>
          <p:nvPr/>
        </p:nvSpPr>
        <p:spPr>
          <a:xfrm>
            <a:off x="2582055" y="5055315"/>
            <a:ext cx="6643688" cy="1200150"/>
          </a:xfrm>
          <a:prstGeom prst="rect">
            <a:avLst/>
          </a:prstGeom>
          <a:noFill/>
        </p:spPr>
        <p:txBody>
          <a:bodyPr>
            <a:spAutoFit/>
          </a:bodyPr>
          <a:lstStyle/>
          <a:p>
            <a:pPr eaLnBrk="1" hangingPunct="1">
              <a:defRPr/>
            </a:pPr>
            <a:r>
              <a:rPr lang="es-ES" b="1" dirty="0">
                <a:latin typeface="Arial" charset="0"/>
              </a:rPr>
              <a:t>Normalización de la 1 FN</a:t>
            </a:r>
          </a:p>
          <a:p>
            <a:pPr marL="342900" indent="-342900" eaLnBrk="1" hangingPunct="1">
              <a:buFontTx/>
              <a:buAutoNum type="alphaLcParenR"/>
              <a:defRPr/>
            </a:pPr>
            <a:r>
              <a:rPr lang="es-ES" dirty="0">
                <a:solidFill>
                  <a:srgbClr val="FF0000"/>
                </a:solidFill>
                <a:latin typeface="Arial" charset="0"/>
              </a:rPr>
              <a:t>Dividiendo la RU en nuevas relaciones</a:t>
            </a:r>
          </a:p>
          <a:p>
            <a:pPr marL="342900" indent="-342900" eaLnBrk="1" hangingPunct="1">
              <a:buFontTx/>
              <a:buAutoNum type="alphaLcParenR"/>
              <a:defRPr/>
            </a:pPr>
            <a:r>
              <a:rPr lang="es-ES" dirty="0">
                <a:solidFill>
                  <a:srgbClr val="FF0000"/>
                </a:solidFill>
                <a:latin typeface="Arial" charset="0"/>
              </a:rPr>
              <a:t>Cada R tiene la propiedad de que su clave, en su totalidad, es necesaria para definir cada uno de los campos no clave.</a:t>
            </a:r>
          </a:p>
        </p:txBody>
      </p:sp>
    </p:spTree>
    <p:extLst>
      <p:ext uri="{BB962C8B-B14F-4D97-AF65-F5344CB8AC3E}">
        <p14:creationId xmlns:p14="http://schemas.microsoft.com/office/powerpoint/2010/main" val="488351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 name="Rectangle 4">
            <a:extLst>
              <a:ext uri="{FF2B5EF4-FFF2-40B4-BE49-F238E27FC236}">
                <a16:creationId xmlns:a16="http://schemas.microsoft.com/office/drawing/2014/main" id="{DD961999-F7FF-6831-745B-CEA46160E9D4}"/>
              </a:ext>
            </a:extLst>
          </p:cNvPr>
          <p:cNvSpPr txBox="1">
            <a:spLocks noChangeArrowheads="1"/>
          </p:cNvSpPr>
          <p:nvPr/>
        </p:nvSpPr>
        <p:spPr>
          <a:xfrm>
            <a:off x="556532" y="643467"/>
            <a:ext cx="11210925" cy="744836"/>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90000"/>
              </a:lnSpc>
              <a:spcBef>
                <a:spcPct val="0"/>
              </a:spcBef>
              <a:spcAft>
                <a:spcPts val="600"/>
              </a:spcAft>
              <a:buClr>
                <a:srgbClr val="000000"/>
              </a:buClr>
              <a:buSzTx/>
              <a:buFont typeface="Arial"/>
              <a:buNone/>
              <a:tabLst/>
              <a:defRPr/>
            </a:pPr>
            <a:r>
              <a:rPr kumimoji="0" lang="en-US" sz="3200" b="0" i="0" u="none" strike="noStrike" kern="1200" cap="none" spc="0" normalizeH="0" baseline="0" noProof="0" dirty="0" err="1">
                <a:ln>
                  <a:noFill/>
                </a:ln>
                <a:solidFill>
                  <a:srgbClr val="FFFFFF"/>
                </a:solidFill>
                <a:effectLst/>
                <a:uLnTx/>
                <a:uFillTx/>
                <a:latin typeface="Arial"/>
                <a:ea typeface="+mj-ea"/>
                <a:cs typeface="Arial"/>
                <a:sym typeface="Arial"/>
              </a:rPr>
              <a:t>Descompocisión</a:t>
            </a:r>
            <a:r>
              <a:rPr kumimoji="0" lang="en-US" sz="3200" b="0" i="0" u="none" strike="noStrike" kern="1200" cap="none" spc="0" normalizeH="0" baseline="0" noProof="0" dirty="0">
                <a:ln>
                  <a:noFill/>
                </a:ln>
                <a:solidFill>
                  <a:srgbClr val="FFFFFF"/>
                </a:solidFill>
                <a:effectLst/>
                <a:uLnTx/>
                <a:uFillTx/>
                <a:latin typeface="Arial"/>
                <a:ea typeface="+mj-ea"/>
                <a:cs typeface="Arial"/>
                <a:sym typeface="Arial"/>
              </a:rPr>
              <a:t> de la RU</a:t>
            </a:r>
          </a:p>
        </p:txBody>
      </p:sp>
      <p:sp>
        <p:nvSpPr>
          <p:cNvPr id="10" name="1 CuadroTexto">
            <a:extLst>
              <a:ext uri="{FF2B5EF4-FFF2-40B4-BE49-F238E27FC236}">
                <a16:creationId xmlns:a16="http://schemas.microsoft.com/office/drawing/2014/main" id="{1055FFA0-46F4-4F5C-04B2-BD80FF0DBA68}"/>
              </a:ext>
            </a:extLst>
          </p:cNvPr>
          <p:cNvSpPr txBox="1"/>
          <p:nvPr/>
        </p:nvSpPr>
        <p:spPr>
          <a:xfrm>
            <a:off x="2090056" y="1396588"/>
            <a:ext cx="8143875" cy="5570756"/>
          </a:xfrm>
          <a:prstGeom prst="rect">
            <a:avLst/>
          </a:prstGeom>
          <a:noFill/>
        </p:spPr>
        <p:txBody>
          <a:bodyPr>
            <a:spAutoFit/>
          </a:bodyPr>
          <a:lstStyle/>
          <a:p>
            <a:pPr eaLnBrk="1" hangingPunct="1">
              <a:defRPr/>
            </a:pPr>
            <a:r>
              <a:rPr lang="es-ES" sz="1800" dirty="0">
                <a:latin typeface="Arial" charset="0"/>
              </a:rPr>
              <a:t>Descomposición sin pérdida: es la descomposición de una relación R en R1, R2,…RN, tal que:</a:t>
            </a:r>
          </a:p>
          <a:p>
            <a:pPr eaLnBrk="1" hangingPunct="1">
              <a:defRPr/>
            </a:pPr>
            <a:endParaRPr lang="es-ES" sz="1800" dirty="0">
              <a:latin typeface="Arial" charset="0"/>
            </a:endParaRPr>
          </a:p>
          <a:p>
            <a:pPr eaLnBrk="1" hangingPunct="1">
              <a:defRPr/>
            </a:pPr>
            <a:r>
              <a:rPr lang="es-ES" sz="1800" dirty="0">
                <a:latin typeface="Arial" charset="0"/>
              </a:rPr>
              <a:t>R=R1*R2*……..*RN</a:t>
            </a:r>
          </a:p>
          <a:p>
            <a:pPr eaLnBrk="1" hangingPunct="1">
              <a:defRPr/>
            </a:pPr>
            <a:endParaRPr lang="es-ES" sz="1800" dirty="0">
              <a:latin typeface="Arial" charset="0"/>
            </a:endParaRPr>
          </a:p>
          <a:p>
            <a:pPr eaLnBrk="1" hangingPunct="1">
              <a:defRPr/>
            </a:pPr>
            <a:r>
              <a:rPr lang="es-ES" sz="1800" dirty="0">
                <a:latin typeface="Arial" charset="0"/>
              </a:rPr>
              <a:t>Cuando se actualiza la base de datos, el sistema debe poder comprobar que la actualización no va a generar relaciones ilegales, o una que no satisfaga todas la DF establecidas.</a:t>
            </a:r>
          </a:p>
          <a:p>
            <a:pPr eaLnBrk="1" hangingPunct="1">
              <a:defRPr/>
            </a:pPr>
            <a:endParaRPr lang="es-ES" sz="1800" dirty="0">
              <a:latin typeface="Arial" charset="0"/>
            </a:endParaRPr>
          </a:p>
          <a:p>
            <a:pPr eaLnBrk="1" hangingPunct="1">
              <a:defRPr/>
            </a:pPr>
            <a:r>
              <a:rPr lang="es-ES" sz="1800" dirty="0">
                <a:latin typeface="Arial" charset="0"/>
              </a:rPr>
              <a:t>Para llevar a cabo el proceso de Normalización es aconsejable dar los siguientes pasos:</a:t>
            </a:r>
          </a:p>
          <a:p>
            <a:pPr marL="342900" indent="-342900" eaLnBrk="1" hangingPunct="1">
              <a:buFontTx/>
              <a:buAutoNum type="arabicPeriod"/>
              <a:defRPr/>
            </a:pPr>
            <a:r>
              <a:rPr lang="es-ES" sz="1800" dirty="0">
                <a:latin typeface="Arial" charset="0"/>
              </a:rPr>
              <a:t>Elegir una clave primaria que puede representar de forma única a cada registro de la relación.</a:t>
            </a:r>
          </a:p>
          <a:p>
            <a:pPr marL="342900" indent="-342900" eaLnBrk="1" hangingPunct="1">
              <a:buFontTx/>
              <a:buAutoNum type="arabicPeriod"/>
              <a:defRPr/>
            </a:pPr>
            <a:r>
              <a:rPr lang="es-ES" sz="1800" dirty="0">
                <a:latin typeface="Arial" charset="0"/>
              </a:rPr>
              <a:t>Construir un diagrama de dependencia en función a esas claves.</a:t>
            </a:r>
          </a:p>
          <a:p>
            <a:pPr marL="342900" indent="-342900" eaLnBrk="1" hangingPunct="1">
              <a:buFontTx/>
              <a:buAutoNum type="arabicPeriod"/>
              <a:defRPr/>
            </a:pPr>
            <a:r>
              <a:rPr lang="es-ES" sz="1800" dirty="0">
                <a:latin typeface="Arial" charset="0"/>
              </a:rPr>
              <a:t>Construir las nuevas relaciones basándose en dichas claves.</a:t>
            </a:r>
          </a:p>
          <a:p>
            <a:pPr marL="342900" indent="-342900" eaLnBrk="1" hangingPunct="1">
              <a:defRPr/>
            </a:pPr>
            <a:endParaRPr lang="es-ES" sz="1800" dirty="0">
              <a:latin typeface="Arial" charset="0"/>
            </a:endParaRPr>
          </a:p>
          <a:p>
            <a:pPr marL="342900" indent="-342900" eaLnBrk="1" hangingPunct="1">
              <a:defRPr/>
            </a:pPr>
            <a:r>
              <a:rPr lang="es-ES" sz="1800" b="1" dirty="0">
                <a:latin typeface="Arial" charset="0"/>
              </a:rPr>
              <a:t>En el ejemplo, </a:t>
            </a:r>
          </a:p>
          <a:p>
            <a:pPr marL="342900" indent="-342900" eaLnBrk="1" hangingPunct="1">
              <a:defRPr/>
            </a:pPr>
            <a:r>
              <a:rPr lang="es-ES" sz="1800" i="1" dirty="0">
                <a:latin typeface="Arial" charset="0"/>
              </a:rPr>
              <a:t>Para el paso 1</a:t>
            </a:r>
            <a:r>
              <a:rPr lang="es-ES" sz="1800" dirty="0">
                <a:latin typeface="Arial" charset="0"/>
              </a:rPr>
              <a:t>. </a:t>
            </a:r>
            <a:r>
              <a:rPr lang="es-ES" sz="1800" i="1" dirty="0">
                <a:solidFill>
                  <a:srgbClr val="FF0000"/>
                </a:solidFill>
                <a:latin typeface="Arial" charset="0"/>
              </a:rPr>
              <a:t>En la relación ORDENES-VENTAS, los atributos que forman la clave NCLI,NART,FECHA.</a:t>
            </a:r>
          </a:p>
          <a:p>
            <a:pPr marL="342900" indent="-342900" eaLnBrk="1" hangingPunct="1">
              <a:defRPr/>
            </a:pPr>
            <a:r>
              <a:rPr lang="es-ES" dirty="0">
                <a:latin typeface="Arial" charset="0"/>
              </a:rPr>
              <a:t> </a:t>
            </a:r>
          </a:p>
        </p:txBody>
      </p:sp>
    </p:spTree>
    <p:extLst>
      <p:ext uri="{BB962C8B-B14F-4D97-AF65-F5344CB8AC3E}">
        <p14:creationId xmlns:p14="http://schemas.microsoft.com/office/powerpoint/2010/main" val="2280248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17 Tabla">
            <a:extLst>
              <a:ext uri="{FF2B5EF4-FFF2-40B4-BE49-F238E27FC236}">
                <a16:creationId xmlns:a16="http://schemas.microsoft.com/office/drawing/2014/main" id="{06079F5C-95C3-B576-0A01-00EEDE5466FD}"/>
              </a:ext>
            </a:extLst>
          </p:cNvPr>
          <p:cNvGraphicFramePr>
            <a:graphicFrameLocks noGrp="1"/>
          </p:cNvGraphicFramePr>
          <p:nvPr>
            <p:extLst>
              <p:ext uri="{D42A27DB-BD31-4B8C-83A1-F6EECF244321}">
                <p14:modId xmlns:p14="http://schemas.microsoft.com/office/powerpoint/2010/main" val="3895633272"/>
              </p:ext>
            </p:extLst>
          </p:nvPr>
        </p:nvGraphicFramePr>
        <p:xfrm>
          <a:off x="2202656" y="3399019"/>
          <a:ext cx="3429001" cy="1232098"/>
        </p:xfrm>
        <a:graphic>
          <a:graphicData uri="http://schemas.openxmlformats.org/drawingml/2006/table">
            <a:tbl>
              <a:tblPr/>
              <a:tblGrid>
                <a:gridCol w="761995">
                  <a:extLst>
                    <a:ext uri="{9D8B030D-6E8A-4147-A177-3AD203B41FA5}">
                      <a16:colId xmlns:a16="http://schemas.microsoft.com/office/drawing/2014/main" val="20000"/>
                    </a:ext>
                  </a:extLst>
                </a:gridCol>
                <a:gridCol w="881068">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642938">
                  <a:extLst>
                    <a:ext uri="{9D8B030D-6E8A-4147-A177-3AD203B41FA5}">
                      <a16:colId xmlns:a16="http://schemas.microsoft.com/office/drawing/2014/main" val="20003"/>
                    </a:ext>
                  </a:extLst>
                </a:gridCol>
              </a:tblGrid>
              <a:tr h="218702">
                <a:tc gridSpan="3">
                  <a:txBody>
                    <a:bodyPr/>
                    <a:lstStyle/>
                    <a:p>
                      <a:pPr algn="l" rtl="0" fontAlgn="b"/>
                      <a:r>
                        <a:rPr lang="es-ES" sz="1200" b="1" i="0" u="none" strike="noStrike" dirty="0">
                          <a:solidFill>
                            <a:srgbClr val="000000"/>
                          </a:solidFill>
                          <a:latin typeface="Arial"/>
                        </a:rPr>
                        <a:t>Relación CLIENTES</a:t>
                      </a:r>
                    </a:p>
                  </a:txBody>
                  <a:tcPr marL="9525" marR="9525" marT="9509"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a:txBody>
                    <a:bodyPr/>
                    <a:lstStyle/>
                    <a:p>
                      <a:pPr algn="l" fontAlgn="b"/>
                      <a:r>
                        <a:rPr lang="es-ES" sz="1100" b="0" i="0" u="none" strike="noStrike">
                          <a:solidFill>
                            <a:srgbClr val="000000"/>
                          </a:solidFill>
                          <a:latin typeface="Calibri"/>
                        </a:rPr>
                        <a:t> </a:t>
                      </a:r>
                    </a:p>
                  </a:txBody>
                  <a:tcPr marL="9525" marR="9525" marT="950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300">
                <a:tc>
                  <a:txBody>
                    <a:bodyPr/>
                    <a:lstStyle/>
                    <a:p>
                      <a:pPr algn="l" rtl="0" fontAlgn="b"/>
                      <a:r>
                        <a:rPr lang="es-ES" sz="1600" b="1" i="0" u="none" strike="noStrike" dirty="0">
                          <a:solidFill>
                            <a:srgbClr val="FF0000"/>
                          </a:solidFill>
                          <a:latin typeface="Calibri"/>
                        </a:rPr>
                        <a:t>NCLI</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NOMBRE</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LOCALIDAD</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000000"/>
                          </a:solidFill>
                          <a:latin typeface="Calibri"/>
                        </a:rPr>
                        <a:t>CT</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3300">
                <a:tc>
                  <a:txBody>
                    <a:bodyPr/>
                    <a:lstStyle/>
                    <a:p>
                      <a:pPr algn="ctr" rtl="0" fontAlgn="b"/>
                      <a:r>
                        <a:rPr lang="es-ES" sz="1600" b="0" i="0" u="none" strike="noStrike" dirty="0">
                          <a:solidFill>
                            <a:srgbClr val="FF0000"/>
                          </a:solidFill>
                          <a:latin typeface="Calibri"/>
                        </a:rPr>
                        <a:t>11</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Luis</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Maipú</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000000"/>
                          </a:solidFill>
                          <a:latin typeface="Calibri"/>
                        </a:rPr>
                        <a:t>0,8</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300">
                <a:tc>
                  <a:txBody>
                    <a:bodyPr/>
                    <a:lstStyle/>
                    <a:p>
                      <a:pPr algn="ctr" rtl="0" fontAlgn="b"/>
                      <a:r>
                        <a:rPr lang="es-ES" sz="1600" b="0" i="0" u="none" strike="noStrike" dirty="0">
                          <a:solidFill>
                            <a:srgbClr val="FF0000"/>
                          </a:solidFill>
                          <a:latin typeface="Calibri"/>
                        </a:rPr>
                        <a:t>44</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Ana</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Godoy Cruz</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000000"/>
                          </a:solidFill>
                          <a:latin typeface="Calibri"/>
                        </a:rPr>
                        <a:t>1,1</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300">
                <a:tc>
                  <a:txBody>
                    <a:bodyPr/>
                    <a:lstStyle/>
                    <a:p>
                      <a:pPr algn="ctr" rtl="0" fontAlgn="b"/>
                      <a:r>
                        <a:rPr lang="es-ES" sz="1600" b="0" i="0" u="none" strike="noStrike" dirty="0">
                          <a:solidFill>
                            <a:srgbClr val="FF0000"/>
                          </a:solidFill>
                          <a:latin typeface="Calibri"/>
                        </a:rPr>
                        <a:t>55</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José</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Luján</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000000"/>
                          </a:solidFill>
                          <a:latin typeface="Calibri"/>
                        </a:rPr>
                        <a:t>1,4</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4" name="18 Tabla">
            <a:extLst>
              <a:ext uri="{FF2B5EF4-FFF2-40B4-BE49-F238E27FC236}">
                <a16:creationId xmlns:a16="http://schemas.microsoft.com/office/drawing/2014/main" id="{285D7203-B831-34B7-AE7F-6633C02D6751}"/>
              </a:ext>
            </a:extLst>
          </p:cNvPr>
          <p:cNvGraphicFramePr>
            <a:graphicFrameLocks noGrp="1"/>
          </p:cNvGraphicFramePr>
          <p:nvPr>
            <p:extLst>
              <p:ext uri="{D42A27DB-BD31-4B8C-83A1-F6EECF244321}">
                <p14:modId xmlns:p14="http://schemas.microsoft.com/office/powerpoint/2010/main" val="804090787"/>
              </p:ext>
            </p:extLst>
          </p:nvPr>
        </p:nvGraphicFramePr>
        <p:xfrm>
          <a:off x="6131718" y="3256144"/>
          <a:ext cx="3286125" cy="1489596"/>
        </p:xfrm>
        <a:graphic>
          <a:graphicData uri="http://schemas.openxmlformats.org/drawingml/2006/table">
            <a:tbl>
              <a:tblPr/>
              <a:tblGrid>
                <a:gridCol w="1095374">
                  <a:extLst>
                    <a:ext uri="{9D8B030D-6E8A-4147-A177-3AD203B41FA5}">
                      <a16:colId xmlns:a16="http://schemas.microsoft.com/office/drawing/2014/main" val="20000"/>
                    </a:ext>
                  </a:extLst>
                </a:gridCol>
                <a:gridCol w="1338792">
                  <a:extLst>
                    <a:ext uri="{9D8B030D-6E8A-4147-A177-3AD203B41FA5}">
                      <a16:colId xmlns:a16="http://schemas.microsoft.com/office/drawing/2014/main" val="20001"/>
                    </a:ext>
                  </a:extLst>
                </a:gridCol>
                <a:gridCol w="851959">
                  <a:extLst>
                    <a:ext uri="{9D8B030D-6E8A-4147-A177-3AD203B41FA5}">
                      <a16:colId xmlns:a16="http://schemas.microsoft.com/office/drawing/2014/main" val="20002"/>
                    </a:ext>
                  </a:extLst>
                </a:gridCol>
              </a:tblGrid>
              <a:tr h="222788">
                <a:tc gridSpan="2">
                  <a:txBody>
                    <a:bodyPr/>
                    <a:lstStyle/>
                    <a:p>
                      <a:pPr algn="l" fontAlgn="b"/>
                      <a:r>
                        <a:rPr lang="es-ES" sz="1400" b="1" i="0" u="none" strike="noStrike" dirty="0">
                          <a:solidFill>
                            <a:srgbClr val="000000"/>
                          </a:solidFill>
                          <a:latin typeface="Calibri"/>
                        </a:rPr>
                        <a:t>Relación ARTICULOS</a:t>
                      </a:r>
                    </a:p>
                  </a:txBody>
                  <a:tcPr marL="9525" marR="9525" marT="9506"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 </a:t>
                      </a:r>
                    </a:p>
                  </a:txBody>
                  <a:tcPr marL="9525" marR="9525" marT="9506"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257">
                <a:tc>
                  <a:txBody>
                    <a:bodyPr/>
                    <a:lstStyle/>
                    <a:p>
                      <a:pPr algn="ctr" rtl="0" fontAlgn="b"/>
                      <a:r>
                        <a:rPr lang="es-ES" sz="1600" b="1" i="0" u="none" strike="noStrike" dirty="0">
                          <a:solidFill>
                            <a:srgbClr val="FF0000"/>
                          </a:solidFill>
                          <a:latin typeface="Calibri"/>
                        </a:rPr>
                        <a:t>NART</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ARTICULO</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000000"/>
                          </a:solidFill>
                          <a:latin typeface="Calibri"/>
                        </a:rPr>
                        <a:t>PVP</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3257">
                <a:tc>
                  <a:txBody>
                    <a:bodyPr/>
                    <a:lstStyle/>
                    <a:p>
                      <a:pPr algn="ctr" rtl="0" fontAlgn="b"/>
                      <a:r>
                        <a:rPr lang="es-ES" sz="1600" b="0" i="0" u="none" strike="noStrike" dirty="0">
                          <a:solidFill>
                            <a:srgbClr val="FF0000"/>
                          </a:solidFill>
                          <a:latin typeface="Calibri"/>
                        </a:rPr>
                        <a:t>a1</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Papel</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257">
                <a:tc>
                  <a:txBody>
                    <a:bodyPr/>
                    <a:lstStyle/>
                    <a:p>
                      <a:pPr algn="ctr" rtl="0" fontAlgn="b"/>
                      <a:r>
                        <a:rPr lang="es-ES" sz="1600" b="0" i="0" u="none" strike="noStrike" dirty="0">
                          <a:solidFill>
                            <a:srgbClr val="FF0000"/>
                          </a:solidFill>
                          <a:latin typeface="Calibri"/>
                        </a:rPr>
                        <a:t>a3</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Cinta</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500</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257">
                <a:tc>
                  <a:txBody>
                    <a:bodyPr/>
                    <a:lstStyle/>
                    <a:p>
                      <a:pPr algn="ctr" rtl="0" fontAlgn="b"/>
                      <a:r>
                        <a:rPr lang="es-ES" sz="1600" b="0" i="0" u="none" strike="noStrike" dirty="0">
                          <a:solidFill>
                            <a:srgbClr val="FF0000"/>
                          </a:solidFill>
                          <a:latin typeface="Calibri"/>
                        </a:rPr>
                        <a:t>a9</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Disco</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200</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257">
                <a:tc>
                  <a:txBody>
                    <a:bodyPr/>
                    <a:lstStyle/>
                    <a:p>
                      <a:pPr algn="ctr" rtl="0" fontAlgn="b"/>
                      <a:r>
                        <a:rPr lang="es-ES" sz="1600" b="0" i="0" u="none" strike="noStrike" dirty="0">
                          <a:solidFill>
                            <a:srgbClr val="FF0000"/>
                          </a:solidFill>
                          <a:latin typeface="Calibri"/>
                        </a:rPr>
                        <a:t>a4</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Grampas</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50</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5" name="19 Tabla">
            <a:extLst>
              <a:ext uri="{FF2B5EF4-FFF2-40B4-BE49-F238E27FC236}">
                <a16:creationId xmlns:a16="http://schemas.microsoft.com/office/drawing/2014/main" id="{A38B9D0B-E0D6-C735-37FC-49400736E5AE}"/>
              </a:ext>
            </a:extLst>
          </p:cNvPr>
          <p:cNvGraphicFramePr>
            <a:graphicFrameLocks noGrp="1"/>
          </p:cNvGraphicFramePr>
          <p:nvPr>
            <p:extLst>
              <p:ext uri="{D42A27DB-BD31-4B8C-83A1-F6EECF244321}">
                <p14:modId xmlns:p14="http://schemas.microsoft.com/office/powerpoint/2010/main" val="2127773701"/>
              </p:ext>
            </p:extLst>
          </p:nvPr>
        </p:nvGraphicFramePr>
        <p:xfrm>
          <a:off x="3845718" y="4827769"/>
          <a:ext cx="3857625" cy="1773499"/>
        </p:xfrm>
        <a:graphic>
          <a:graphicData uri="http://schemas.openxmlformats.org/drawingml/2006/table">
            <a:tbl>
              <a:tblPr/>
              <a:tblGrid>
                <a:gridCol w="661307">
                  <a:extLst>
                    <a:ext uri="{9D8B030D-6E8A-4147-A177-3AD203B41FA5}">
                      <a16:colId xmlns:a16="http://schemas.microsoft.com/office/drawing/2014/main" val="20000"/>
                    </a:ext>
                  </a:extLst>
                </a:gridCol>
                <a:gridCol w="881743">
                  <a:extLst>
                    <a:ext uri="{9D8B030D-6E8A-4147-A177-3AD203B41FA5}">
                      <a16:colId xmlns:a16="http://schemas.microsoft.com/office/drawing/2014/main" val="20001"/>
                    </a:ext>
                  </a:extLst>
                </a:gridCol>
                <a:gridCol w="991961">
                  <a:extLst>
                    <a:ext uri="{9D8B030D-6E8A-4147-A177-3AD203B41FA5}">
                      <a16:colId xmlns:a16="http://schemas.microsoft.com/office/drawing/2014/main" val="20002"/>
                    </a:ext>
                  </a:extLst>
                </a:gridCol>
                <a:gridCol w="1322614">
                  <a:extLst>
                    <a:ext uri="{9D8B030D-6E8A-4147-A177-3AD203B41FA5}">
                      <a16:colId xmlns:a16="http://schemas.microsoft.com/office/drawing/2014/main" val="20003"/>
                    </a:ext>
                  </a:extLst>
                </a:gridCol>
              </a:tblGrid>
              <a:tr h="253320">
                <a:tc gridSpan="3">
                  <a:txBody>
                    <a:bodyPr/>
                    <a:lstStyle/>
                    <a:p>
                      <a:pPr algn="l" rtl="0" fontAlgn="b"/>
                      <a:r>
                        <a:rPr lang="es-ES" sz="1600" b="1" i="0" u="none" strike="noStrike" dirty="0">
                          <a:solidFill>
                            <a:srgbClr val="000000"/>
                          </a:solidFill>
                          <a:latin typeface="Arial"/>
                        </a:rPr>
                        <a:t>Relación Ventas</a:t>
                      </a:r>
                      <a:r>
                        <a:rPr lang="es-ES" sz="1600" b="0" i="0" u="none" strike="noStrike" dirty="0">
                          <a:solidFill>
                            <a:srgbClr val="000000"/>
                          </a:solidFill>
                          <a:latin typeface="Calibri"/>
                        </a:rPr>
                        <a:t> </a:t>
                      </a:r>
                    </a:p>
                  </a:txBody>
                  <a:tcPr marL="9525" marR="9525" marT="9517"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 </a:t>
                      </a:r>
                    </a:p>
                  </a:txBody>
                  <a:tcPr marL="9525" marR="9525" marT="951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320">
                <a:tc>
                  <a:txBody>
                    <a:bodyPr/>
                    <a:lstStyle/>
                    <a:p>
                      <a:pPr algn="l" rtl="0" fontAlgn="b"/>
                      <a:r>
                        <a:rPr lang="es-ES" sz="1600" b="1" i="0" u="none" strike="noStrike" dirty="0">
                          <a:solidFill>
                            <a:srgbClr val="FF0000"/>
                          </a:solidFill>
                          <a:latin typeface="Calibri"/>
                        </a:rPr>
                        <a:t>NCLI</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FF0000"/>
                          </a:solidFill>
                          <a:latin typeface="Calibri"/>
                        </a:rPr>
                        <a:t>NART</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FF0000"/>
                          </a:solidFill>
                          <a:latin typeface="Calibri"/>
                        </a:rPr>
                        <a:t>FECHA</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a:solidFill>
                            <a:srgbClr val="000000"/>
                          </a:solidFill>
                          <a:latin typeface="Calibri"/>
                        </a:rPr>
                        <a:t>CANT</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3320">
                <a:tc>
                  <a:txBody>
                    <a:bodyPr/>
                    <a:lstStyle/>
                    <a:p>
                      <a:pPr algn="r" rtl="0" fontAlgn="b"/>
                      <a:r>
                        <a:rPr lang="es-ES" sz="1600" b="0" i="0" u="none" strike="noStrike">
                          <a:solidFill>
                            <a:srgbClr val="FF0000"/>
                          </a:solidFill>
                          <a:latin typeface="Calibri"/>
                        </a:rPr>
                        <a:t>11</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FF0000"/>
                          </a:solidFill>
                          <a:latin typeface="Calibri"/>
                        </a:rPr>
                        <a:t>A1</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03-May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a:solidFill>
                            <a:srgbClr val="000000"/>
                          </a:solidFill>
                          <a:latin typeface="Calibri"/>
                        </a:rPr>
                        <a:t>100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320">
                <a:tc>
                  <a:txBody>
                    <a:bodyPr/>
                    <a:lstStyle/>
                    <a:p>
                      <a:pPr algn="r" rtl="0" fontAlgn="b"/>
                      <a:r>
                        <a:rPr lang="es-ES" sz="1600" b="0" i="0" u="none" strike="noStrike">
                          <a:solidFill>
                            <a:srgbClr val="FF0000"/>
                          </a:solidFill>
                          <a:latin typeface="Calibri"/>
                        </a:rPr>
                        <a:t>11</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a3</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05-May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a:solidFill>
                            <a:srgbClr val="000000"/>
                          </a:solidFill>
                          <a:latin typeface="Calibri"/>
                        </a:rPr>
                        <a:t>50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320">
                <a:tc>
                  <a:txBody>
                    <a:bodyPr/>
                    <a:lstStyle/>
                    <a:p>
                      <a:pPr algn="r" rtl="0" fontAlgn="b"/>
                      <a:r>
                        <a:rPr lang="es-ES" sz="1600" b="0" i="0" u="none" strike="noStrike" dirty="0">
                          <a:solidFill>
                            <a:srgbClr val="FF0000"/>
                          </a:solidFill>
                          <a:latin typeface="Calibri"/>
                        </a:rPr>
                        <a:t>11</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a9</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07-May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a:solidFill>
                            <a:srgbClr val="000000"/>
                          </a:solidFill>
                          <a:latin typeface="Calibri"/>
                        </a:rPr>
                        <a:t>25</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320">
                <a:tc>
                  <a:txBody>
                    <a:bodyPr/>
                    <a:lstStyle/>
                    <a:p>
                      <a:pPr algn="r" rtl="0" fontAlgn="b"/>
                      <a:r>
                        <a:rPr lang="es-ES" sz="1600" b="0" i="0" u="none" strike="noStrike" dirty="0">
                          <a:solidFill>
                            <a:srgbClr val="FF0000"/>
                          </a:solidFill>
                          <a:latin typeface="Calibri"/>
                        </a:rPr>
                        <a:t>44</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a1</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10-May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a:solidFill>
                            <a:srgbClr val="000000"/>
                          </a:solidFill>
                          <a:latin typeface="Calibri"/>
                        </a:rPr>
                        <a:t>100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320">
                <a:tc>
                  <a:txBody>
                    <a:bodyPr/>
                    <a:lstStyle/>
                    <a:p>
                      <a:pPr algn="r" rtl="0" fontAlgn="b"/>
                      <a:r>
                        <a:rPr lang="es-ES" sz="1600" b="0" i="0" u="none" strike="noStrike" dirty="0">
                          <a:solidFill>
                            <a:srgbClr val="FF0000"/>
                          </a:solidFill>
                          <a:latin typeface="Calibri"/>
                        </a:rPr>
                        <a:t>55</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a4</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03-May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30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pSp>
        <p:nvGrpSpPr>
          <p:cNvPr id="25" name="Grupo 24">
            <a:extLst>
              <a:ext uri="{FF2B5EF4-FFF2-40B4-BE49-F238E27FC236}">
                <a16:creationId xmlns:a16="http://schemas.microsoft.com/office/drawing/2014/main" id="{31C43E83-5A40-0093-87B1-E8906B0F674A}"/>
              </a:ext>
            </a:extLst>
          </p:cNvPr>
          <p:cNvGrpSpPr/>
          <p:nvPr/>
        </p:nvGrpSpPr>
        <p:grpSpPr>
          <a:xfrm>
            <a:off x="2059781" y="652644"/>
            <a:ext cx="8072437" cy="2586038"/>
            <a:chOff x="2059781" y="652644"/>
            <a:chExt cx="8072437" cy="2586038"/>
          </a:xfrm>
        </p:grpSpPr>
        <p:sp>
          <p:nvSpPr>
            <p:cNvPr id="12" name="1 CuadroTexto">
              <a:extLst>
                <a:ext uri="{FF2B5EF4-FFF2-40B4-BE49-F238E27FC236}">
                  <a16:creationId xmlns:a16="http://schemas.microsoft.com/office/drawing/2014/main" id="{5762CB4E-7A78-F31F-F3E8-662B31080518}"/>
                </a:ext>
              </a:extLst>
            </p:cNvPr>
            <p:cNvSpPr txBox="1">
              <a:spLocks noChangeArrowheads="1"/>
            </p:cNvSpPr>
            <p:nvPr/>
          </p:nvSpPr>
          <p:spPr bwMode="auto">
            <a:xfrm>
              <a:off x="2059781" y="652644"/>
              <a:ext cx="8072437"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i="1" dirty="0"/>
                <a:t>Relación </a:t>
              </a:r>
              <a:r>
                <a:rPr lang="es-ES" altLang="es-AR" sz="1800" dirty="0"/>
                <a:t>CLIENTES	</a:t>
              </a:r>
              <a:r>
                <a:rPr lang="es-ES" altLang="es-AR" sz="1800" b="1" u="sng" dirty="0"/>
                <a:t>NCLI</a:t>
              </a:r>
              <a:r>
                <a:rPr lang="es-ES" altLang="es-AR" sz="1800" dirty="0"/>
                <a:t>		NOMBRE,LOCALIDAD,CT</a:t>
              </a:r>
            </a:p>
            <a:p>
              <a:pPr eaLnBrk="1" hangingPunct="1">
                <a:spcBef>
                  <a:spcPct val="0"/>
                </a:spcBef>
                <a:buFontTx/>
                <a:buNone/>
              </a:pPr>
              <a:endParaRPr lang="es-ES" altLang="es-AR" sz="1800" dirty="0"/>
            </a:p>
            <a:p>
              <a:pPr eaLnBrk="1" hangingPunct="1">
                <a:spcBef>
                  <a:spcPct val="0"/>
                </a:spcBef>
                <a:buFontTx/>
                <a:buNone/>
              </a:pPr>
              <a:r>
                <a:rPr lang="es-ES" altLang="es-AR" sz="1800" i="1" dirty="0"/>
                <a:t>Relación </a:t>
              </a:r>
              <a:r>
                <a:rPr lang="es-ES" altLang="es-AR" sz="1800" dirty="0"/>
                <a:t>ARTICULOS	</a:t>
              </a:r>
              <a:r>
                <a:rPr lang="es-ES" altLang="es-AR" sz="1800" b="1" u="sng" dirty="0"/>
                <a:t>NART</a:t>
              </a:r>
              <a:r>
                <a:rPr lang="es-ES" altLang="es-AR" sz="1800" dirty="0"/>
                <a:t>		ARTICULO,PVP</a:t>
              </a:r>
            </a:p>
            <a:p>
              <a:pPr eaLnBrk="1" hangingPunct="1">
                <a:spcBef>
                  <a:spcPct val="0"/>
                </a:spcBef>
                <a:buFontTx/>
                <a:buNone/>
              </a:pPr>
              <a:endParaRPr lang="es-ES" altLang="es-AR" sz="1800" dirty="0"/>
            </a:p>
            <a:p>
              <a:pPr eaLnBrk="1" hangingPunct="1">
                <a:spcBef>
                  <a:spcPct val="0"/>
                </a:spcBef>
                <a:buFontTx/>
                <a:buNone/>
              </a:pPr>
              <a:r>
                <a:rPr lang="es-ES" altLang="es-AR" sz="1800" i="1" dirty="0"/>
                <a:t>Relación </a:t>
              </a:r>
              <a:r>
                <a:rPr lang="es-ES" altLang="es-AR" sz="1800" dirty="0"/>
                <a:t>VENTAS	</a:t>
              </a:r>
              <a:r>
                <a:rPr lang="es-ES" altLang="es-AR" sz="1800" b="1" u="sng" dirty="0"/>
                <a:t>NLCI</a:t>
              </a:r>
            </a:p>
            <a:p>
              <a:pPr eaLnBrk="1" hangingPunct="1">
                <a:spcBef>
                  <a:spcPct val="0"/>
                </a:spcBef>
                <a:buFontTx/>
                <a:buNone/>
              </a:pPr>
              <a:r>
                <a:rPr lang="es-ES" altLang="es-AR" sz="1800" dirty="0"/>
                <a:t>			</a:t>
              </a:r>
              <a:r>
                <a:rPr lang="es-ES" altLang="es-AR" sz="1800" b="1" u="sng" dirty="0"/>
                <a:t>NART</a:t>
              </a:r>
              <a:r>
                <a:rPr lang="es-ES" altLang="es-AR" sz="1800" dirty="0"/>
                <a:t>		CANT</a:t>
              </a:r>
            </a:p>
            <a:p>
              <a:pPr eaLnBrk="1" hangingPunct="1">
                <a:spcBef>
                  <a:spcPct val="0"/>
                </a:spcBef>
                <a:buFontTx/>
                <a:buNone/>
              </a:pPr>
              <a:r>
                <a:rPr lang="es-ES" altLang="es-AR" sz="1800" dirty="0"/>
                <a:t>			</a:t>
              </a:r>
              <a:r>
                <a:rPr lang="es-ES" altLang="es-AR" sz="1800" b="1" u="sng" dirty="0"/>
                <a:t>FECHA</a:t>
              </a:r>
            </a:p>
            <a:p>
              <a:pPr eaLnBrk="1" hangingPunct="1">
                <a:spcBef>
                  <a:spcPct val="0"/>
                </a:spcBef>
                <a:buFontTx/>
                <a:buNone/>
              </a:pPr>
              <a:endParaRPr lang="es-ES" altLang="es-AR" sz="1800" b="1" u="sng" dirty="0"/>
            </a:p>
            <a:p>
              <a:pPr eaLnBrk="1" hangingPunct="1">
                <a:spcBef>
                  <a:spcPct val="0"/>
                </a:spcBef>
                <a:buFontTx/>
                <a:buNone/>
              </a:pPr>
              <a:r>
                <a:rPr lang="es-ES" altLang="es-AR" sz="1800" dirty="0"/>
                <a:t>		</a:t>
              </a:r>
              <a:r>
                <a:rPr lang="es-ES" altLang="es-AR" sz="1800" i="1" dirty="0"/>
                <a:t>Diagramas de dependencias funcionales</a:t>
              </a:r>
            </a:p>
          </p:txBody>
        </p:sp>
        <p:cxnSp>
          <p:nvCxnSpPr>
            <p:cNvPr id="17" name="Conector recto de flecha 16">
              <a:extLst>
                <a:ext uri="{FF2B5EF4-FFF2-40B4-BE49-F238E27FC236}">
                  <a16:creationId xmlns:a16="http://schemas.microsoft.com/office/drawing/2014/main" id="{D0C14884-2004-79AC-8476-275A288B9170}"/>
                </a:ext>
              </a:extLst>
            </p:cNvPr>
            <p:cNvCxnSpPr/>
            <p:nvPr/>
          </p:nvCxnSpPr>
          <p:spPr>
            <a:xfrm>
              <a:off x="5631657" y="899410"/>
              <a:ext cx="9040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CBB36474-668C-01A6-5443-7403D0F015C2}"/>
                </a:ext>
              </a:extLst>
            </p:cNvPr>
            <p:cNvCxnSpPr/>
            <p:nvPr/>
          </p:nvCxnSpPr>
          <p:spPr>
            <a:xfrm>
              <a:off x="5679691" y="1411574"/>
              <a:ext cx="90405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Conector: angular 19">
              <a:extLst>
                <a:ext uri="{FF2B5EF4-FFF2-40B4-BE49-F238E27FC236}">
                  <a16:creationId xmlns:a16="http://schemas.microsoft.com/office/drawing/2014/main" id="{A12E9C86-3693-4065-6264-F94609837CF5}"/>
                </a:ext>
              </a:extLst>
            </p:cNvPr>
            <p:cNvCxnSpPr/>
            <p:nvPr/>
          </p:nvCxnSpPr>
          <p:spPr>
            <a:xfrm>
              <a:off x="5631657" y="1922111"/>
              <a:ext cx="952088" cy="281443"/>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89CA5041-16A5-10CA-6E17-E57E92A4814E}"/>
                </a:ext>
              </a:extLst>
            </p:cNvPr>
            <p:cNvCxnSpPr/>
            <p:nvPr/>
          </p:nvCxnSpPr>
          <p:spPr>
            <a:xfrm>
              <a:off x="5679691" y="2203554"/>
              <a:ext cx="45202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6BDEE04B-4581-3041-BB71-63256B45B9E7}"/>
                </a:ext>
              </a:extLst>
            </p:cNvPr>
            <p:cNvCxnSpPr/>
            <p:nvPr/>
          </p:nvCxnSpPr>
          <p:spPr>
            <a:xfrm flipV="1">
              <a:off x="5679691" y="2203554"/>
              <a:ext cx="856020" cy="374754"/>
            </a:xfrm>
            <a:prstGeom prst="bentConnector3">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8572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D2D2E3D7-4595-8472-D1B0-C3047DF22871}"/>
              </a:ext>
            </a:extLst>
          </p:cNvPr>
          <p:cNvSpPr txBox="1">
            <a:spLocks noChangeArrowheads="1"/>
          </p:cNvSpPr>
          <p:nvPr/>
        </p:nvSpPr>
        <p:spPr bwMode="auto">
          <a:xfrm>
            <a:off x="2576669" y="612775"/>
            <a:ext cx="7643812"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dirty="0"/>
              <a:t>Dependencia Transitiva.</a:t>
            </a:r>
          </a:p>
          <a:p>
            <a:pPr eaLnBrk="1" hangingPunct="1">
              <a:spcBef>
                <a:spcPct val="0"/>
              </a:spcBef>
              <a:buFontTx/>
              <a:buNone/>
            </a:pPr>
            <a:endParaRPr lang="es-ES" altLang="es-AR" sz="1800" dirty="0"/>
          </a:p>
          <a:p>
            <a:pPr eaLnBrk="1" hangingPunct="1">
              <a:spcBef>
                <a:spcPct val="0"/>
              </a:spcBef>
              <a:buFontTx/>
              <a:buNone/>
            </a:pPr>
            <a:r>
              <a:rPr lang="es-ES" altLang="es-AR" sz="1800" i="1" dirty="0"/>
              <a:t>R(A, B, C</a:t>
            </a:r>
            <a:r>
              <a:rPr lang="es-ES" altLang="es-AR" sz="1800" dirty="0"/>
              <a:t>)</a:t>
            </a:r>
          </a:p>
          <a:p>
            <a:pPr eaLnBrk="1" hangingPunct="1">
              <a:spcBef>
                <a:spcPct val="0"/>
              </a:spcBef>
              <a:buFontTx/>
              <a:buNone/>
            </a:pPr>
            <a:endParaRPr lang="es-ES" altLang="es-AR" sz="1800" dirty="0"/>
          </a:p>
          <a:p>
            <a:pPr eaLnBrk="1" hangingPunct="1">
              <a:spcBef>
                <a:spcPct val="0"/>
              </a:spcBef>
              <a:buFontTx/>
              <a:buNone/>
            </a:pPr>
            <a:r>
              <a:rPr lang="es-ES" altLang="es-AR" sz="1800" dirty="0"/>
              <a:t>Si	A	B, B		C</a:t>
            </a:r>
          </a:p>
          <a:p>
            <a:pPr eaLnBrk="1" hangingPunct="1">
              <a:spcBef>
                <a:spcPct val="0"/>
              </a:spcBef>
              <a:buFontTx/>
              <a:buNone/>
            </a:pPr>
            <a:r>
              <a:rPr lang="es-ES" altLang="es-AR" sz="1800" dirty="0"/>
              <a:t>Y  B		A</a:t>
            </a:r>
          </a:p>
          <a:p>
            <a:pPr eaLnBrk="1" hangingPunct="1">
              <a:spcBef>
                <a:spcPct val="0"/>
              </a:spcBef>
              <a:buFontTx/>
              <a:buNone/>
            </a:pPr>
            <a:endParaRPr lang="es-ES" altLang="es-AR" sz="1800" dirty="0"/>
          </a:p>
          <a:p>
            <a:pPr eaLnBrk="1" hangingPunct="1">
              <a:spcBef>
                <a:spcPct val="0"/>
              </a:spcBef>
              <a:buFontTx/>
              <a:buNone/>
            </a:pPr>
            <a:r>
              <a:rPr lang="es-ES" altLang="es-AR" sz="1800" dirty="0"/>
              <a:t>Entonces</a:t>
            </a:r>
          </a:p>
          <a:p>
            <a:pPr eaLnBrk="1" hangingPunct="1">
              <a:spcBef>
                <a:spcPct val="0"/>
              </a:spcBef>
              <a:buFontTx/>
              <a:buNone/>
            </a:pPr>
            <a:r>
              <a:rPr lang="es-ES" altLang="es-AR" sz="1800" dirty="0"/>
              <a:t> </a:t>
            </a:r>
          </a:p>
          <a:p>
            <a:pPr eaLnBrk="1" hangingPunct="1">
              <a:spcBef>
                <a:spcPct val="0"/>
              </a:spcBef>
              <a:buFontTx/>
              <a:buNone/>
            </a:pPr>
            <a:r>
              <a:rPr lang="es-ES" altLang="es-AR" sz="1800" dirty="0"/>
              <a:t>C </a:t>
            </a:r>
            <a:r>
              <a:rPr lang="es-ES" altLang="es-AR" sz="1800" dirty="0">
                <a:solidFill>
                  <a:srgbClr val="FF0000"/>
                </a:solidFill>
              </a:rPr>
              <a:t>depende transitivamente de </a:t>
            </a:r>
            <a:r>
              <a:rPr lang="es-ES" altLang="es-AR" sz="1800" dirty="0"/>
              <a:t>A</a:t>
            </a:r>
          </a:p>
          <a:p>
            <a:pPr eaLnBrk="1" hangingPunct="1">
              <a:spcBef>
                <a:spcPct val="0"/>
              </a:spcBef>
              <a:buFontTx/>
              <a:buNone/>
            </a:pPr>
            <a:endParaRPr lang="es-ES" altLang="es-AR" sz="1800" dirty="0"/>
          </a:p>
          <a:p>
            <a:pPr eaLnBrk="1" hangingPunct="1">
              <a:spcBef>
                <a:spcPct val="0"/>
              </a:spcBef>
              <a:buFontTx/>
              <a:buNone/>
            </a:pPr>
            <a:r>
              <a:rPr lang="es-ES" altLang="es-AR" sz="1800" dirty="0"/>
              <a:t>En un diagrama de dependencia funcional</a:t>
            </a:r>
          </a:p>
          <a:p>
            <a:pPr eaLnBrk="1" hangingPunct="1">
              <a:spcBef>
                <a:spcPct val="0"/>
              </a:spcBef>
              <a:buFontTx/>
              <a:buNone/>
            </a:pPr>
            <a:endParaRPr lang="es-ES" altLang="es-AR" sz="1800" dirty="0"/>
          </a:p>
          <a:p>
            <a:pPr eaLnBrk="1" hangingPunct="1">
              <a:spcBef>
                <a:spcPct val="0"/>
              </a:spcBef>
              <a:buFontTx/>
              <a:buNone/>
            </a:pPr>
            <a:endParaRPr lang="es-ES" altLang="es-AR" sz="1800" dirty="0"/>
          </a:p>
          <a:p>
            <a:pPr eaLnBrk="1" hangingPunct="1">
              <a:spcBef>
                <a:spcPct val="0"/>
              </a:spcBef>
              <a:buFontTx/>
              <a:buNone/>
            </a:pPr>
            <a:r>
              <a:rPr lang="es-ES" altLang="es-AR" sz="1800" dirty="0"/>
              <a:t>Relación R	 A	B, 	C</a:t>
            </a:r>
          </a:p>
          <a:p>
            <a:pPr eaLnBrk="1" hangingPunct="1">
              <a:spcBef>
                <a:spcPct val="0"/>
              </a:spcBef>
              <a:buFontTx/>
              <a:buNone/>
            </a:pPr>
            <a:endParaRPr lang="es-ES" altLang="es-AR" sz="1800" dirty="0"/>
          </a:p>
          <a:p>
            <a:pPr eaLnBrk="1" hangingPunct="1">
              <a:spcBef>
                <a:spcPct val="0"/>
              </a:spcBef>
              <a:buFontTx/>
              <a:buNone/>
            </a:pPr>
            <a:r>
              <a:rPr lang="es-ES" altLang="es-AR" sz="1800" dirty="0"/>
              <a:t>Se puede descomponer en dos relaciones por la proyección del último eslabón de la forma:</a:t>
            </a:r>
          </a:p>
          <a:p>
            <a:pPr eaLnBrk="1" hangingPunct="1">
              <a:spcBef>
                <a:spcPct val="0"/>
              </a:spcBef>
              <a:buFontTx/>
              <a:buNone/>
            </a:pPr>
            <a:endParaRPr lang="es-ES" altLang="es-AR" sz="1800" dirty="0"/>
          </a:p>
          <a:p>
            <a:pPr eaLnBrk="1" hangingPunct="1">
              <a:spcBef>
                <a:spcPct val="0"/>
              </a:spcBef>
              <a:buFontTx/>
              <a:buNone/>
            </a:pPr>
            <a:endParaRPr lang="es-ES" altLang="es-AR" sz="1800" dirty="0"/>
          </a:p>
        </p:txBody>
      </p:sp>
      <p:cxnSp>
        <p:nvCxnSpPr>
          <p:cNvPr id="3" name="2 Conector recto de flecha">
            <a:extLst>
              <a:ext uri="{FF2B5EF4-FFF2-40B4-BE49-F238E27FC236}">
                <a16:creationId xmlns:a16="http://schemas.microsoft.com/office/drawing/2014/main" id="{71A50B4B-FCA0-466E-6C87-93221213EF5B}"/>
              </a:ext>
            </a:extLst>
          </p:cNvPr>
          <p:cNvCxnSpPr/>
          <p:nvPr/>
        </p:nvCxnSpPr>
        <p:spPr>
          <a:xfrm>
            <a:off x="3719669" y="1898650"/>
            <a:ext cx="785812"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 name="4 Conector recto de flecha">
            <a:extLst>
              <a:ext uri="{FF2B5EF4-FFF2-40B4-BE49-F238E27FC236}">
                <a16:creationId xmlns:a16="http://schemas.microsoft.com/office/drawing/2014/main" id="{44D7F4C1-BAB3-637B-D3E6-DE2657CA095D}"/>
              </a:ext>
            </a:extLst>
          </p:cNvPr>
          <p:cNvCxnSpPr/>
          <p:nvPr/>
        </p:nvCxnSpPr>
        <p:spPr>
          <a:xfrm>
            <a:off x="5005544" y="1897063"/>
            <a:ext cx="1285875"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6 Conector recto de flecha">
            <a:extLst>
              <a:ext uri="{FF2B5EF4-FFF2-40B4-BE49-F238E27FC236}">
                <a16:creationId xmlns:a16="http://schemas.microsoft.com/office/drawing/2014/main" id="{7FF8FE02-E130-1686-8D06-B5A94ED2DAD2}"/>
              </a:ext>
            </a:extLst>
          </p:cNvPr>
          <p:cNvCxnSpPr/>
          <p:nvPr/>
        </p:nvCxnSpPr>
        <p:spPr>
          <a:xfrm>
            <a:off x="3148169" y="2182813"/>
            <a:ext cx="1357312"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9 Conector recto">
            <a:extLst>
              <a:ext uri="{FF2B5EF4-FFF2-40B4-BE49-F238E27FC236}">
                <a16:creationId xmlns:a16="http://schemas.microsoft.com/office/drawing/2014/main" id="{01C8690B-C90D-B05F-3FCA-E66A780B37AA}"/>
              </a:ext>
            </a:extLst>
          </p:cNvPr>
          <p:cNvCxnSpPr/>
          <p:nvPr/>
        </p:nvCxnSpPr>
        <p:spPr>
          <a:xfrm rot="5400000">
            <a:off x="3505356" y="2112963"/>
            <a:ext cx="142875" cy="1428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10 Conector recto">
            <a:extLst>
              <a:ext uri="{FF2B5EF4-FFF2-40B4-BE49-F238E27FC236}">
                <a16:creationId xmlns:a16="http://schemas.microsoft.com/office/drawing/2014/main" id="{49F480E1-11D5-A191-FE5E-5D73D0C2C4DD}"/>
              </a:ext>
            </a:extLst>
          </p:cNvPr>
          <p:cNvCxnSpPr/>
          <p:nvPr/>
        </p:nvCxnSpPr>
        <p:spPr>
          <a:xfrm rot="5400000">
            <a:off x="3576794" y="2112963"/>
            <a:ext cx="142875" cy="14287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12 Conector recto de flecha">
            <a:extLst>
              <a:ext uri="{FF2B5EF4-FFF2-40B4-BE49-F238E27FC236}">
                <a16:creationId xmlns:a16="http://schemas.microsoft.com/office/drawing/2014/main" id="{FC1CE684-73F1-C38B-C3B8-DF705DA7EEA3}"/>
              </a:ext>
            </a:extLst>
          </p:cNvPr>
          <p:cNvCxnSpPr/>
          <p:nvPr/>
        </p:nvCxnSpPr>
        <p:spPr>
          <a:xfrm>
            <a:off x="4648356" y="4613275"/>
            <a:ext cx="714375"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19 Conector recto">
            <a:extLst>
              <a:ext uri="{FF2B5EF4-FFF2-40B4-BE49-F238E27FC236}">
                <a16:creationId xmlns:a16="http://schemas.microsoft.com/office/drawing/2014/main" id="{BEDBF8EC-1F00-E106-F4A1-13112A8289AC}"/>
              </a:ext>
            </a:extLst>
          </p:cNvPr>
          <p:cNvCxnSpPr/>
          <p:nvPr/>
        </p:nvCxnSpPr>
        <p:spPr>
          <a:xfrm rot="5400000">
            <a:off x="5397657" y="4362450"/>
            <a:ext cx="214312" cy="158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20 Conector recto">
            <a:extLst>
              <a:ext uri="{FF2B5EF4-FFF2-40B4-BE49-F238E27FC236}">
                <a16:creationId xmlns:a16="http://schemas.microsoft.com/office/drawing/2014/main" id="{BD03A891-D36F-B0B2-0893-47391AB8E100}"/>
              </a:ext>
            </a:extLst>
          </p:cNvPr>
          <p:cNvCxnSpPr/>
          <p:nvPr/>
        </p:nvCxnSpPr>
        <p:spPr>
          <a:xfrm>
            <a:off x="5505606" y="4256088"/>
            <a:ext cx="928688" cy="1587"/>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21 Conector recto de flecha">
            <a:extLst>
              <a:ext uri="{FF2B5EF4-FFF2-40B4-BE49-F238E27FC236}">
                <a16:creationId xmlns:a16="http://schemas.microsoft.com/office/drawing/2014/main" id="{057E49AD-0AA2-3CB4-5413-46833E7DEA00}"/>
              </a:ext>
            </a:extLst>
          </p:cNvPr>
          <p:cNvCxnSpPr/>
          <p:nvPr/>
        </p:nvCxnSpPr>
        <p:spPr>
          <a:xfrm rot="5400000">
            <a:off x="6326344" y="4362450"/>
            <a:ext cx="214312" cy="1588"/>
          </a:xfrm>
          <a:prstGeom prst="straightConnector1">
            <a:avLst/>
          </a:prstGeom>
          <a:ln w="127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23 Rectángulo">
            <a:extLst>
              <a:ext uri="{FF2B5EF4-FFF2-40B4-BE49-F238E27FC236}">
                <a16:creationId xmlns:a16="http://schemas.microsoft.com/office/drawing/2014/main" id="{FBD11281-AF13-CD2A-CE34-94415F1F8315}"/>
              </a:ext>
            </a:extLst>
          </p:cNvPr>
          <p:cNvSpPr>
            <a:spLocks noChangeArrowheads="1"/>
          </p:cNvSpPr>
          <p:nvPr/>
        </p:nvSpPr>
        <p:spPr bwMode="auto">
          <a:xfrm>
            <a:off x="4588031" y="5827713"/>
            <a:ext cx="1274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rgbClr val="00B050"/>
                </a:solidFill>
              </a:rPr>
              <a:t>A	B</a:t>
            </a:r>
          </a:p>
          <a:p>
            <a:pPr eaLnBrk="1" hangingPunct="1">
              <a:spcBef>
                <a:spcPct val="0"/>
              </a:spcBef>
              <a:buFontTx/>
              <a:buNone/>
            </a:pPr>
            <a:r>
              <a:rPr lang="es-ES" altLang="es-AR" sz="1800">
                <a:solidFill>
                  <a:srgbClr val="00B050"/>
                </a:solidFill>
              </a:rPr>
              <a:t>B	C</a:t>
            </a:r>
          </a:p>
        </p:txBody>
      </p:sp>
      <p:sp>
        <p:nvSpPr>
          <p:cNvPr id="13" name="25 Rectángulo">
            <a:extLst>
              <a:ext uri="{FF2B5EF4-FFF2-40B4-BE49-F238E27FC236}">
                <a16:creationId xmlns:a16="http://schemas.microsoft.com/office/drawing/2014/main" id="{0D8679A5-BAE1-94E3-40F9-2021F1DC61A7}"/>
              </a:ext>
            </a:extLst>
          </p:cNvPr>
          <p:cNvSpPr>
            <a:spLocks noChangeArrowheads="1"/>
          </p:cNvSpPr>
          <p:nvPr/>
        </p:nvSpPr>
        <p:spPr bwMode="auto">
          <a:xfrm>
            <a:off x="2648106" y="5827713"/>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chemeClr val="accent2"/>
                </a:solidFill>
              </a:rPr>
              <a:t>Relación R1</a:t>
            </a:r>
          </a:p>
        </p:txBody>
      </p:sp>
      <p:sp>
        <p:nvSpPr>
          <p:cNvPr id="14" name="26 Rectángulo">
            <a:extLst>
              <a:ext uri="{FF2B5EF4-FFF2-40B4-BE49-F238E27FC236}">
                <a16:creationId xmlns:a16="http://schemas.microsoft.com/office/drawing/2014/main" id="{940851DD-02F5-4B43-EE7D-74279C3D9CC2}"/>
              </a:ext>
            </a:extLst>
          </p:cNvPr>
          <p:cNvSpPr>
            <a:spLocks noChangeArrowheads="1"/>
          </p:cNvSpPr>
          <p:nvPr/>
        </p:nvSpPr>
        <p:spPr bwMode="auto">
          <a:xfrm>
            <a:off x="2648106" y="6113463"/>
            <a:ext cx="1441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chemeClr val="accent2"/>
                </a:solidFill>
              </a:rPr>
              <a:t>Relación R2</a:t>
            </a:r>
          </a:p>
        </p:txBody>
      </p:sp>
      <p:cxnSp>
        <p:nvCxnSpPr>
          <p:cNvPr id="15" name="27 Conector recto de flecha">
            <a:extLst>
              <a:ext uri="{FF2B5EF4-FFF2-40B4-BE49-F238E27FC236}">
                <a16:creationId xmlns:a16="http://schemas.microsoft.com/office/drawing/2014/main" id="{341CA334-979F-A0C8-B2F2-8132C087890F}"/>
              </a:ext>
            </a:extLst>
          </p:cNvPr>
          <p:cNvCxnSpPr/>
          <p:nvPr/>
        </p:nvCxnSpPr>
        <p:spPr>
          <a:xfrm>
            <a:off x="4862669" y="6040438"/>
            <a:ext cx="714375"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28 Conector recto de flecha">
            <a:extLst>
              <a:ext uri="{FF2B5EF4-FFF2-40B4-BE49-F238E27FC236}">
                <a16:creationId xmlns:a16="http://schemas.microsoft.com/office/drawing/2014/main" id="{93EB1862-6FC3-9B3A-847F-1E357A3AA6E6}"/>
              </a:ext>
            </a:extLst>
          </p:cNvPr>
          <p:cNvCxnSpPr/>
          <p:nvPr/>
        </p:nvCxnSpPr>
        <p:spPr>
          <a:xfrm>
            <a:off x="4862669" y="6326188"/>
            <a:ext cx="714375"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384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20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20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18AE7E20-D59A-AEBF-7ED6-E84610A87CA4}"/>
              </a:ext>
            </a:extLst>
          </p:cNvPr>
          <p:cNvSpPr txBox="1"/>
          <p:nvPr/>
        </p:nvSpPr>
        <p:spPr>
          <a:xfrm>
            <a:off x="2186925" y="447129"/>
            <a:ext cx="8072437" cy="1815882"/>
          </a:xfrm>
          <a:prstGeom prst="rect">
            <a:avLst/>
          </a:prstGeom>
          <a:noFill/>
        </p:spPr>
        <p:txBody>
          <a:bodyPr>
            <a:spAutoFit/>
          </a:bodyPr>
          <a:lstStyle/>
          <a:p>
            <a:pPr eaLnBrk="1" hangingPunct="1">
              <a:defRPr/>
            </a:pPr>
            <a:r>
              <a:rPr lang="es-ES" b="1" dirty="0">
                <a:latin typeface="Arial" charset="0"/>
              </a:rPr>
              <a:t>Normalización de la relación 2FN</a:t>
            </a:r>
          </a:p>
          <a:p>
            <a:pPr eaLnBrk="1" hangingPunct="1">
              <a:defRPr/>
            </a:pPr>
            <a:endParaRPr lang="es-ES" dirty="0">
              <a:latin typeface="Arial" charset="0"/>
            </a:endParaRPr>
          </a:p>
          <a:p>
            <a:pPr eaLnBrk="1" hangingPunct="1">
              <a:defRPr/>
            </a:pPr>
            <a:r>
              <a:rPr lang="es-ES" dirty="0">
                <a:latin typeface="Arial" charset="0"/>
              </a:rPr>
              <a:t>Las anomalías de almacenamiento, originadas por la dependencia transitiva en una relación en 2FN, se puede normalizar mediante los siguientes pasos:</a:t>
            </a:r>
          </a:p>
          <a:p>
            <a:pPr eaLnBrk="1" hangingPunct="1">
              <a:defRPr/>
            </a:pPr>
            <a:endParaRPr lang="es-ES" dirty="0">
              <a:latin typeface="Arial" charset="0"/>
            </a:endParaRPr>
          </a:p>
          <a:p>
            <a:pPr marL="342900" indent="-342900" eaLnBrk="1" hangingPunct="1">
              <a:buFontTx/>
              <a:buAutoNum type="arabicPeriod"/>
              <a:defRPr/>
            </a:pPr>
            <a:r>
              <a:rPr lang="es-ES" dirty="0">
                <a:latin typeface="Arial" charset="0"/>
              </a:rPr>
              <a:t>En una relación, determinar el atributo que es funcionalmente dependiente de un atributo no clave y dibujar el diagrama de dependencia funcional.</a:t>
            </a:r>
          </a:p>
          <a:p>
            <a:pPr marL="342900" indent="-342900" eaLnBrk="1" hangingPunct="1">
              <a:buFontTx/>
              <a:buAutoNum type="arabicPeriod"/>
              <a:defRPr/>
            </a:pPr>
            <a:r>
              <a:rPr lang="es-ES" dirty="0">
                <a:latin typeface="Arial" charset="0"/>
              </a:rPr>
              <a:t>Crear una nueva relación para almacenar el atributo no clave y su determinante.</a:t>
            </a:r>
          </a:p>
        </p:txBody>
      </p:sp>
      <p:sp>
        <p:nvSpPr>
          <p:cNvPr id="3" name="2 CuadroTexto">
            <a:extLst>
              <a:ext uri="{FF2B5EF4-FFF2-40B4-BE49-F238E27FC236}">
                <a16:creationId xmlns:a16="http://schemas.microsoft.com/office/drawing/2014/main" id="{C552BA5A-5554-1888-4B26-CC44056218AF}"/>
              </a:ext>
            </a:extLst>
          </p:cNvPr>
          <p:cNvSpPr txBox="1">
            <a:spLocks noChangeArrowheads="1"/>
          </p:cNvSpPr>
          <p:nvPr/>
        </p:nvSpPr>
        <p:spPr bwMode="auto">
          <a:xfrm>
            <a:off x="2329800" y="3433216"/>
            <a:ext cx="8072437"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i="1"/>
              <a:t>Relación </a:t>
            </a:r>
            <a:r>
              <a:rPr lang="es-ES" altLang="es-AR" sz="1800"/>
              <a:t>CLIENTES	</a:t>
            </a:r>
            <a:r>
              <a:rPr lang="es-ES" altLang="es-AR" sz="1800" b="1" u="sng"/>
              <a:t>NCLI</a:t>
            </a:r>
            <a:r>
              <a:rPr lang="es-ES" altLang="es-AR" sz="1800"/>
              <a:t>		NOMBRE,LOCALIDAD,CT</a:t>
            </a:r>
          </a:p>
          <a:p>
            <a:pPr eaLnBrk="1" hangingPunct="1">
              <a:spcBef>
                <a:spcPct val="0"/>
              </a:spcBef>
              <a:buFontTx/>
              <a:buNone/>
            </a:pPr>
            <a:endParaRPr lang="es-ES" altLang="es-AR" sz="1800"/>
          </a:p>
          <a:p>
            <a:pPr eaLnBrk="1" hangingPunct="1">
              <a:spcBef>
                <a:spcPct val="0"/>
              </a:spcBef>
              <a:buFontTx/>
              <a:buNone/>
            </a:pPr>
            <a:r>
              <a:rPr lang="es-ES" altLang="es-AR" sz="1800" i="1"/>
              <a:t>Relación </a:t>
            </a:r>
            <a:r>
              <a:rPr lang="es-ES" altLang="es-AR" sz="1800"/>
              <a:t>TRANSPORTE	</a:t>
            </a:r>
            <a:r>
              <a:rPr lang="es-ES" altLang="es-AR" sz="1800" b="1" u="sng"/>
              <a:t>LOCALIDAD </a:t>
            </a:r>
            <a:r>
              <a:rPr lang="es-ES" altLang="es-AR" sz="1800"/>
              <a:t>	CT</a:t>
            </a:r>
          </a:p>
          <a:p>
            <a:pPr eaLnBrk="1" hangingPunct="1">
              <a:spcBef>
                <a:spcPct val="0"/>
              </a:spcBef>
              <a:buFontTx/>
              <a:buNone/>
            </a:pPr>
            <a:endParaRPr lang="es-ES" altLang="es-AR" sz="1800" i="1"/>
          </a:p>
          <a:p>
            <a:pPr eaLnBrk="1" hangingPunct="1">
              <a:spcBef>
                <a:spcPct val="0"/>
              </a:spcBef>
              <a:buFontTx/>
              <a:buNone/>
            </a:pPr>
            <a:r>
              <a:rPr lang="es-ES" altLang="es-AR" sz="1800" i="1"/>
              <a:t>Relación </a:t>
            </a:r>
            <a:r>
              <a:rPr lang="es-ES" altLang="es-AR" sz="1800"/>
              <a:t>ARTICULOS	</a:t>
            </a:r>
            <a:r>
              <a:rPr lang="es-ES" altLang="es-AR" sz="1800" b="1" u="sng"/>
              <a:t>NART</a:t>
            </a:r>
            <a:r>
              <a:rPr lang="es-ES" altLang="es-AR" sz="1800"/>
              <a:t>		ARTICULO,PVP</a:t>
            </a:r>
          </a:p>
          <a:p>
            <a:pPr eaLnBrk="1" hangingPunct="1">
              <a:spcBef>
                <a:spcPct val="0"/>
              </a:spcBef>
              <a:buFontTx/>
              <a:buNone/>
            </a:pPr>
            <a:endParaRPr lang="es-ES" altLang="es-AR" sz="1800"/>
          </a:p>
          <a:p>
            <a:pPr eaLnBrk="1" hangingPunct="1">
              <a:spcBef>
                <a:spcPct val="0"/>
              </a:spcBef>
              <a:buFontTx/>
              <a:buNone/>
            </a:pPr>
            <a:r>
              <a:rPr lang="es-ES" altLang="es-AR" sz="1800" i="1"/>
              <a:t>Relación </a:t>
            </a:r>
            <a:r>
              <a:rPr lang="es-ES" altLang="es-AR" sz="1800"/>
              <a:t>VENTAS	</a:t>
            </a:r>
            <a:r>
              <a:rPr lang="es-ES" altLang="es-AR" sz="1800" b="1" u="sng"/>
              <a:t>NLCI</a:t>
            </a:r>
          </a:p>
          <a:p>
            <a:pPr eaLnBrk="1" hangingPunct="1">
              <a:spcBef>
                <a:spcPct val="0"/>
              </a:spcBef>
              <a:buFontTx/>
              <a:buNone/>
            </a:pPr>
            <a:r>
              <a:rPr lang="es-ES" altLang="es-AR" sz="1800"/>
              <a:t>			</a:t>
            </a:r>
            <a:r>
              <a:rPr lang="es-ES" altLang="es-AR" sz="1800" b="1" u="sng"/>
              <a:t>NART</a:t>
            </a:r>
            <a:r>
              <a:rPr lang="es-ES" altLang="es-AR" sz="1800"/>
              <a:t>		CANT</a:t>
            </a:r>
          </a:p>
          <a:p>
            <a:pPr eaLnBrk="1" hangingPunct="1">
              <a:spcBef>
                <a:spcPct val="0"/>
              </a:spcBef>
              <a:buFontTx/>
              <a:buNone/>
            </a:pPr>
            <a:r>
              <a:rPr lang="es-ES" altLang="es-AR" sz="1800"/>
              <a:t>			</a:t>
            </a:r>
            <a:r>
              <a:rPr lang="es-ES" altLang="es-AR" sz="1800" b="1" u="sng"/>
              <a:t>FECHA</a:t>
            </a:r>
          </a:p>
          <a:p>
            <a:pPr eaLnBrk="1" hangingPunct="1">
              <a:spcBef>
                <a:spcPct val="0"/>
              </a:spcBef>
              <a:buFontTx/>
              <a:buNone/>
            </a:pPr>
            <a:endParaRPr lang="es-ES" altLang="es-AR" sz="1800" b="1" u="sng"/>
          </a:p>
          <a:p>
            <a:pPr eaLnBrk="1" hangingPunct="1">
              <a:spcBef>
                <a:spcPct val="0"/>
              </a:spcBef>
              <a:buFontTx/>
              <a:buNone/>
            </a:pPr>
            <a:r>
              <a:rPr lang="es-ES" altLang="es-AR" sz="1800"/>
              <a:t>		</a:t>
            </a:r>
            <a:r>
              <a:rPr lang="es-ES" altLang="es-AR" sz="1800" i="1"/>
              <a:t>Diagramas de dependencias funcionales</a:t>
            </a:r>
          </a:p>
        </p:txBody>
      </p:sp>
      <p:cxnSp>
        <p:nvCxnSpPr>
          <p:cNvPr id="4" name="3 Conector angular">
            <a:extLst>
              <a:ext uri="{FF2B5EF4-FFF2-40B4-BE49-F238E27FC236}">
                <a16:creationId xmlns:a16="http://schemas.microsoft.com/office/drawing/2014/main" id="{6A22C944-7866-863C-75DB-F45476B5947D}"/>
              </a:ext>
            </a:extLst>
          </p:cNvPr>
          <p:cNvCxnSpPr/>
          <p:nvPr/>
        </p:nvCxnSpPr>
        <p:spPr>
          <a:xfrm>
            <a:off x="5901675" y="5233441"/>
            <a:ext cx="1071562" cy="357188"/>
          </a:xfrm>
          <a:prstGeom prst="bentConnector3">
            <a:avLst>
              <a:gd name="adj1" fmla="val 5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4 Conector angular">
            <a:extLst>
              <a:ext uri="{FF2B5EF4-FFF2-40B4-BE49-F238E27FC236}">
                <a16:creationId xmlns:a16="http://schemas.microsoft.com/office/drawing/2014/main" id="{4B47394F-83DB-CC39-2B22-1B7481839BC5}"/>
              </a:ext>
            </a:extLst>
          </p:cNvPr>
          <p:cNvCxnSpPr/>
          <p:nvPr/>
        </p:nvCxnSpPr>
        <p:spPr>
          <a:xfrm flipV="1">
            <a:off x="5973112" y="5590629"/>
            <a:ext cx="785813" cy="285750"/>
          </a:xfrm>
          <a:prstGeom prst="bentConnector3">
            <a:avLst>
              <a:gd name="adj1" fmla="val 59309"/>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5 Conector recto">
            <a:extLst>
              <a:ext uri="{FF2B5EF4-FFF2-40B4-BE49-F238E27FC236}">
                <a16:creationId xmlns:a16="http://schemas.microsoft.com/office/drawing/2014/main" id="{BA9EC16C-0AD6-43A6-243D-731D5B4C7D8B}"/>
              </a:ext>
            </a:extLst>
          </p:cNvPr>
          <p:cNvCxnSpPr/>
          <p:nvPr/>
        </p:nvCxnSpPr>
        <p:spPr>
          <a:xfrm rot="10800000">
            <a:off x="5973112" y="5590629"/>
            <a:ext cx="500063" cy="158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6 Conector recto de flecha">
            <a:extLst>
              <a:ext uri="{FF2B5EF4-FFF2-40B4-BE49-F238E27FC236}">
                <a16:creationId xmlns:a16="http://schemas.microsoft.com/office/drawing/2014/main" id="{E7DE2518-F043-2BBF-721F-8FA29EB4F74B}"/>
              </a:ext>
            </a:extLst>
          </p:cNvPr>
          <p:cNvCxnSpPr/>
          <p:nvPr/>
        </p:nvCxnSpPr>
        <p:spPr>
          <a:xfrm>
            <a:off x="5830237" y="3590379"/>
            <a:ext cx="1071563"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a:extLst>
              <a:ext uri="{FF2B5EF4-FFF2-40B4-BE49-F238E27FC236}">
                <a16:creationId xmlns:a16="http://schemas.microsoft.com/office/drawing/2014/main" id="{5E289C2C-2C39-563F-0732-8610B99C4ADE}"/>
              </a:ext>
            </a:extLst>
          </p:cNvPr>
          <p:cNvCxnSpPr/>
          <p:nvPr/>
        </p:nvCxnSpPr>
        <p:spPr>
          <a:xfrm>
            <a:off x="5901675" y="4731791"/>
            <a:ext cx="1071562"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a:extLst>
              <a:ext uri="{FF2B5EF4-FFF2-40B4-BE49-F238E27FC236}">
                <a16:creationId xmlns:a16="http://schemas.microsoft.com/office/drawing/2014/main" id="{AA2E7A5C-F9CF-AFBE-6924-6D351FE76EA6}"/>
              </a:ext>
            </a:extLst>
          </p:cNvPr>
          <p:cNvCxnSpPr/>
          <p:nvPr/>
        </p:nvCxnSpPr>
        <p:spPr>
          <a:xfrm>
            <a:off x="6616050" y="4161879"/>
            <a:ext cx="357187"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32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a:extLst>
              <a:ext uri="{FF2B5EF4-FFF2-40B4-BE49-F238E27FC236}">
                <a16:creationId xmlns:a16="http://schemas.microsoft.com/office/drawing/2014/main" id="{022A1CDC-C436-4403-027B-BB484E324576}"/>
              </a:ext>
            </a:extLst>
          </p:cNvPr>
          <p:cNvGraphicFramePr>
            <a:graphicFrameLocks noGrp="1"/>
          </p:cNvGraphicFramePr>
          <p:nvPr>
            <p:extLst>
              <p:ext uri="{D42A27DB-BD31-4B8C-83A1-F6EECF244321}">
                <p14:modId xmlns:p14="http://schemas.microsoft.com/office/powerpoint/2010/main" val="1176335596"/>
              </p:ext>
            </p:extLst>
          </p:nvPr>
        </p:nvGraphicFramePr>
        <p:xfrm>
          <a:off x="2637566" y="890744"/>
          <a:ext cx="2786063" cy="1232098"/>
        </p:xfrm>
        <a:graphic>
          <a:graphicData uri="http://schemas.openxmlformats.org/drawingml/2006/table">
            <a:tbl>
              <a:tblPr/>
              <a:tblGrid>
                <a:gridCol w="761995">
                  <a:extLst>
                    <a:ext uri="{9D8B030D-6E8A-4147-A177-3AD203B41FA5}">
                      <a16:colId xmlns:a16="http://schemas.microsoft.com/office/drawing/2014/main" val="20000"/>
                    </a:ext>
                  </a:extLst>
                </a:gridCol>
                <a:gridCol w="881068">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218702">
                <a:tc gridSpan="3">
                  <a:txBody>
                    <a:bodyPr/>
                    <a:lstStyle/>
                    <a:p>
                      <a:pPr algn="l" rtl="0" fontAlgn="b"/>
                      <a:r>
                        <a:rPr lang="es-ES" sz="1200" b="1" i="0" u="none" strike="noStrike" dirty="0">
                          <a:solidFill>
                            <a:srgbClr val="000000"/>
                          </a:solidFill>
                          <a:latin typeface="Arial"/>
                        </a:rPr>
                        <a:t>Relación CLIENTES</a:t>
                      </a:r>
                    </a:p>
                  </a:txBody>
                  <a:tcPr marL="9525" marR="9525" marT="9509"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253300">
                <a:tc>
                  <a:txBody>
                    <a:bodyPr/>
                    <a:lstStyle/>
                    <a:p>
                      <a:pPr algn="l" rtl="0" fontAlgn="b"/>
                      <a:r>
                        <a:rPr lang="es-ES" sz="1600" b="1" i="0" u="none" strike="noStrike" dirty="0">
                          <a:solidFill>
                            <a:srgbClr val="FF0000"/>
                          </a:solidFill>
                          <a:latin typeface="Calibri"/>
                        </a:rPr>
                        <a:t>NCLI</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NOMBRE</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LOCALIDAD</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3300">
                <a:tc>
                  <a:txBody>
                    <a:bodyPr/>
                    <a:lstStyle/>
                    <a:p>
                      <a:pPr algn="ctr" rtl="0" fontAlgn="b"/>
                      <a:r>
                        <a:rPr lang="es-ES" sz="1600" b="0" i="0" u="none" strike="noStrike" dirty="0">
                          <a:solidFill>
                            <a:srgbClr val="FF0000"/>
                          </a:solidFill>
                          <a:latin typeface="Calibri"/>
                        </a:rPr>
                        <a:t>11</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Luis</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FFC000"/>
                          </a:solidFill>
                          <a:latin typeface="Calibri"/>
                        </a:rPr>
                        <a:t>Maipú</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300">
                <a:tc>
                  <a:txBody>
                    <a:bodyPr/>
                    <a:lstStyle/>
                    <a:p>
                      <a:pPr algn="ctr" rtl="0" fontAlgn="b"/>
                      <a:r>
                        <a:rPr lang="es-ES" sz="1600" b="0" i="0" u="none" strike="noStrike" dirty="0">
                          <a:solidFill>
                            <a:srgbClr val="FF0000"/>
                          </a:solidFill>
                          <a:latin typeface="Calibri"/>
                        </a:rPr>
                        <a:t>44</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Ana</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FFC000"/>
                          </a:solidFill>
                          <a:latin typeface="Calibri"/>
                        </a:rPr>
                        <a:t>Godoy Cruz</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300">
                <a:tc>
                  <a:txBody>
                    <a:bodyPr/>
                    <a:lstStyle/>
                    <a:p>
                      <a:pPr algn="ctr" rtl="0" fontAlgn="b"/>
                      <a:r>
                        <a:rPr lang="es-ES" sz="1600" b="0" i="0" u="none" strike="noStrike" dirty="0">
                          <a:solidFill>
                            <a:srgbClr val="FF0000"/>
                          </a:solidFill>
                          <a:latin typeface="Calibri"/>
                        </a:rPr>
                        <a:t>55</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José</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FFC000"/>
                          </a:solidFill>
                          <a:latin typeface="Calibri"/>
                        </a:rPr>
                        <a:t>Luján</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3" name="2 Tabla">
            <a:extLst>
              <a:ext uri="{FF2B5EF4-FFF2-40B4-BE49-F238E27FC236}">
                <a16:creationId xmlns:a16="http://schemas.microsoft.com/office/drawing/2014/main" id="{894F7B48-5471-6639-D97B-3151C6761D21}"/>
              </a:ext>
            </a:extLst>
          </p:cNvPr>
          <p:cNvGraphicFramePr>
            <a:graphicFrameLocks noGrp="1"/>
          </p:cNvGraphicFramePr>
          <p:nvPr>
            <p:extLst>
              <p:ext uri="{D42A27DB-BD31-4B8C-83A1-F6EECF244321}">
                <p14:modId xmlns:p14="http://schemas.microsoft.com/office/powerpoint/2010/main" val="4275697727"/>
              </p:ext>
            </p:extLst>
          </p:nvPr>
        </p:nvGraphicFramePr>
        <p:xfrm>
          <a:off x="6566628" y="747869"/>
          <a:ext cx="3286125" cy="1489596"/>
        </p:xfrm>
        <a:graphic>
          <a:graphicData uri="http://schemas.openxmlformats.org/drawingml/2006/table">
            <a:tbl>
              <a:tblPr/>
              <a:tblGrid>
                <a:gridCol w="1095374">
                  <a:extLst>
                    <a:ext uri="{9D8B030D-6E8A-4147-A177-3AD203B41FA5}">
                      <a16:colId xmlns:a16="http://schemas.microsoft.com/office/drawing/2014/main" val="20000"/>
                    </a:ext>
                  </a:extLst>
                </a:gridCol>
                <a:gridCol w="1338792">
                  <a:extLst>
                    <a:ext uri="{9D8B030D-6E8A-4147-A177-3AD203B41FA5}">
                      <a16:colId xmlns:a16="http://schemas.microsoft.com/office/drawing/2014/main" val="20001"/>
                    </a:ext>
                  </a:extLst>
                </a:gridCol>
                <a:gridCol w="851959">
                  <a:extLst>
                    <a:ext uri="{9D8B030D-6E8A-4147-A177-3AD203B41FA5}">
                      <a16:colId xmlns:a16="http://schemas.microsoft.com/office/drawing/2014/main" val="20002"/>
                    </a:ext>
                  </a:extLst>
                </a:gridCol>
              </a:tblGrid>
              <a:tr h="222788">
                <a:tc gridSpan="2">
                  <a:txBody>
                    <a:bodyPr/>
                    <a:lstStyle/>
                    <a:p>
                      <a:pPr algn="l" fontAlgn="b"/>
                      <a:r>
                        <a:rPr lang="es-ES" sz="1400" b="1" i="0" u="none" strike="noStrike" dirty="0">
                          <a:solidFill>
                            <a:srgbClr val="000000"/>
                          </a:solidFill>
                          <a:latin typeface="Calibri"/>
                        </a:rPr>
                        <a:t>Relación ARTICULOS</a:t>
                      </a:r>
                    </a:p>
                  </a:txBody>
                  <a:tcPr marL="9525" marR="9525" marT="9506"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s-ES" sz="1100" b="0" i="0" u="none" strike="noStrike">
                          <a:solidFill>
                            <a:srgbClr val="000000"/>
                          </a:solidFill>
                          <a:latin typeface="Calibri"/>
                        </a:rPr>
                        <a:t> </a:t>
                      </a:r>
                    </a:p>
                  </a:txBody>
                  <a:tcPr marL="9525" marR="9525" marT="9506"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257">
                <a:tc>
                  <a:txBody>
                    <a:bodyPr/>
                    <a:lstStyle/>
                    <a:p>
                      <a:pPr algn="ctr" rtl="0" fontAlgn="b"/>
                      <a:r>
                        <a:rPr lang="es-ES" sz="1600" b="1" i="0" u="none" strike="noStrike" dirty="0">
                          <a:solidFill>
                            <a:srgbClr val="FF0000"/>
                          </a:solidFill>
                          <a:latin typeface="Calibri"/>
                        </a:rPr>
                        <a:t>NART</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ARTICULO</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000000"/>
                          </a:solidFill>
                          <a:latin typeface="Calibri"/>
                        </a:rPr>
                        <a:t>PVP</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3257">
                <a:tc>
                  <a:txBody>
                    <a:bodyPr/>
                    <a:lstStyle/>
                    <a:p>
                      <a:pPr algn="ctr" rtl="0" fontAlgn="b"/>
                      <a:r>
                        <a:rPr lang="es-ES" sz="1600" b="0" i="0" u="none" strike="noStrike" dirty="0">
                          <a:solidFill>
                            <a:srgbClr val="FF0000"/>
                          </a:solidFill>
                          <a:latin typeface="Calibri"/>
                        </a:rPr>
                        <a:t>a1</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Papel</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257">
                <a:tc>
                  <a:txBody>
                    <a:bodyPr/>
                    <a:lstStyle/>
                    <a:p>
                      <a:pPr algn="ctr" rtl="0" fontAlgn="b"/>
                      <a:r>
                        <a:rPr lang="es-ES" sz="1600" b="0" i="0" u="none" strike="noStrike" dirty="0">
                          <a:solidFill>
                            <a:srgbClr val="FF0000"/>
                          </a:solidFill>
                          <a:latin typeface="Calibri"/>
                        </a:rPr>
                        <a:t>a3</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Cinta</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500</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257">
                <a:tc>
                  <a:txBody>
                    <a:bodyPr/>
                    <a:lstStyle/>
                    <a:p>
                      <a:pPr algn="ctr" rtl="0" fontAlgn="b"/>
                      <a:r>
                        <a:rPr lang="es-ES" sz="1600" b="0" i="0" u="none" strike="noStrike" dirty="0">
                          <a:solidFill>
                            <a:srgbClr val="FF0000"/>
                          </a:solidFill>
                          <a:latin typeface="Calibri"/>
                        </a:rPr>
                        <a:t>a9</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Disco</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200</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257">
                <a:tc>
                  <a:txBody>
                    <a:bodyPr/>
                    <a:lstStyle/>
                    <a:p>
                      <a:pPr algn="ctr" rtl="0" fontAlgn="b"/>
                      <a:r>
                        <a:rPr lang="es-ES" sz="1600" b="0" i="0" u="none" strike="noStrike" dirty="0">
                          <a:solidFill>
                            <a:srgbClr val="FF0000"/>
                          </a:solidFill>
                          <a:latin typeface="Calibri"/>
                        </a:rPr>
                        <a:t>a4</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000000"/>
                          </a:solidFill>
                          <a:latin typeface="Calibri"/>
                        </a:rPr>
                        <a:t>Grampas</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50</a:t>
                      </a:r>
                    </a:p>
                  </a:txBody>
                  <a:tcPr marL="9525" marR="9525" marT="950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4" name="3 Tabla">
            <a:extLst>
              <a:ext uri="{FF2B5EF4-FFF2-40B4-BE49-F238E27FC236}">
                <a16:creationId xmlns:a16="http://schemas.microsoft.com/office/drawing/2014/main" id="{9C165C18-DF6D-1A8A-2F4A-296426ED92B7}"/>
              </a:ext>
            </a:extLst>
          </p:cNvPr>
          <p:cNvGraphicFramePr>
            <a:graphicFrameLocks noGrp="1"/>
          </p:cNvGraphicFramePr>
          <p:nvPr>
            <p:extLst>
              <p:ext uri="{D42A27DB-BD31-4B8C-83A1-F6EECF244321}">
                <p14:modId xmlns:p14="http://schemas.microsoft.com/office/powerpoint/2010/main" val="3750523650"/>
              </p:ext>
            </p:extLst>
          </p:nvPr>
        </p:nvGraphicFramePr>
        <p:xfrm>
          <a:off x="4137753" y="2689381"/>
          <a:ext cx="3857625" cy="1773499"/>
        </p:xfrm>
        <a:graphic>
          <a:graphicData uri="http://schemas.openxmlformats.org/drawingml/2006/table">
            <a:tbl>
              <a:tblPr/>
              <a:tblGrid>
                <a:gridCol w="661307">
                  <a:extLst>
                    <a:ext uri="{9D8B030D-6E8A-4147-A177-3AD203B41FA5}">
                      <a16:colId xmlns:a16="http://schemas.microsoft.com/office/drawing/2014/main" val="20000"/>
                    </a:ext>
                  </a:extLst>
                </a:gridCol>
                <a:gridCol w="881743">
                  <a:extLst>
                    <a:ext uri="{9D8B030D-6E8A-4147-A177-3AD203B41FA5}">
                      <a16:colId xmlns:a16="http://schemas.microsoft.com/office/drawing/2014/main" val="20001"/>
                    </a:ext>
                  </a:extLst>
                </a:gridCol>
                <a:gridCol w="991961">
                  <a:extLst>
                    <a:ext uri="{9D8B030D-6E8A-4147-A177-3AD203B41FA5}">
                      <a16:colId xmlns:a16="http://schemas.microsoft.com/office/drawing/2014/main" val="20002"/>
                    </a:ext>
                  </a:extLst>
                </a:gridCol>
                <a:gridCol w="1322614">
                  <a:extLst>
                    <a:ext uri="{9D8B030D-6E8A-4147-A177-3AD203B41FA5}">
                      <a16:colId xmlns:a16="http://schemas.microsoft.com/office/drawing/2014/main" val="20003"/>
                    </a:ext>
                  </a:extLst>
                </a:gridCol>
              </a:tblGrid>
              <a:tr h="253320">
                <a:tc gridSpan="3">
                  <a:txBody>
                    <a:bodyPr/>
                    <a:lstStyle/>
                    <a:p>
                      <a:pPr algn="l" rtl="0" fontAlgn="b"/>
                      <a:r>
                        <a:rPr lang="es-ES" sz="1600" b="1" i="0" u="none" strike="noStrike" dirty="0">
                          <a:solidFill>
                            <a:srgbClr val="000000"/>
                          </a:solidFill>
                          <a:latin typeface="Arial"/>
                        </a:rPr>
                        <a:t>Relación Ventas</a:t>
                      </a:r>
                      <a:r>
                        <a:rPr lang="es-ES" sz="1600" b="0" i="0" u="none" strike="noStrike" dirty="0">
                          <a:solidFill>
                            <a:srgbClr val="000000"/>
                          </a:solidFill>
                          <a:latin typeface="Calibri"/>
                        </a:rPr>
                        <a:t> </a:t>
                      </a:r>
                    </a:p>
                  </a:txBody>
                  <a:tcPr marL="9525" marR="9525" marT="9517"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pPr algn="l" fontAlgn="b"/>
                      <a:endParaRPr lang="es-ES" sz="1100" b="0" i="0" u="none" strike="noStrike" dirty="0">
                        <a:solidFill>
                          <a:srgbClr val="000000"/>
                        </a:solidFill>
                        <a:latin typeface="Calibri"/>
                      </a:endParaRP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s-ES" sz="1600" b="0" i="0" u="none" strike="noStrike">
                          <a:solidFill>
                            <a:srgbClr val="000000"/>
                          </a:solidFill>
                          <a:latin typeface="Calibri"/>
                        </a:rPr>
                        <a:t> </a:t>
                      </a:r>
                    </a:p>
                  </a:txBody>
                  <a:tcPr marL="9525" marR="9525" marT="9517"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3320">
                <a:tc>
                  <a:txBody>
                    <a:bodyPr/>
                    <a:lstStyle/>
                    <a:p>
                      <a:pPr algn="l" rtl="0" fontAlgn="b"/>
                      <a:r>
                        <a:rPr lang="es-ES" sz="1600" b="1" i="0" u="none" strike="noStrike" dirty="0">
                          <a:solidFill>
                            <a:srgbClr val="FF0000"/>
                          </a:solidFill>
                          <a:latin typeface="Calibri"/>
                        </a:rPr>
                        <a:t>NCLI</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FF0000"/>
                          </a:solidFill>
                          <a:latin typeface="Calibri"/>
                        </a:rPr>
                        <a:t>NART</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FF0000"/>
                          </a:solidFill>
                          <a:latin typeface="Calibri"/>
                        </a:rPr>
                        <a:t>FECHA</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dirty="0">
                          <a:solidFill>
                            <a:srgbClr val="000000"/>
                          </a:solidFill>
                          <a:latin typeface="Calibri"/>
                        </a:rPr>
                        <a:t>CANT</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3320">
                <a:tc>
                  <a:txBody>
                    <a:bodyPr/>
                    <a:lstStyle/>
                    <a:p>
                      <a:pPr algn="r" rtl="0" fontAlgn="b"/>
                      <a:r>
                        <a:rPr lang="es-ES" sz="1600" b="0" i="0" u="none" strike="noStrike">
                          <a:solidFill>
                            <a:srgbClr val="FF0000"/>
                          </a:solidFill>
                          <a:latin typeface="Calibri"/>
                        </a:rPr>
                        <a:t>11</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FF0000"/>
                          </a:solidFill>
                          <a:latin typeface="Calibri"/>
                        </a:rPr>
                        <a:t>A1</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03-May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100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3320">
                <a:tc>
                  <a:txBody>
                    <a:bodyPr/>
                    <a:lstStyle/>
                    <a:p>
                      <a:pPr algn="r" rtl="0" fontAlgn="b"/>
                      <a:r>
                        <a:rPr lang="es-ES" sz="1600" b="0" i="0" u="none" strike="noStrike">
                          <a:solidFill>
                            <a:srgbClr val="FF0000"/>
                          </a:solidFill>
                          <a:latin typeface="Calibri"/>
                        </a:rPr>
                        <a:t>11</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a3</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05-May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50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3320">
                <a:tc>
                  <a:txBody>
                    <a:bodyPr/>
                    <a:lstStyle/>
                    <a:p>
                      <a:pPr algn="r" rtl="0" fontAlgn="b"/>
                      <a:r>
                        <a:rPr lang="es-ES" sz="1600" b="0" i="0" u="none" strike="noStrike" dirty="0">
                          <a:solidFill>
                            <a:srgbClr val="FF0000"/>
                          </a:solidFill>
                          <a:latin typeface="Calibri"/>
                        </a:rPr>
                        <a:t>11</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a9</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07-May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25</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53320">
                <a:tc>
                  <a:txBody>
                    <a:bodyPr/>
                    <a:lstStyle/>
                    <a:p>
                      <a:pPr algn="r" rtl="0" fontAlgn="b"/>
                      <a:r>
                        <a:rPr lang="es-ES" sz="1600" b="0" i="0" u="none" strike="noStrike" dirty="0">
                          <a:solidFill>
                            <a:srgbClr val="FF0000"/>
                          </a:solidFill>
                          <a:latin typeface="Calibri"/>
                        </a:rPr>
                        <a:t>44</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a1</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10-May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100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53320">
                <a:tc>
                  <a:txBody>
                    <a:bodyPr/>
                    <a:lstStyle/>
                    <a:p>
                      <a:pPr algn="r" rtl="0" fontAlgn="b"/>
                      <a:r>
                        <a:rPr lang="es-ES" sz="1600" b="0" i="0" u="none" strike="noStrike" dirty="0">
                          <a:solidFill>
                            <a:srgbClr val="FF0000"/>
                          </a:solidFill>
                          <a:latin typeface="Calibri"/>
                        </a:rPr>
                        <a:t>55</a:t>
                      </a:r>
                    </a:p>
                  </a:txBody>
                  <a:tcPr marL="9525" marR="9525" marT="9517"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FF0000"/>
                          </a:solidFill>
                          <a:latin typeface="Calibri"/>
                        </a:rPr>
                        <a:t>a4</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FF0000"/>
                          </a:solidFill>
                          <a:latin typeface="Calibri"/>
                        </a:rPr>
                        <a:t>03-May</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rtl="0" fontAlgn="b"/>
                      <a:r>
                        <a:rPr lang="es-ES" sz="1600" b="0" i="0" u="none" strike="noStrike" dirty="0">
                          <a:solidFill>
                            <a:srgbClr val="000000"/>
                          </a:solidFill>
                          <a:latin typeface="Calibri"/>
                        </a:rPr>
                        <a:t>30</a:t>
                      </a:r>
                    </a:p>
                  </a:txBody>
                  <a:tcPr marL="9525" marR="9525" marT="951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5" name="4 Tabla">
            <a:extLst>
              <a:ext uri="{FF2B5EF4-FFF2-40B4-BE49-F238E27FC236}">
                <a16:creationId xmlns:a16="http://schemas.microsoft.com/office/drawing/2014/main" id="{E9E8FA95-A978-E967-6600-DEB8499F3E88}"/>
              </a:ext>
            </a:extLst>
          </p:cNvPr>
          <p:cNvGraphicFramePr>
            <a:graphicFrameLocks noGrp="1"/>
          </p:cNvGraphicFramePr>
          <p:nvPr>
            <p:extLst>
              <p:ext uri="{D42A27DB-BD31-4B8C-83A1-F6EECF244321}">
                <p14:modId xmlns:p14="http://schemas.microsoft.com/office/powerpoint/2010/main" val="139564140"/>
              </p:ext>
            </p:extLst>
          </p:nvPr>
        </p:nvGraphicFramePr>
        <p:xfrm>
          <a:off x="4894262" y="4914796"/>
          <a:ext cx="2403475" cy="1266825"/>
        </p:xfrm>
        <a:graphic>
          <a:graphicData uri="http://schemas.openxmlformats.org/drawingml/2006/table">
            <a:tbl>
              <a:tblPr/>
              <a:tblGrid>
                <a:gridCol w="1098733">
                  <a:extLst>
                    <a:ext uri="{9D8B030D-6E8A-4147-A177-3AD203B41FA5}">
                      <a16:colId xmlns:a16="http://schemas.microsoft.com/office/drawing/2014/main" val="20000"/>
                    </a:ext>
                  </a:extLst>
                </a:gridCol>
                <a:gridCol w="1304742">
                  <a:extLst>
                    <a:ext uri="{9D8B030D-6E8A-4147-A177-3AD203B41FA5}">
                      <a16:colId xmlns:a16="http://schemas.microsoft.com/office/drawing/2014/main" val="20001"/>
                    </a:ext>
                  </a:extLst>
                </a:gridCol>
              </a:tblGrid>
              <a:tr h="247650">
                <a:tc gridSpan="2">
                  <a:txBody>
                    <a:bodyPr/>
                    <a:lstStyle/>
                    <a:p>
                      <a:pPr algn="ctr" fontAlgn="b"/>
                      <a:r>
                        <a:rPr lang="es-ES" sz="1600" b="1" i="0" u="none" strike="noStrike" dirty="0">
                          <a:solidFill>
                            <a:srgbClr val="000000"/>
                          </a:solidFill>
                          <a:latin typeface="Calibri"/>
                        </a:rPr>
                        <a:t>Relación Localidades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10000"/>
                  </a:ext>
                </a:extLst>
              </a:tr>
              <a:tr h="200025">
                <a:tc>
                  <a:txBody>
                    <a:bodyPr/>
                    <a:lstStyle/>
                    <a:p>
                      <a:pPr algn="l" rtl="0" fontAlgn="b"/>
                      <a:r>
                        <a:rPr lang="es-ES" sz="1600" b="1" i="0" u="none" strike="noStrike" dirty="0">
                          <a:solidFill>
                            <a:srgbClr val="FF0000"/>
                          </a:solidFill>
                          <a:latin typeface="Calibri"/>
                        </a:rPr>
                        <a:t>LOCALIDAD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a:solidFill>
                            <a:srgbClr val="000000"/>
                          </a:solidFill>
                          <a:latin typeface="Calibri"/>
                        </a:rPr>
                        <a:t>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190500">
                <a:tc>
                  <a:txBody>
                    <a:bodyPr/>
                    <a:lstStyle/>
                    <a:p>
                      <a:pPr algn="l" rtl="0" fontAlgn="b"/>
                      <a:r>
                        <a:rPr lang="es-ES" sz="1600" b="0" i="0" u="none" strike="noStrike" dirty="0">
                          <a:solidFill>
                            <a:srgbClr val="FF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l" rtl="0" fontAlgn="b"/>
                      <a:r>
                        <a:rPr lang="es-ES" sz="1600" b="0" i="0" u="none" strike="noStrike" dirty="0">
                          <a:solidFill>
                            <a:srgbClr val="FF0000"/>
                          </a:solidFill>
                          <a:latin typeface="Calibri"/>
                        </a:rPr>
                        <a:t>Godoy Cruz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00025">
                <a:tc>
                  <a:txBody>
                    <a:bodyPr/>
                    <a:lstStyle/>
                    <a:p>
                      <a:pPr algn="l" rtl="0" fontAlgn="b"/>
                      <a:r>
                        <a:rPr lang="es-ES" sz="1600" b="0" i="0" u="none" strike="noStrike" dirty="0">
                          <a:solidFill>
                            <a:srgbClr val="FF0000"/>
                          </a:solidFill>
                          <a:latin typeface="Calibri"/>
                        </a:rPr>
                        <a:t>Luján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0627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870CA329-6653-3897-22C1-2A2E822DC33B}"/>
              </a:ext>
            </a:extLst>
          </p:cNvPr>
          <p:cNvSpPr txBox="1"/>
          <p:nvPr/>
        </p:nvSpPr>
        <p:spPr>
          <a:xfrm>
            <a:off x="2460077" y="1599053"/>
            <a:ext cx="8501063" cy="2031325"/>
          </a:xfrm>
          <a:prstGeom prst="rect">
            <a:avLst/>
          </a:prstGeom>
          <a:noFill/>
        </p:spPr>
        <p:txBody>
          <a:bodyPr>
            <a:spAutoFit/>
          </a:bodyPr>
          <a:lstStyle/>
          <a:p>
            <a:pPr eaLnBrk="1" hangingPunct="1">
              <a:defRPr/>
            </a:pPr>
            <a:r>
              <a:rPr lang="es-ES" b="1" dirty="0">
                <a:latin typeface="Arial" charset="0"/>
              </a:rPr>
              <a:t>TERCERA FORMA NORMAL 3FN</a:t>
            </a:r>
          </a:p>
          <a:p>
            <a:pPr eaLnBrk="1" hangingPunct="1">
              <a:defRPr/>
            </a:pPr>
            <a:endParaRPr lang="es-ES" dirty="0">
              <a:latin typeface="Arial" charset="0"/>
            </a:endParaRPr>
          </a:p>
          <a:p>
            <a:pPr eaLnBrk="1" hangingPunct="1">
              <a:defRPr/>
            </a:pPr>
            <a:r>
              <a:rPr lang="es-ES" dirty="0">
                <a:latin typeface="Arial" charset="0"/>
              </a:rPr>
              <a:t>Una relación está en 3FN si, y solo Si:</a:t>
            </a:r>
          </a:p>
          <a:p>
            <a:pPr eaLnBrk="1" hangingPunct="1">
              <a:defRPr/>
            </a:pPr>
            <a:endParaRPr lang="es-ES" dirty="0">
              <a:latin typeface="Arial" charset="0"/>
            </a:endParaRPr>
          </a:p>
          <a:p>
            <a:pPr marL="342900" indent="-342900" eaLnBrk="1" hangingPunct="1">
              <a:buFontTx/>
              <a:buAutoNum type="arabicPeriod"/>
              <a:defRPr/>
            </a:pPr>
            <a:r>
              <a:rPr lang="es-ES" dirty="0">
                <a:latin typeface="Arial" charset="0"/>
              </a:rPr>
              <a:t>Está en 2FN</a:t>
            </a:r>
          </a:p>
          <a:p>
            <a:pPr marL="342900" indent="-342900" eaLnBrk="1" hangingPunct="1">
              <a:buFontTx/>
              <a:buAutoNum type="arabicPeriod"/>
              <a:defRPr/>
            </a:pPr>
            <a:r>
              <a:rPr lang="es-ES" dirty="0">
                <a:latin typeface="Arial" charset="0"/>
              </a:rPr>
              <a:t>Todo atributo que no pertenezca a la clave no depende de un atributo no clave.</a:t>
            </a:r>
          </a:p>
          <a:p>
            <a:pPr marL="342900" indent="-342900" eaLnBrk="1" hangingPunct="1">
              <a:buFontTx/>
              <a:buAutoNum type="arabicPeriod"/>
              <a:defRPr/>
            </a:pPr>
            <a:endParaRPr lang="es-ES" dirty="0">
              <a:latin typeface="Arial" charset="0"/>
            </a:endParaRPr>
          </a:p>
          <a:p>
            <a:pPr marL="342900" indent="-342900" eaLnBrk="1" hangingPunct="1">
              <a:defRPr/>
            </a:pPr>
            <a:r>
              <a:rPr lang="es-ES" dirty="0">
                <a:latin typeface="Arial" charset="0"/>
              </a:rPr>
              <a:t>La  3FN  elimina las redundancias ocasionadas por las dependencias transitivas.</a:t>
            </a:r>
          </a:p>
          <a:p>
            <a:pPr marL="342900" indent="-342900" eaLnBrk="1" hangingPunct="1">
              <a:defRPr/>
            </a:pPr>
            <a:endParaRPr lang="es-ES" dirty="0">
              <a:latin typeface="Arial" charset="0"/>
            </a:endParaRPr>
          </a:p>
        </p:txBody>
      </p:sp>
      <p:graphicFrame>
        <p:nvGraphicFramePr>
          <p:cNvPr id="3" name="2 Tabla">
            <a:extLst>
              <a:ext uri="{FF2B5EF4-FFF2-40B4-BE49-F238E27FC236}">
                <a16:creationId xmlns:a16="http://schemas.microsoft.com/office/drawing/2014/main" id="{9C780317-0A43-935C-7713-F7F8C3DC7BFC}"/>
              </a:ext>
            </a:extLst>
          </p:cNvPr>
          <p:cNvGraphicFramePr>
            <a:graphicFrameLocks noGrp="1"/>
          </p:cNvGraphicFramePr>
          <p:nvPr>
            <p:extLst>
              <p:ext uri="{D42A27DB-BD31-4B8C-83A1-F6EECF244321}">
                <p14:modId xmlns:p14="http://schemas.microsoft.com/office/powerpoint/2010/main" val="3986356299"/>
              </p:ext>
            </p:extLst>
          </p:nvPr>
        </p:nvGraphicFramePr>
        <p:xfrm>
          <a:off x="2642015" y="3996154"/>
          <a:ext cx="2786063" cy="1230212"/>
        </p:xfrm>
        <a:graphic>
          <a:graphicData uri="http://schemas.openxmlformats.org/drawingml/2006/table">
            <a:tbl>
              <a:tblPr/>
              <a:tblGrid>
                <a:gridCol w="761995">
                  <a:extLst>
                    <a:ext uri="{9D8B030D-6E8A-4147-A177-3AD203B41FA5}">
                      <a16:colId xmlns:a16="http://schemas.microsoft.com/office/drawing/2014/main" val="20000"/>
                    </a:ext>
                  </a:extLst>
                </a:gridCol>
                <a:gridCol w="881068">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216816">
                <a:tc gridSpan="3">
                  <a:txBody>
                    <a:bodyPr/>
                    <a:lstStyle/>
                    <a:p>
                      <a:pPr algn="l" rtl="0" fontAlgn="b"/>
                      <a:r>
                        <a:rPr lang="es-ES" sz="1200" b="1" i="0" u="none" strike="noStrike" dirty="0">
                          <a:solidFill>
                            <a:srgbClr val="000000"/>
                          </a:solidFill>
                          <a:latin typeface="Arial"/>
                        </a:rPr>
                        <a:t>Relación CLIENTES</a:t>
                      </a:r>
                    </a:p>
                  </a:txBody>
                  <a:tcPr marL="9525" marR="9525" marT="9509"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251164">
                <a:tc>
                  <a:txBody>
                    <a:bodyPr/>
                    <a:lstStyle/>
                    <a:p>
                      <a:pPr algn="l" rtl="0" fontAlgn="b"/>
                      <a:r>
                        <a:rPr lang="es-ES" sz="1600" b="1" i="0" u="none" strike="noStrike" dirty="0">
                          <a:solidFill>
                            <a:srgbClr val="FF0000"/>
                          </a:solidFill>
                          <a:latin typeface="Calibri"/>
                        </a:rPr>
                        <a:t>NCLI</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NOMBRE</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l" rtl="0" fontAlgn="b"/>
                      <a:r>
                        <a:rPr lang="es-ES" sz="1600" b="1" i="0" u="none" strike="noStrike" dirty="0">
                          <a:solidFill>
                            <a:srgbClr val="000000"/>
                          </a:solidFill>
                          <a:latin typeface="Calibri"/>
                        </a:rPr>
                        <a:t>LOCALIDAD</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1164">
                <a:tc>
                  <a:txBody>
                    <a:bodyPr/>
                    <a:lstStyle/>
                    <a:p>
                      <a:pPr algn="ctr" rtl="0" fontAlgn="b"/>
                      <a:r>
                        <a:rPr lang="es-ES" sz="1600" b="0" i="0" u="none" strike="noStrike" dirty="0">
                          <a:solidFill>
                            <a:srgbClr val="FF0000"/>
                          </a:solidFill>
                          <a:latin typeface="Calibri"/>
                        </a:rPr>
                        <a:t>11</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Luis</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FFC000"/>
                          </a:solidFill>
                          <a:latin typeface="Calibri"/>
                        </a:rPr>
                        <a:t>Maipú</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1164">
                <a:tc>
                  <a:txBody>
                    <a:bodyPr/>
                    <a:lstStyle/>
                    <a:p>
                      <a:pPr algn="ctr" rtl="0" fontAlgn="b"/>
                      <a:r>
                        <a:rPr lang="es-ES" sz="1600" b="0" i="0" u="none" strike="noStrike" dirty="0">
                          <a:solidFill>
                            <a:srgbClr val="FF0000"/>
                          </a:solidFill>
                          <a:latin typeface="Calibri"/>
                        </a:rPr>
                        <a:t>44</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Ana</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FFC000"/>
                          </a:solidFill>
                          <a:latin typeface="Calibri"/>
                        </a:rPr>
                        <a:t>Godoy Cruz</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164">
                <a:tc>
                  <a:txBody>
                    <a:bodyPr/>
                    <a:lstStyle/>
                    <a:p>
                      <a:pPr algn="ctr" rtl="0" fontAlgn="b"/>
                      <a:r>
                        <a:rPr lang="es-ES" sz="1600" b="0" i="0" u="none" strike="noStrike" dirty="0">
                          <a:solidFill>
                            <a:srgbClr val="FF0000"/>
                          </a:solidFill>
                          <a:latin typeface="Calibri"/>
                        </a:rPr>
                        <a:t>55</a:t>
                      </a:r>
                    </a:p>
                  </a:txBody>
                  <a:tcPr marL="9525" marR="9525" marT="950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a:solidFill>
                            <a:srgbClr val="000000"/>
                          </a:solidFill>
                          <a:latin typeface="Calibri"/>
                        </a:rPr>
                        <a:t>José</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rtl="0" fontAlgn="b"/>
                      <a:r>
                        <a:rPr lang="es-ES" sz="1600" b="0" i="0" u="none" strike="noStrike" dirty="0">
                          <a:solidFill>
                            <a:srgbClr val="FFC000"/>
                          </a:solidFill>
                          <a:latin typeface="Calibri"/>
                        </a:rPr>
                        <a:t>Luján</a:t>
                      </a:r>
                    </a:p>
                  </a:txBody>
                  <a:tcPr marL="9525" marR="9525" marT="95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3 Tabla">
            <a:extLst>
              <a:ext uri="{FF2B5EF4-FFF2-40B4-BE49-F238E27FC236}">
                <a16:creationId xmlns:a16="http://schemas.microsoft.com/office/drawing/2014/main" id="{93564FAA-1BB8-1ACD-E5FD-EC4A7AE129BD}"/>
              </a:ext>
            </a:extLst>
          </p:cNvPr>
          <p:cNvGraphicFramePr>
            <a:graphicFrameLocks noGrp="1"/>
          </p:cNvGraphicFramePr>
          <p:nvPr>
            <p:extLst>
              <p:ext uri="{D42A27DB-BD31-4B8C-83A1-F6EECF244321}">
                <p14:modId xmlns:p14="http://schemas.microsoft.com/office/powerpoint/2010/main" val="286313341"/>
              </p:ext>
            </p:extLst>
          </p:nvPr>
        </p:nvGraphicFramePr>
        <p:xfrm>
          <a:off x="6785390" y="3924716"/>
          <a:ext cx="2403475" cy="1266825"/>
        </p:xfrm>
        <a:graphic>
          <a:graphicData uri="http://schemas.openxmlformats.org/drawingml/2006/table">
            <a:tbl>
              <a:tblPr/>
              <a:tblGrid>
                <a:gridCol w="1098733">
                  <a:extLst>
                    <a:ext uri="{9D8B030D-6E8A-4147-A177-3AD203B41FA5}">
                      <a16:colId xmlns:a16="http://schemas.microsoft.com/office/drawing/2014/main" val="20000"/>
                    </a:ext>
                  </a:extLst>
                </a:gridCol>
                <a:gridCol w="1304742">
                  <a:extLst>
                    <a:ext uri="{9D8B030D-6E8A-4147-A177-3AD203B41FA5}">
                      <a16:colId xmlns:a16="http://schemas.microsoft.com/office/drawing/2014/main" val="20001"/>
                    </a:ext>
                  </a:extLst>
                </a:gridCol>
              </a:tblGrid>
              <a:tr h="251180">
                <a:tc gridSpan="2">
                  <a:txBody>
                    <a:bodyPr/>
                    <a:lstStyle/>
                    <a:p>
                      <a:pPr algn="ctr" fontAlgn="b"/>
                      <a:r>
                        <a:rPr lang="es-ES" sz="1600" b="1" i="0" u="none" strike="noStrike" dirty="0">
                          <a:solidFill>
                            <a:srgbClr val="000000"/>
                          </a:solidFill>
                          <a:latin typeface="Calibri"/>
                        </a:rPr>
                        <a:t>Relación Localidades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s-ES"/>
                    </a:p>
                  </a:txBody>
                  <a:tcPr/>
                </a:tc>
                <a:extLst>
                  <a:ext uri="{0D108BD9-81ED-4DB2-BD59-A6C34878D82A}">
                    <a16:rowId xmlns:a16="http://schemas.microsoft.com/office/drawing/2014/main" val="10000"/>
                  </a:ext>
                </a:extLst>
              </a:tr>
              <a:tr h="251180">
                <a:tc>
                  <a:txBody>
                    <a:bodyPr/>
                    <a:lstStyle/>
                    <a:p>
                      <a:pPr algn="l" rtl="0" fontAlgn="b"/>
                      <a:r>
                        <a:rPr lang="es-ES" sz="1600" b="1" i="0" u="none" strike="noStrike" dirty="0">
                          <a:solidFill>
                            <a:srgbClr val="FF0000"/>
                          </a:solidFill>
                          <a:latin typeface="Calibri"/>
                        </a:rPr>
                        <a:t>LOCALIDAD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tc>
                  <a:txBody>
                    <a:bodyPr/>
                    <a:lstStyle/>
                    <a:p>
                      <a:pPr algn="ctr" rtl="0" fontAlgn="b"/>
                      <a:r>
                        <a:rPr lang="es-ES" sz="1600" b="1" i="0" u="none" strike="noStrike">
                          <a:solidFill>
                            <a:srgbClr val="000000"/>
                          </a:solidFill>
                          <a:latin typeface="Calibri"/>
                        </a:rPr>
                        <a:t>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251180">
                <a:tc>
                  <a:txBody>
                    <a:bodyPr/>
                    <a:lstStyle/>
                    <a:p>
                      <a:pPr algn="l" rtl="0" fontAlgn="b"/>
                      <a:r>
                        <a:rPr lang="es-ES" sz="1600" b="0" i="0" u="none" strike="noStrike" dirty="0">
                          <a:solidFill>
                            <a:srgbClr val="FF0000"/>
                          </a:solidFill>
                          <a:latin typeface="Calibri"/>
                        </a:rPr>
                        <a:t>Maipú</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000000"/>
                          </a:solidFill>
                          <a:latin typeface="Calibri"/>
                        </a:rPr>
                        <a:t>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1180">
                <a:tc>
                  <a:txBody>
                    <a:bodyPr/>
                    <a:lstStyle/>
                    <a:p>
                      <a:pPr algn="l" rtl="0" fontAlgn="b"/>
                      <a:r>
                        <a:rPr lang="es-ES" sz="1600" b="0" i="0" u="none" strike="noStrike" dirty="0">
                          <a:solidFill>
                            <a:srgbClr val="FF0000"/>
                          </a:solidFill>
                          <a:latin typeface="Calibri"/>
                        </a:rPr>
                        <a:t>Godoy Cruz</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a:solidFill>
                            <a:srgbClr val="000000"/>
                          </a:solidFill>
                          <a:latin typeface="Calibri"/>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51180">
                <a:tc>
                  <a:txBody>
                    <a:bodyPr/>
                    <a:lstStyle/>
                    <a:p>
                      <a:pPr algn="l" rtl="0" fontAlgn="b"/>
                      <a:r>
                        <a:rPr lang="es-ES" sz="1600" b="0" i="0" u="none" strike="noStrike" dirty="0">
                          <a:solidFill>
                            <a:srgbClr val="FF0000"/>
                          </a:solidFill>
                          <a:latin typeface="Calibri"/>
                        </a:rPr>
                        <a:t>Luján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b"/>
                      <a:r>
                        <a:rPr lang="es-ES" sz="1600" b="0" i="0" u="none" strike="noStrike" dirty="0">
                          <a:solidFill>
                            <a:srgbClr val="000000"/>
                          </a:solidFill>
                          <a:latin typeface="Calibri"/>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6 CuadroTexto">
            <a:extLst>
              <a:ext uri="{FF2B5EF4-FFF2-40B4-BE49-F238E27FC236}">
                <a16:creationId xmlns:a16="http://schemas.microsoft.com/office/drawing/2014/main" id="{FA934994-58C8-4B33-F6E3-665BEDF7CFBE}"/>
              </a:ext>
            </a:extLst>
          </p:cNvPr>
          <p:cNvSpPr txBox="1">
            <a:spLocks noChangeArrowheads="1"/>
          </p:cNvSpPr>
          <p:nvPr/>
        </p:nvSpPr>
        <p:spPr bwMode="auto">
          <a:xfrm>
            <a:off x="6356765" y="4067591"/>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1</a:t>
            </a:r>
          </a:p>
        </p:txBody>
      </p:sp>
      <p:sp>
        <p:nvSpPr>
          <p:cNvPr id="6" name="7 CuadroTexto">
            <a:extLst>
              <a:ext uri="{FF2B5EF4-FFF2-40B4-BE49-F238E27FC236}">
                <a16:creationId xmlns:a16="http://schemas.microsoft.com/office/drawing/2014/main" id="{CA3D73E6-E121-8470-6C42-DD9CF3AC6592}"/>
              </a:ext>
            </a:extLst>
          </p:cNvPr>
          <p:cNvSpPr txBox="1">
            <a:spLocks noChangeArrowheads="1"/>
          </p:cNvSpPr>
          <p:nvPr/>
        </p:nvSpPr>
        <p:spPr bwMode="auto">
          <a:xfrm>
            <a:off x="5499515" y="4067591"/>
            <a:ext cx="366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2000"/>
              <a:t>∞</a:t>
            </a:r>
          </a:p>
        </p:txBody>
      </p:sp>
      <p:cxnSp>
        <p:nvCxnSpPr>
          <p:cNvPr id="7" name="9 Conector recto de flecha">
            <a:extLst>
              <a:ext uri="{FF2B5EF4-FFF2-40B4-BE49-F238E27FC236}">
                <a16:creationId xmlns:a16="http://schemas.microsoft.com/office/drawing/2014/main" id="{5F8D13F3-9E69-7511-B3F0-F5BBA1B304DF}"/>
              </a:ext>
            </a:extLst>
          </p:cNvPr>
          <p:cNvCxnSpPr/>
          <p:nvPr/>
        </p:nvCxnSpPr>
        <p:spPr>
          <a:xfrm flipH="1" flipV="1">
            <a:off x="5428079" y="4567655"/>
            <a:ext cx="1285875"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26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BC6CA62D-A99A-393C-9A34-42B3B7597C3E}"/>
              </a:ext>
            </a:extLst>
          </p:cNvPr>
          <p:cNvSpPr txBox="1">
            <a:spLocks noChangeArrowheads="1"/>
          </p:cNvSpPr>
          <p:nvPr/>
        </p:nvSpPr>
        <p:spPr bwMode="auto">
          <a:xfrm>
            <a:off x="3044877" y="790262"/>
            <a:ext cx="4275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dirty="0"/>
              <a:t>Forma Normal de Boyce Codd: FNBC</a:t>
            </a:r>
          </a:p>
        </p:txBody>
      </p:sp>
      <p:sp>
        <p:nvSpPr>
          <p:cNvPr id="3" name="2 CuadroTexto">
            <a:extLst>
              <a:ext uri="{FF2B5EF4-FFF2-40B4-BE49-F238E27FC236}">
                <a16:creationId xmlns:a16="http://schemas.microsoft.com/office/drawing/2014/main" id="{6FA57AAC-7E54-CFC4-CE65-82572D2F9434}"/>
              </a:ext>
            </a:extLst>
          </p:cNvPr>
          <p:cNvSpPr txBox="1">
            <a:spLocks noChangeArrowheads="1"/>
          </p:cNvSpPr>
          <p:nvPr/>
        </p:nvSpPr>
        <p:spPr bwMode="auto">
          <a:xfrm>
            <a:off x="3044877" y="1533045"/>
            <a:ext cx="6407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None/>
            </a:pPr>
            <a:r>
              <a:rPr lang="es-ES" altLang="es-AR" sz="1800" dirty="0"/>
              <a:t>Una relación R está en forma normal de FNBC, si, y sólo Si,</a:t>
            </a:r>
          </a:p>
          <a:p>
            <a:pPr eaLnBrk="1" hangingPunct="1">
              <a:spcBef>
                <a:spcPct val="0"/>
              </a:spcBef>
              <a:buFontTx/>
              <a:buNone/>
            </a:pPr>
            <a:r>
              <a:rPr lang="es-ES" altLang="es-AR" sz="1800" dirty="0"/>
              <a:t>cada determinante de la Relación </a:t>
            </a:r>
            <a:r>
              <a:rPr lang="es-ES" altLang="es-AR" sz="1800" b="1" dirty="0"/>
              <a:t>es una clave candidata</a:t>
            </a:r>
            <a:r>
              <a:rPr lang="es-ES" altLang="es-AR" sz="1800" dirty="0"/>
              <a:t>. </a:t>
            </a:r>
          </a:p>
        </p:txBody>
      </p:sp>
      <p:sp>
        <p:nvSpPr>
          <p:cNvPr id="4" name="3 CuadroTexto">
            <a:extLst>
              <a:ext uri="{FF2B5EF4-FFF2-40B4-BE49-F238E27FC236}">
                <a16:creationId xmlns:a16="http://schemas.microsoft.com/office/drawing/2014/main" id="{C29CC755-C6D8-0154-07AE-0ED9BD45B75E}"/>
              </a:ext>
            </a:extLst>
          </p:cNvPr>
          <p:cNvSpPr txBox="1">
            <a:spLocks noChangeArrowheads="1"/>
          </p:cNvSpPr>
          <p:nvPr/>
        </p:nvSpPr>
        <p:spPr bwMode="auto">
          <a:xfrm>
            <a:off x="3044877" y="2468082"/>
            <a:ext cx="682783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dirty="0"/>
              <a:t>En la mayoría de los casos una relación en 3FN NO es FNBC , </a:t>
            </a:r>
          </a:p>
          <a:p>
            <a:pPr eaLnBrk="1" hangingPunct="1">
              <a:spcBef>
                <a:spcPct val="0"/>
              </a:spcBef>
              <a:buFontTx/>
              <a:buNone/>
            </a:pPr>
            <a:r>
              <a:rPr lang="es-ES" altLang="es-AR" sz="1800" dirty="0"/>
              <a:t>sin embargo toda relación que esté en FNBC también está 3FN. </a:t>
            </a:r>
          </a:p>
        </p:txBody>
      </p:sp>
      <p:sp>
        <p:nvSpPr>
          <p:cNvPr id="5" name="4 CuadroTexto">
            <a:extLst>
              <a:ext uri="{FF2B5EF4-FFF2-40B4-BE49-F238E27FC236}">
                <a16:creationId xmlns:a16="http://schemas.microsoft.com/office/drawing/2014/main" id="{60B4144C-9B72-5B17-DADA-ABF8A88EA234}"/>
              </a:ext>
            </a:extLst>
          </p:cNvPr>
          <p:cNvSpPr txBox="1">
            <a:spLocks noChangeArrowheads="1"/>
          </p:cNvSpPr>
          <p:nvPr/>
        </p:nvSpPr>
        <p:spPr bwMode="auto">
          <a:xfrm>
            <a:off x="3044877" y="3244056"/>
            <a:ext cx="2941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Descomposición de la 3FN</a:t>
            </a:r>
          </a:p>
        </p:txBody>
      </p:sp>
      <p:sp>
        <p:nvSpPr>
          <p:cNvPr id="6" name="5 Rectángulo">
            <a:extLst>
              <a:ext uri="{FF2B5EF4-FFF2-40B4-BE49-F238E27FC236}">
                <a16:creationId xmlns:a16="http://schemas.microsoft.com/office/drawing/2014/main" id="{E90367F4-17C4-B1F1-BE49-2D8BD0575D96}"/>
              </a:ext>
            </a:extLst>
          </p:cNvPr>
          <p:cNvSpPr/>
          <p:nvPr/>
        </p:nvSpPr>
        <p:spPr>
          <a:xfrm>
            <a:off x="3172671" y="4018067"/>
            <a:ext cx="6572250" cy="221456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s-ES" dirty="0">
                <a:solidFill>
                  <a:schemeClr val="tx1"/>
                </a:solidFill>
              </a:rPr>
              <a:t>R(A,B,C,D,E…..)  que no está en FNBC</a:t>
            </a:r>
          </a:p>
          <a:p>
            <a:pPr algn="ctr" eaLnBrk="1" hangingPunct="1">
              <a:defRPr/>
            </a:pPr>
            <a:r>
              <a:rPr lang="es-ES" dirty="0">
                <a:solidFill>
                  <a:schemeClr val="tx1"/>
                </a:solidFill>
              </a:rPr>
              <a:t>Y sea C----------&gt;D una de las DF causantes.</a:t>
            </a:r>
          </a:p>
          <a:p>
            <a:pPr algn="ctr" eaLnBrk="1" hangingPunct="1">
              <a:defRPr/>
            </a:pPr>
            <a:r>
              <a:rPr lang="es-ES" dirty="0">
                <a:solidFill>
                  <a:schemeClr val="tx1"/>
                </a:solidFill>
              </a:rPr>
              <a:t>Siendo C un determinante pero  una clave candidata se forman dos nuevas relaciones.</a:t>
            </a:r>
          </a:p>
          <a:p>
            <a:pPr algn="ctr" eaLnBrk="1" hangingPunct="1">
              <a:defRPr/>
            </a:pPr>
            <a:endParaRPr lang="es-ES" dirty="0">
              <a:solidFill>
                <a:schemeClr val="tx2"/>
              </a:solidFill>
            </a:endParaRPr>
          </a:p>
          <a:p>
            <a:pPr algn="ctr" eaLnBrk="1" hangingPunct="1">
              <a:defRPr/>
            </a:pPr>
            <a:r>
              <a:rPr lang="es-ES" b="1" dirty="0">
                <a:solidFill>
                  <a:srgbClr val="FF3300"/>
                </a:solidFill>
              </a:rPr>
              <a:t>R(A,B,E)       y         R(C,D) </a:t>
            </a:r>
          </a:p>
        </p:txBody>
      </p:sp>
    </p:spTree>
    <p:extLst>
      <p:ext uri="{BB962C8B-B14F-4D97-AF65-F5344CB8AC3E}">
        <p14:creationId xmlns:p14="http://schemas.microsoft.com/office/powerpoint/2010/main" val="289438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bg/>
                                          </p:spTgt>
                                        </p:tgtEl>
                                        <p:attrNameLst>
                                          <p:attrName>style.visibility</p:attrName>
                                        </p:attrNameLst>
                                      </p:cBhvr>
                                      <p:to>
                                        <p:strVal val="visible"/>
                                      </p:to>
                                    </p:set>
                                    <p:animEffect transition="in" filter="wipe(down)">
                                      <p:cBhvr>
                                        <p:cTn id="22" dur="500"/>
                                        <p:tgtEl>
                                          <p:spTgt spid="6">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down)">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down)">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wipe(down)">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wipe(down)">
                                      <p:cBhvr>
                                        <p:cTn id="4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1" name="Google Shape;121;p6"/>
          <p:cNvSpPr/>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600"/>
              <a:buFont typeface="Calibri"/>
              <a:buNone/>
            </a:pPr>
            <a:r>
              <a:rPr lang="es-AR" sz="2600" b="1" dirty="0">
                <a:solidFill>
                  <a:srgbClr val="FFFFFF"/>
                </a:solidFill>
                <a:latin typeface="Calibri"/>
                <a:ea typeface="Calibri"/>
                <a:cs typeface="Calibri"/>
                <a:sym typeface="Calibri"/>
              </a:rPr>
              <a:t>Capacidad de auditoria</a:t>
            </a:r>
            <a:r>
              <a:rPr lang="es-AR" sz="2600" b="1" i="0" u="none" strike="noStrike" cap="none" dirty="0">
                <a:solidFill>
                  <a:srgbClr val="FFFFFF"/>
                </a:solidFill>
                <a:latin typeface="Calibri"/>
                <a:ea typeface="Calibri"/>
                <a:cs typeface="Calibri"/>
                <a:sym typeface="Calibri"/>
              </a:rPr>
              <a:t> </a:t>
            </a:r>
            <a:endParaRPr dirty="0"/>
          </a:p>
        </p:txBody>
      </p:sp>
      <p:pic>
        <p:nvPicPr>
          <p:cNvPr id="123" name="Google Shape;123;p6" descr="Resultado de imagen para database png icon"/>
          <p:cNvPicPr preferRelativeResize="0"/>
          <p:nvPr/>
        </p:nvPicPr>
        <p:blipFill rotWithShape="1">
          <a:blip r:embed="rId3">
            <a:alphaModFix/>
          </a:blip>
          <a:srcRect/>
          <a:stretch/>
        </p:blipFill>
        <p:spPr>
          <a:xfrm>
            <a:off x="3308383" y="3265077"/>
            <a:ext cx="2142307" cy="2142307"/>
          </a:xfrm>
          <a:prstGeom prst="rect">
            <a:avLst/>
          </a:prstGeom>
          <a:noFill/>
          <a:ln>
            <a:noFill/>
          </a:ln>
        </p:spPr>
      </p:pic>
      <p:sp>
        <p:nvSpPr>
          <p:cNvPr id="2" name="Text Box 5">
            <a:extLst>
              <a:ext uri="{FF2B5EF4-FFF2-40B4-BE49-F238E27FC236}">
                <a16:creationId xmlns:a16="http://schemas.microsoft.com/office/drawing/2014/main" id="{BF1A5632-C2B1-6A8F-B64A-684DE6850A87}"/>
              </a:ext>
            </a:extLst>
          </p:cNvPr>
          <p:cNvSpPr txBox="1">
            <a:spLocks noChangeArrowheads="1"/>
          </p:cNvSpPr>
          <p:nvPr/>
        </p:nvSpPr>
        <p:spPr bwMode="auto">
          <a:xfrm>
            <a:off x="6858000" y="1740707"/>
            <a:ext cx="467995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AR" sz="1600" dirty="0"/>
              <a:t>Vigilar el entorno de la base de datos para que los datos estén protegidos. A través de métodos:</a:t>
            </a:r>
          </a:p>
          <a:p>
            <a:pPr marL="285750" lvl="1" indent="-285750">
              <a:spcBef>
                <a:spcPct val="50000"/>
              </a:spcBef>
              <a:buFont typeface="Wingdings" panose="05000000000000000000" pitchFamily="2" charset="2"/>
              <a:buChar char="§"/>
            </a:pPr>
            <a:r>
              <a:rPr lang="es-ES" altLang="es-AR" sz="1400" dirty="0"/>
              <a:t>Procedimientos de Seguridad.</a:t>
            </a:r>
          </a:p>
          <a:p>
            <a:pPr marL="285750" lvl="1" indent="-285750">
              <a:spcBef>
                <a:spcPct val="50000"/>
              </a:spcBef>
              <a:buFont typeface="Wingdings" panose="05000000000000000000" pitchFamily="2" charset="2"/>
              <a:buChar char="§"/>
            </a:pPr>
            <a:r>
              <a:rPr lang="es-ES" altLang="es-AR" sz="1400" dirty="0"/>
              <a:t>Respaldo y Recuperación.</a:t>
            </a:r>
          </a:p>
          <a:p>
            <a:pPr marL="285750" lvl="1" indent="-285750">
              <a:spcBef>
                <a:spcPct val="50000"/>
              </a:spcBef>
              <a:buFont typeface="Wingdings" panose="05000000000000000000" pitchFamily="2" charset="2"/>
              <a:buChar char="§"/>
            </a:pPr>
            <a:r>
              <a:rPr lang="es-ES" altLang="es-AR" sz="1400" dirty="0"/>
              <a:t>Concurrencia adecuados</a:t>
            </a:r>
          </a:p>
        </p:txBody>
      </p:sp>
      <p:sp>
        <p:nvSpPr>
          <p:cNvPr id="3" name="Text Box 6">
            <a:extLst>
              <a:ext uri="{FF2B5EF4-FFF2-40B4-BE49-F238E27FC236}">
                <a16:creationId xmlns:a16="http://schemas.microsoft.com/office/drawing/2014/main" id="{15569C43-E750-D64F-8F03-1B0CE5EE7C7E}"/>
              </a:ext>
            </a:extLst>
          </p:cNvPr>
          <p:cNvSpPr txBox="1">
            <a:spLocks noChangeArrowheads="1"/>
          </p:cNvSpPr>
          <p:nvPr/>
        </p:nvSpPr>
        <p:spPr bwMode="auto">
          <a:xfrm>
            <a:off x="6823023" y="3656157"/>
            <a:ext cx="467995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s-ES" altLang="es-AR" sz="1600" dirty="0">
                <a:latin typeface="+mn-lt"/>
              </a:rPr>
              <a:t>Poder determinar quién interactuó con la base, no en el sentido de modificar los datos, sino de quién recuperó unos datos y cuales fueron esos datos. Se puede emplear el mismo archivo diario. Puede plantear problemas, como:</a:t>
            </a:r>
          </a:p>
          <a:p>
            <a:pPr lvl="1" eaLnBrk="1" hangingPunct="1">
              <a:spcBef>
                <a:spcPct val="50000"/>
              </a:spcBef>
              <a:buFontTx/>
              <a:buChar char="•"/>
            </a:pPr>
            <a:r>
              <a:rPr lang="es-ES" altLang="es-AR" sz="1400" dirty="0">
                <a:latin typeface="+mn-lt"/>
              </a:rPr>
              <a:t> Tener un diario muy grande.</a:t>
            </a:r>
          </a:p>
          <a:p>
            <a:pPr lvl="1" eaLnBrk="1" hangingPunct="1">
              <a:spcBef>
                <a:spcPct val="50000"/>
              </a:spcBef>
              <a:buFontTx/>
              <a:buChar char="•"/>
            </a:pPr>
            <a:r>
              <a:rPr lang="es-ES" altLang="es-AR" sz="1400" dirty="0">
                <a:latin typeface="+mn-lt"/>
              </a:rPr>
              <a:t> Aumentar el tiempo necesario para acceder a los datos al tener que anotar hasta las lecturas realizadas.</a:t>
            </a:r>
          </a:p>
        </p:txBody>
      </p:sp>
      <p:sp>
        <p:nvSpPr>
          <p:cNvPr id="4" name="CuadroTexto 3">
            <a:extLst>
              <a:ext uri="{FF2B5EF4-FFF2-40B4-BE49-F238E27FC236}">
                <a16:creationId xmlns:a16="http://schemas.microsoft.com/office/drawing/2014/main" id="{1417BEA2-7AC7-839B-9F4C-FB1802368451}"/>
              </a:ext>
            </a:extLst>
          </p:cNvPr>
          <p:cNvSpPr txBox="1"/>
          <p:nvPr/>
        </p:nvSpPr>
        <p:spPr>
          <a:xfrm>
            <a:off x="3698218" y="2864967"/>
            <a:ext cx="1623452" cy="400110"/>
          </a:xfrm>
          <a:prstGeom prst="rect">
            <a:avLst/>
          </a:prstGeom>
          <a:noFill/>
        </p:spPr>
        <p:txBody>
          <a:bodyPr wrap="square" rtlCol="0">
            <a:spAutoFit/>
          </a:bodyPr>
          <a:lstStyle/>
          <a:p>
            <a:r>
              <a:rPr lang="es-AR" sz="2000" b="1" dirty="0">
                <a:effectLst>
                  <a:outerShdw blurRad="38100" dist="38100" dir="2700000" algn="tl">
                    <a:srgbClr val="000000">
                      <a:alpha val="43137"/>
                    </a:srgbClr>
                  </a:outerShdw>
                </a:effectLst>
                <a:latin typeface="+mj-lt"/>
              </a:rPr>
              <a:t>Objetivos</a:t>
            </a:r>
          </a:p>
        </p:txBody>
      </p:sp>
      <p:cxnSp>
        <p:nvCxnSpPr>
          <p:cNvPr id="6" name="Conector: angular 5">
            <a:extLst>
              <a:ext uri="{FF2B5EF4-FFF2-40B4-BE49-F238E27FC236}">
                <a16:creationId xmlns:a16="http://schemas.microsoft.com/office/drawing/2014/main" id="{16F5A06D-DDEA-C8AF-C1BB-0D5743B9AA04}"/>
              </a:ext>
            </a:extLst>
          </p:cNvPr>
          <p:cNvCxnSpPr>
            <a:cxnSpLocks/>
          </p:cNvCxnSpPr>
          <p:nvPr/>
        </p:nvCxnSpPr>
        <p:spPr>
          <a:xfrm flipV="1">
            <a:off x="5366639" y="2224263"/>
            <a:ext cx="1318974" cy="810380"/>
          </a:xfrm>
          <a:prstGeom prst="bentConnector3">
            <a:avLst>
              <a:gd name="adj1" fmla="val 11359"/>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Conector: angular 8">
            <a:extLst>
              <a:ext uri="{FF2B5EF4-FFF2-40B4-BE49-F238E27FC236}">
                <a16:creationId xmlns:a16="http://schemas.microsoft.com/office/drawing/2014/main" id="{2169D7B3-A932-FFC3-BE84-881A4EB83933}"/>
              </a:ext>
            </a:extLst>
          </p:cNvPr>
          <p:cNvCxnSpPr>
            <a:cxnSpLocks/>
          </p:cNvCxnSpPr>
          <p:nvPr/>
        </p:nvCxnSpPr>
        <p:spPr>
          <a:xfrm rot="16200000" flipH="1">
            <a:off x="5373622" y="3182560"/>
            <a:ext cx="1594818" cy="1303984"/>
          </a:xfrm>
          <a:prstGeom prst="bentConnector3">
            <a:avLst>
              <a:gd name="adj1" fmla="val 99816"/>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B9A46800-D0F7-9EF8-7D74-A716A92FCA0F}"/>
              </a:ext>
            </a:extLst>
          </p:cNvPr>
          <p:cNvSpPr txBox="1">
            <a:spLocks noChangeArrowheads="1"/>
          </p:cNvSpPr>
          <p:nvPr/>
        </p:nvSpPr>
        <p:spPr bwMode="auto">
          <a:xfrm>
            <a:off x="2009618" y="442678"/>
            <a:ext cx="11592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dirty="0"/>
              <a:t>Ejemplo:</a:t>
            </a:r>
          </a:p>
        </p:txBody>
      </p:sp>
      <p:sp>
        <p:nvSpPr>
          <p:cNvPr id="3" name="2 CuadroTexto">
            <a:extLst>
              <a:ext uri="{FF2B5EF4-FFF2-40B4-BE49-F238E27FC236}">
                <a16:creationId xmlns:a16="http://schemas.microsoft.com/office/drawing/2014/main" id="{4D802FBF-058D-FF53-C895-DB24585E3E5D}"/>
              </a:ext>
            </a:extLst>
          </p:cNvPr>
          <p:cNvSpPr txBox="1">
            <a:spLocks noChangeArrowheads="1"/>
          </p:cNvSpPr>
          <p:nvPr/>
        </p:nvSpPr>
        <p:spPr bwMode="auto">
          <a:xfrm>
            <a:off x="3479045" y="870337"/>
            <a:ext cx="4014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QUESOS(</a:t>
            </a:r>
            <a:r>
              <a:rPr lang="es-ES" altLang="es-AR" sz="1800" b="1" u="sng"/>
              <a:t>NOMBRE, PAIS</a:t>
            </a:r>
            <a:r>
              <a:rPr lang="es-ES" altLang="es-AR" sz="1800"/>
              <a:t>, REGION)</a:t>
            </a:r>
          </a:p>
        </p:txBody>
      </p:sp>
      <p:sp>
        <p:nvSpPr>
          <p:cNvPr id="4" name="3 CuadroTexto">
            <a:extLst>
              <a:ext uri="{FF2B5EF4-FFF2-40B4-BE49-F238E27FC236}">
                <a16:creationId xmlns:a16="http://schemas.microsoft.com/office/drawing/2014/main" id="{AED46D67-16D0-4755-5DED-8E7B38F105F5}"/>
              </a:ext>
            </a:extLst>
          </p:cNvPr>
          <p:cNvSpPr txBox="1">
            <a:spLocks noChangeArrowheads="1"/>
          </p:cNvSpPr>
          <p:nvPr/>
        </p:nvSpPr>
        <p:spPr bwMode="auto">
          <a:xfrm>
            <a:off x="3438368" y="1514241"/>
            <a:ext cx="109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REGION</a:t>
            </a:r>
          </a:p>
        </p:txBody>
      </p:sp>
      <p:sp>
        <p:nvSpPr>
          <p:cNvPr id="5" name="4 CuadroTexto">
            <a:extLst>
              <a:ext uri="{FF2B5EF4-FFF2-40B4-BE49-F238E27FC236}">
                <a16:creationId xmlns:a16="http://schemas.microsoft.com/office/drawing/2014/main" id="{2C9903D3-ABBF-FBE1-24B8-595ED2C1705A}"/>
              </a:ext>
            </a:extLst>
          </p:cNvPr>
          <p:cNvSpPr txBox="1">
            <a:spLocks noChangeArrowheads="1"/>
          </p:cNvSpPr>
          <p:nvPr/>
        </p:nvSpPr>
        <p:spPr bwMode="auto">
          <a:xfrm>
            <a:off x="6364131" y="1514241"/>
            <a:ext cx="693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PAIS</a:t>
            </a:r>
          </a:p>
        </p:txBody>
      </p:sp>
      <p:sp>
        <p:nvSpPr>
          <p:cNvPr id="6" name="5 CuadroTexto">
            <a:extLst>
              <a:ext uri="{FF2B5EF4-FFF2-40B4-BE49-F238E27FC236}">
                <a16:creationId xmlns:a16="http://schemas.microsoft.com/office/drawing/2014/main" id="{D433B503-509F-1C03-AED9-55D5E683AF25}"/>
              </a:ext>
            </a:extLst>
          </p:cNvPr>
          <p:cNvSpPr txBox="1">
            <a:spLocks noChangeArrowheads="1"/>
          </p:cNvSpPr>
          <p:nvPr/>
        </p:nvSpPr>
        <p:spPr bwMode="auto">
          <a:xfrm>
            <a:off x="3438368" y="1871428"/>
            <a:ext cx="1924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u="sng"/>
              <a:t>NOMBRE, PAIS</a:t>
            </a:r>
            <a:endParaRPr lang="es-ES" altLang="es-AR" sz="1800"/>
          </a:p>
        </p:txBody>
      </p:sp>
      <p:sp>
        <p:nvSpPr>
          <p:cNvPr id="7" name="6 CuadroTexto">
            <a:extLst>
              <a:ext uri="{FF2B5EF4-FFF2-40B4-BE49-F238E27FC236}">
                <a16:creationId xmlns:a16="http://schemas.microsoft.com/office/drawing/2014/main" id="{834D0E03-0879-23AF-C8FC-F86FAF62855B}"/>
              </a:ext>
            </a:extLst>
          </p:cNvPr>
          <p:cNvSpPr txBox="1">
            <a:spLocks noChangeArrowheads="1"/>
          </p:cNvSpPr>
          <p:nvPr/>
        </p:nvSpPr>
        <p:spPr bwMode="auto">
          <a:xfrm>
            <a:off x="6343493" y="1871428"/>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REGION</a:t>
            </a:r>
          </a:p>
        </p:txBody>
      </p:sp>
      <p:cxnSp>
        <p:nvCxnSpPr>
          <p:cNvPr id="8" name="8 Conector recto de flecha">
            <a:extLst>
              <a:ext uri="{FF2B5EF4-FFF2-40B4-BE49-F238E27FC236}">
                <a16:creationId xmlns:a16="http://schemas.microsoft.com/office/drawing/2014/main" id="{40CB6760-3796-0AEE-DE49-BD6DE13087E4}"/>
              </a:ext>
            </a:extLst>
          </p:cNvPr>
          <p:cNvCxnSpPr/>
          <p:nvPr/>
        </p:nvCxnSpPr>
        <p:spPr>
          <a:xfrm>
            <a:off x="4581368" y="1657116"/>
            <a:ext cx="17145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10 Conector recto de flecha">
            <a:extLst>
              <a:ext uri="{FF2B5EF4-FFF2-40B4-BE49-F238E27FC236}">
                <a16:creationId xmlns:a16="http://schemas.microsoft.com/office/drawing/2014/main" id="{12784768-7342-BD67-F374-B79BBF49665E}"/>
              </a:ext>
            </a:extLst>
          </p:cNvPr>
          <p:cNvCxnSpPr>
            <a:stCxn id="6" idx="3"/>
            <a:endCxn id="7" idx="1"/>
          </p:cNvCxnSpPr>
          <p:nvPr/>
        </p:nvCxnSpPr>
        <p:spPr>
          <a:xfrm>
            <a:off x="5362418" y="2055578"/>
            <a:ext cx="981075"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11 CuadroTexto">
            <a:extLst>
              <a:ext uri="{FF2B5EF4-FFF2-40B4-BE49-F238E27FC236}">
                <a16:creationId xmlns:a16="http://schemas.microsoft.com/office/drawing/2014/main" id="{AD078938-B84A-3DE4-D47D-A0C4F00DC556}"/>
              </a:ext>
            </a:extLst>
          </p:cNvPr>
          <p:cNvSpPr txBox="1">
            <a:spLocks noChangeArrowheads="1"/>
          </p:cNvSpPr>
          <p:nvPr/>
        </p:nvSpPr>
        <p:spPr bwMode="auto">
          <a:xfrm>
            <a:off x="6295868" y="3014428"/>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REGION</a:t>
            </a:r>
          </a:p>
        </p:txBody>
      </p:sp>
      <p:sp>
        <p:nvSpPr>
          <p:cNvPr id="11" name="12 CuadroTexto">
            <a:extLst>
              <a:ext uri="{FF2B5EF4-FFF2-40B4-BE49-F238E27FC236}">
                <a16:creationId xmlns:a16="http://schemas.microsoft.com/office/drawing/2014/main" id="{13046A02-BDE1-E119-9D85-8479DC788867}"/>
              </a:ext>
            </a:extLst>
          </p:cNvPr>
          <p:cNvSpPr txBox="1">
            <a:spLocks noChangeArrowheads="1"/>
          </p:cNvSpPr>
          <p:nvPr/>
        </p:nvSpPr>
        <p:spPr bwMode="auto">
          <a:xfrm>
            <a:off x="4152743" y="3300178"/>
            <a:ext cx="693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PAIS</a:t>
            </a:r>
          </a:p>
        </p:txBody>
      </p:sp>
      <p:sp>
        <p:nvSpPr>
          <p:cNvPr id="12" name="13 CuadroTexto">
            <a:extLst>
              <a:ext uri="{FF2B5EF4-FFF2-40B4-BE49-F238E27FC236}">
                <a16:creationId xmlns:a16="http://schemas.microsoft.com/office/drawing/2014/main" id="{10C3C5C5-06D5-A2C3-EFFD-13F10E0CD16B}"/>
              </a:ext>
            </a:extLst>
          </p:cNvPr>
          <p:cNvSpPr txBox="1">
            <a:spLocks noChangeArrowheads="1"/>
          </p:cNvSpPr>
          <p:nvPr/>
        </p:nvSpPr>
        <p:spPr bwMode="auto">
          <a:xfrm>
            <a:off x="4081306" y="2728678"/>
            <a:ext cx="119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NOMBRE</a:t>
            </a:r>
          </a:p>
        </p:txBody>
      </p:sp>
      <p:cxnSp>
        <p:nvCxnSpPr>
          <p:cNvPr id="13" name="18 Forma">
            <a:extLst>
              <a:ext uri="{FF2B5EF4-FFF2-40B4-BE49-F238E27FC236}">
                <a16:creationId xmlns:a16="http://schemas.microsoft.com/office/drawing/2014/main" id="{0BF358C4-969D-1C35-EE2C-7F05760C158E}"/>
              </a:ext>
            </a:extLst>
          </p:cNvPr>
          <p:cNvCxnSpPr>
            <a:stCxn id="10" idx="2"/>
            <a:endCxn id="11" idx="2"/>
          </p:cNvCxnSpPr>
          <p:nvPr/>
        </p:nvCxnSpPr>
        <p:spPr>
          <a:xfrm rot="5400000">
            <a:off x="5528312" y="2354822"/>
            <a:ext cx="285750" cy="2344738"/>
          </a:xfrm>
          <a:prstGeom prst="bentConnector3">
            <a:avLst>
              <a:gd name="adj1" fmla="val 179999"/>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21 Forma">
            <a:extLst>
              <a:ext uri="{FF2B5EF4-FFF2-40B4-BE49-F238E27FC236}">
                <a16:creationId xmlns:a16="http://schemas.microsoft.com/office/drawing/2014/main" id="{5B8093BC-6125-15A3-831F-42E2651B0B58}"/>
              </a:ext>
            </a:extLst>
          </p:cNvPr>
          <p:cNvCxnSpPr>
            <a:stCxn id="12" idx="3"/>
            <a:endCxn id="11" idx="3"/>
          </p:cNvCxnSpPr>
          <p:nvPr/>
        </p:nvCxnSpPr>
        <p:spPr>
          <a:xfrm flipH="1">
            <a:off x="4846481" y="2912828"/>
            <a:ext cx="431800" cy="571500"/>
          </a:xfrm>
          <a:prstGeom prst="bentConnector3">
            <a:avLst>
              <a:gd name="adj1" fmla="val -5279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24 Conector recto de flecha">
            <a:extLst>
              <a:ext uri="{FF2B5EF4-FFF2-40B4-BE49-F238E27FC236}">
                <a16:creationId xmlns:a16="http://schemas.microsoft.com/office/drawing/2014/main" id="{7F92B00B-BD03-04F9-5C1C-024B7314A4B9}"/>
              </a:ext>
            </a:extLst>
          </p:cNvPr>
          <p:cNvCxnSpPr/>
          <p:nvPr/>
        </p:nvCxnSpPr>
        <p:spPr>
          <a:xfrm>
            <a:off x="5510056" y="3157303"/>
            <a:ext cx="714375"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26 CuadroTexto">
            <a:extLst>
              <a:ext uri="{FF2B5EF4-FFF2-40B4-BE49-F238E27FC236}">
                <a16:creationId xmlns:a16="http://schemas.microsoft.com/office/drawing/2014/main" id="{D44D2BCF-0332-1DAD-5458-C6E823779F30}"/>
              </a:ext>
            </a:extLst>
          </p:cNvPr>
          <p:cNvSpPr txBox="1">
            <a:spLocks noChangeArrowheads="1"/>
          </p:cNvSpPr>
          <p:nvPr/>
        </p:nvSpPr>
        <p:spPr bwMode="auto">
          <a:xfrm>
            <a:off x="1908018" y="4584465"/>
            <a:ext cx="3454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QUESOS(</a:t>
            </a:r>
            <a:r>
              <a:rPr lang="es-ES" altLang="es-AR" sz="1800" b="1" u="sng"/>
              <a:t>NOMBRE, </a:t>
            </a:r>
            <a:r>
              <a:rPr lang="es-ES" altLang="es-AR" sz="1800"/>
              <a:t> </a:t>
            </a:r>
            <a:r>
              <a:rPr lang="es-ES" altLang="es-AR" sz="1800" i="1"/>
              <a:t>REGION</a:t>
            </a:r>
            <a:r>
              <a:rPr lang="es-ES" altLang="es-AR" sz="1800"/>
              <a:t>)</a:t>
            </a:r>
          </a:p>
        </p:txBody>
      </p:sp>
      <p:sp>
        <p:nvSpPr>
          <p:cNvPr id="17" name="27 CuadroTexto">
            <a:extLst>
              <a:ext uri="{FF2B5EF4-FFF2-40B4-BE49-F238E27FC236}">
                <a16:creationId xmlns:a16="http://schemas.microsoft.com/office/drawing/2014/main" id="{1FFA2B7C-FDAE-07BD-665B-E05666023AE4}"/>
              </a:ext>
            </a:extLst>
          </p:cNvPr>
          <p:cNvSpPr txBox="1">
            <a:spLocks noChangeArrowheads="1"/>
          </p:cNvSpPr>
          <p:nvPr/>
        </p:nvSpPr>
        <p:spPr bwMode="auto">
          <a:xfrm>
            <a:off x="2050893" y="5298840"/>
            <a:ext cx="3103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REGIONES(</a:t>
            </a:r>
            <a:r>
              <a:rPr lang="es-ES" altLang="es-AR" sz="1800" b="1" u="sng"/>
              <a:t>REGION</a:t>
            </a:r>
            <a:r>
              <a:rPr lang="es-ES" altLang="es-AR" sz="1800" b="1"/>
              <a:t>, </a:t>
            </a:r>
            <a:r>
              <a:rPr lang="es-ES" altLang="es-AR" sz="1800"/>
              <a:t>PAIS)</a:t>
            </a:r>
          </a:p>
        </p:txBody>
      </p:sp>
      <p:sp>
        <p:nvSpPr>
          <p:cNvPr id="18" name="28 CuadroTexto">
            <a:extLst>
              <a:ext uri="{FF2B5EF4-FFF2-40B4-BE49-F238E27FC236}">
                <a16:creationId xmlns:a16="http://schemas.microsoft.com/office/drawing/2014/main" id="{8D6227FC-FADF-2AA5-B323-21629B561587}"/>
              </a:ext>
            </a:extLst>
          </p:cNvPr>
          <p:cNvSpPr txBox="1">
            <a:spLocks noChangeArrowheads="1"/>
          </p:cNvSpPr>
          <p:nvPr/>
        </p:nvSpPr>
        <p:spPr bwMode="auto">
          <a:xfrm>
            <a:off x="6194268" y="4571765"/>
            <a:ext cx="1211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NOMBRE</a:t>
            </a:r>
            <a:endParaRPr lang="es-ES" altLang="es-AR" sz="1800"/>
          </a:p>
        </p:txBody>
      </p:sp>
      <p:sp>
        <p:nvSpPr>
          <p:cNvPr id="19" name="29 CuadroTexto">
            <a:extLst>
              <a:ext uri="{FF2B5EF4-FFF2-40B4-BE49-F238E27FC236}">
                <a16:creationId xmlns:a16="http://schemas.microsoft.com/office/drawing/2014/main" id="{3D523A7F-DAE9-91B3-AB5C-E0D7F3A1BB79}"/>
              </a:ext>
            </a:extLst>
          </p:cNvPr>
          <p:cNvSpPr txBox="1">
            <a:spLocks noChangeArrowheads="1"/>
          </p:cNvSpPr>
          <p:nvPr/>
        </p:nvSpPr>
        <p:spPr bwMode="auto">
          <a:xfrm>
            <a:off x="9099393" y="4571765"/>
            <a:ext cx="109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REGION</a:t>
            </a:r>
          </a:p>
        </p:txBody>
      </p:sp>
      <p:cxnSp>
        <p:nvCxnSpPr>
          <p:cNvPr id="20" name="30 Conector recto de flecha">
            <a:extLst>
              <a:ext uri="{FF2B5EF4-FFF2-40B4-BE49-F238E27FC236}">
                <a16:creationId xmlns:a16="http://schemas.microsoft.com/office/drawing/2014/main" id="{72F80C37-428A-8560-9DFB-49CF2CAF356F}"/>
              </a:ext>
            </a:extLst>
          </p:cNvPr>
          <p:cNvCxnSpPr>
            <a:stCxn id="18" idx="3"/>
            <a:endCxn id="19" idx="1"/>
          </p:cNvCxnSpPr>
          <p:nvPr/>
        </p:nvCxnSpPr>
        <p:spPr>
          <a:xfrm>
            <a:off x="7405530" y="4757502"/>
            <a:ext cx="1693863"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31 CuadroTexto">
            <a:extLst>
              <a:ext uri="{FF2B5EF4-FFF2-40B4-BE49-F238E27FC236}">
                <a16:creationId xmlns:a16="http://schemas.microsoft.com/office/drawing/2014/main" id="{B5A154D8-6575-6FB5-32EE-319BB8F9AE85}"/>
              </a:ext>
            </a:extLst>
          </p:cNvPr>
          <p:cNvSpPr txBox="1">
            <a:spLocks noChangeArrowheads="1"/>
          </p:cNvSpPr>
          <p:nvPr/>
        </p:nvSpPr>
        <p:spPr bwMode="auto">
          <a:xfrm>
            <a:off x="6265705" y="5298840"/>
            <a:ext cx="1095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REGION</a:t>
            </a:r>
          </a:p>
        </p:txBody>
      </p:sp>
      <p:sp>
        <p:nvSpPr>
          <p:cNvPr id="22" name="32 CuadroTexto">
            <a:extLst>
              <a:ext uri="{FF2B5EF4-FFF2-40B4-BE49-F238E27FC236}">
                <a16:creationId xmlns:a16="http://schemas.microsoft.com/office/drawing/2014/main" id="{FC69503C-FCE2-78E3-B5E4-90BB721B60BE}"/>
              </a:ext>
            </a:extLst>
          </p:cNvPr>
          <p:cNvSpPr txBox="1">
            <a:spLocks noChangeArrowheads="1"/>
          </p:cNvSpPr>
          <p:nvPr/>
        </p:nvSpPr>
        <p:spPr bwMode="auto">
          <a:xfrm>
            <a:off x="9191468" y="5298840"/>
            <a:ext cx="693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PAIS</a:t>
            </a:r>
          </a:p>
        </p:txBody>
      </p:sp>
      <p:cxnSp>
        <p:nvCxnSpPr>
          <p:cNvPr id="23" name="33 Conector recto de flecha">
            <a:extLst>
              <a:ext uri="{FF2B5EF4-FFF2-40B4-BE49-F238E27FC236}">
                <a16:creationId xmlns:a16="http://schemas.microsoft.com/office/drawing/2014/main" id="{A674F42C-40A9-0D00-ADC2-3E64A2475E77}"/>
              </a:ext>
            </a:extLst>
          </p:cNvPr>
          <p:cNvCxnSpPr/>
          <p:nvPr/>
        </p:nvCxnSpPr>
        <p:spPr>
          <a:xfrm>
            <a:off x="7408705" y="5441715"/>
            <a:ext cx="17145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47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down)">
                                      <p:cBhvr>
                                        <p:cTn id="27" dur="500"/>
                                        <p:tgtEl>
                                          <p:spTgt spid="16">
                                            <p:txEl>
                                              <p:pRg st="0" end="0"/>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down)">
                                      <p:cBhvr>
                                        <p:cTn id="30"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allAtOnce"/>
      <p:bldP spid="17" grpId="0" build="allAtOnce"/>
      <p:bldP spid="18" grpId="0"/>
      <p:bldP spid="19" grpId="0"/>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E5E84D6E-152D-D33D-04CB-ADEEB741B2B2}"/>
              </a:ext>
            </a:extLst>
          </p:cNvPr>
          <p:cNvSpPr txBox="1">
            <a:spLocks noChangeArrowheads="1"/>
          </p:cNvSpPr>
          <p:nvPr/>
        </p:nvSpPr>
        <p:spPr bwMode="auto">
          <a:xfrm>
            <a:off x="1897661" y="878330"/>
            <a:ext cx="5497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DEPENDENCIAS DE VALORES MULTIPLES: 4FN</a:t>
            </a:r>
          </a:p>
        </p:txBody>
      </p:sp>
      <p:sp>
        <p:nvSpPr>
          <p:cNvPr id="3" name="3 CuadroTexto">
            <a:extLst>
              <a:ext uri="{FF2B5EF4-FFF2-40B4-BE49-F238E27FC236}">
                <a16:creationId xmlns:a16="http://schemas.microsoft.com/office/drawing/2014/main" id="{506D2E65-7801-8C32-0942-3FACD7CEACC6}"/>
              </a:ext>
            </a:extLst>
          </p:cNvPr>
          <p:cNvSpPr txBox="1">
            <a:spLocks noChangeArrowheads="1"/>
          </p:cNvSpPr>
          <p:nvPr/>
        </p:nvSpPr>
        <p:spPr bwMode="auto">
          <a:xfrm>
            <a:off x="2183411" y="1664143"/>
            <a:ext cx="75009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Un valor o atributo A determina un conjunto de valores múltiples B</a:t>
            </a:r>
          </a:p>
          <a:p>
            <a:pPr eaLnBrk="1" hangingPunct="1">
              <a:spcBef>
                <a:spcPct val="0"/>
              </a:spcBef>
              <a:buFontTx/>
              <a:buNone/>
            </a:pPr>
            <a:endParaRPr lang="es-ES" altLang="es-AR" sz="1800"/>
          </a:p>
          <a:p>
            <a:pPr eaLnBrk="1" hangingPunct="1">
              <a:spcBef>
                <a:spcPct val="0"/>
              </a:spcBef>
              <a:buFontTx/>
              <a:buNone/>
            </a:pPr>
            <a:endParaRPr lang="es-ES" altLang="es-AR" sz="1800"/>
          </a:p>
        </p:txBody>
      </p:sp>
      <p:sp>
        <p:nvSpPr>
          <p:cNvPr id="4" name="4 CuadroTexto">
            <a:extLst>
              <a:ext uri="{FF2B5EF4-FFF2-40B4-BE49-F238E27FC236}">
                <a16:creationId xmlns:a16="http://schemas.microsoft.com/office/drawing/2014/main" id="{38EEC1A7-5C62-CAA8-DC58-6478366E1D90}"/>
              </a:ext>
            </a:extLst>
          </p:cNvPr>
          <p:cNvSpPr txBox="1">
            <a:spLocks noChangeArrowheads="1"/>
          </p:cNvSpPr>
          <p:nvPr/>
        </p:nvSpPr>
        <p:spPr bwMode="auto">
          <a:xfrm>
            <a:off x="3258149" y="2122930"/>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A</a:t>
            </a:r>
            <a:endParaRPr lang="es-ES" altLang="es-AR" sz="1800"/>
          </a:p>
        </p:txBody>
      </p:sp>
      <p:sp>
        <p:nvSpPr>
          <p:cNvPr id="5" name="5 CuadroTexto">
            <a:extLst>
              <a:ext uri="{FF2B5EF4-FFF2-40B4-BE49-F238E27FC236}">
                <a16:creationId xmlns:a16="http://schemas.microsoft.com/office/drawing/2014/main" id="{83E9B2C8-C201-93E2-B1AD-E64E565BA424}"/>
              </a:ext>
            </a:extLst>
          </p:cNvPr>
          <p:cNvSpPr txBox="1">
            <a:spLocks noChangeArrowheads="1"/>
          </p:cNvSpPr>
          <p:nvPr/>
        </p:nvSpPr>
        <p:spPr bwMode="auto">
          <a:xfrm>
            <a:off x="6164861" y="2122930"/>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B</a:t>
            </a:r>
          </a:p>
        </p:txBody>
      </p:sp>
      <p:cxnSp>
        <p:nvCxnSpPr>
          <p:cNvPr id="6" name="6 Conector recto de flecha">
            <a:extLst>
              <a:ext uri="{FF2B5EF4-FFF2-40B4-BE49-F238E27FC236}">
                <a16:creationId xmlns:a16="http://schemas.microsoft.com/office/drawing/2014/main" id="{56447212-C464-B090-BF13-DEB963EA1B8F}"/>
              </a:ext>
            </a:extLst>
          </p:cNvPr>
          <p:cNvCxnSpPr>
            <a:stCxn id="4" idx="3"/>
            <a:endCxn id="5" idx="1"/>
          </p:cNvCxnSpPr>
          <p:nvPr/>
        </p:nvCxnSpPr>
        <p:spPr>
          <a:xfrm>
            <a:off x="3610574" y="2307080"/>
            <a:ext cx="2554287"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7 Conector recto de flecha">
            <a:extLst>
              <a:ext uri="{FF2B5EF4-FFF2-40B4-BE49-F238E27FC236}">
                <a16:creationId xmlns:a16="http://schemas.microsoft.com/office/drawing/2014/main" id="{C91E359D-E98A-E089-5751-F8D042F1C7F3}"/>
              </a:ext>
            </a:extLst>
          </p:cNvPr>
          <p:cNvCxnSpPr/>
          <p:nvPr/>
        </p:nvCxnSpPr>
        <p:spPr>
          <a:xfrm>
            <a:off x="5896574" y="2305493"/>
            <a:ext cx="2159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11 CuadroTexto">
            <a:extLst>
              <a:ext uri="{FF2B5EF4-FFF2-40B4-BE49-F238E27FC236}">
                <a16:creationId xmlns:a16="http://schemas.microsoft.com/office/drawing/2014/main" id="{CC1CF1FF-13E9-F579-0814-5CB10B18138A}"/>
              </a:ext>
            </a:extLst>
          </p:cNvPr>
          <p:cNvSpPr txBox="1">
            <a:spLocks noChangeArrowheads="1"/>
          </p:cNvSpPr>
          <p:nvPr/>
        </p:nvSpPr>
        <p:spPr bwMode="auto">
          <a:xfrm>
            <a:off x="2826349" y="2807143"/>
            <a:ext cx="46339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dirty="0"/>
              <a:t>ESTUDIANTE(</a:t>
            </a:r>
            <a:r>
              <a:rPr lang="es-ES" altLang="es-AR" sz="1800" b="1" u="sng" dirty="0"/>
              <a:t>NUM</a:t>
            </a:r>
            <a:r>
              <a:rPr lang="es-ES" altLang="es-AR" sz="1800" b="1" dirty="0"/>
              <a:t>, </a:t>
            </a:r>
            <a:r>
              <a:rPr lang="es-ES" altLang="es-AR" sz="1800" dirty="0"/>
              <a:t>CURSO,DEPORTE)</a:t>
            </a:r>
          </a:p>
        </p:txBody>
      </p:sp>
      <p:graphicFrame>
        <p:nvGraphicFramePr>
          <p:cNvPr id="9" name="12 Tabla">
            <a:extLst>
              <a:ext uri="{FF2B5EF4-FFF2-40B4-BE49-F238E27FC236}">
                <a16:creationId xmlns:a16="http://schemas.microsoft.com/office/drawing/2014/main" id="{C4F61E79-65A6-FEC9-7C0D-551205C9679D}"/>
              </a:ext>
            </a:extLst>
          </p:cNvPr>
          <p:cNvGraphicFramePr>
            <a:graphicFrameLocks noGrp="1"/>
          </p:cNvGraphicFramePr>
          <p:nvPr>
            <p:extLst>
              <p:ext uri="{D42A27DB-BD31-4B8C-83A1-F6EECF244321}">
                <p14:modId xmlns:p14="http://schemas.microsoft.com/office/powerpoint/2010/main" val="2757517668"/>
              </p:ext>
            </p:extLst>
          </p:nvPr>
        </p:nvGraphicFramePr>
        <p:xfrm>
          <a:off x="3683599" y="3235768"/>
          <a:ext cx="4323154" cy="1520220"/>
        </p:xfrm>
        <a:graphic>
          <a:graphicData uri="http://schemas.openxmlformats.org/drawingml/2006/table">
            <a:tbl>
              <a:tblPr/>
              <a:tblGrid>
                <a:gridCol w="1085311">
                  <a:extLst>
                    <a:ext uri="{9D8B030D-6E8A-4147-A177-3AD203B41FA5}">
                      <a16:colId xmlns:a16="http://schemas.microsoft.com/office/drawing/2014/main" val="20000"/>
                    </a:ext>
                  </a:extLst>
                </a:gridCol>
                <a:gridCol w="1682231">
                  <a:extLst>
                    <a:ext uri="{9D8B030D-6E8A-4147-A177-3AD203B41FA5}">
                      <a16:colId xmlns:a16="http://schemas.microsoft.com/office/drawing/2014/main" val="20001"/>
                    </a:ext>
                  </a:extLst>
                </a:gridCol>
                <a:gridCol w="1555612">
                  <a:extLst>
                    <a:ext uri="{9D8B030D-6E8A-4147-A177-3AD203B41FA5}">
                      <a16:colId xmlns:a16="http://schemas.microsoft.com/office/drawing/2014/main" val="20002"/>
                    </a:ext>
                  </a:extLst>
                </a:gridCol>
              </a:tblGrid>
              <a:tr h="200133">
                <a:tc>
                  <a:txBody>
                    <a:bodyPr/>
                    <a:lstStyle/>
                    <a:p>
                      <a:pPr algn="ctr" fontAlgn="ctr"/>
                      <a:r>
                        <a:rPr lang="es-ES" sz="1600" b="0" i="0" u="none" strike="noStrike">
                          <a:latin typeface="Arial"/>
                        </a:rPr>
                        <a:t>num </a:t>
                      </a:r>
                    </a:p>
                  </a:txBody>
                  <a:tcPr marL="9525" marR="9525" marT="95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s-ES" sz="1600" b="0" i="0" u="none" strike="noStrike">
                          <a:latin typeface="Arial"/>
                        </a:rPr>
                        <a:t>curso</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s-ES" sz="1600" b="0" i="0" u="none" strike="noStrike">
                          <a:latin typeface="Arial"/>
                        </a:rPr>
                        <a:t>deporte</a:t>
                      </a:r>
                    </a:p>
                  </a:txBody>
                  <a:tcPr marL="9525" marR="9525" marT="95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extLst>
                  <a:ext uri="{0D108BD9-81ED-4DB2-BD59-A6C34878D82A}">
                    <a16:rowId xmlns:a16="http://schemas.microsoft.com/office/drawing/2014/main" val="10000"/>
                  </a:ext>
                </a:extLst>
              </a:tr>
              <a:tr h="200133">
                <a:tc>
                  <a:txBody>
                    <a:bodyPr/>
                    <a:lstStyle/>
                    <a:p>
                      <a:pPr algn="ctr" fontAlgn="ctr"/>
                      <a:r>
                        <a:rPr lang="es-ES" sz="1600" b="0" i="0" u="none" strike="noStrike">
                          <a:latin typeface="Arial"/>
                        </a:rPr>
                        <a:t>10</a:t>
                      </a:r>
                    </a:p>
                  </a:txBody>
                  <a:tcPr marL="9525" marR="9525" marT="95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Base de datos</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Basquet</a:t>
                      </a:r>
                    </a:p>
                  </a:txBody>
                  <a:tcPr marL="9525" marR="9525" marT="95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2509">
                <a:tc>
                  <a:txBody>
                    <a:bodyPr/>
                    <a:lstStyle/>
                    <a:p>
                      <a:pPr algn="ctr" fontAlgn="ctr"/>
                      <a:r>
                        <a:rPr lang="es-ES" sz="1600" b="0" i="0" u="none" strike="noStrike">
                          <a:latin typeface="Arial"/>
                        </a:rPr>
                        <a:t>10</a:t>
                      </a:r>
                    </a:p>
                  </a:txBody>
                  <a:tcPr marL="9525" marR="9525" marT="95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Base de datos</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Natación</a:t>
                      </a:r>
                    </a:p>
                  </a:txBody>
                  <a:tcPr marL="9525" marR="9525" marT="95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2509">
                <a:tc>
                  <a:txBody>
                    <a:bodyPr/>
                    <a:lstStyle/>
                    <a:p>
                      <a:pPr algn="ctr" fontAlgn="ctr"/>
                      <a:r>
                        <a:rPr lang="es-ES" sz="1600" b="0" i="0" u="none" strike="noStrike">
                          <a:latin typeface="Arial"/>
                        </a:rPr>
                        <a:t>10</a:t>
                      </a:r>
                    </a:p>
                  </a:txBody>
                  <a:tcPr marL="9525" marR="9525" marT="95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Base de datos</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Tenis</a:t>
                      </a:r>
                    </a:p>
                  </a:txBody>
                  <a:tcPr marL="9525" marR="9525" marT="95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92509">
                <a:tc>
                  <a:txBody>
                    <a:bodyPr/>
                    <a:lstStyle/>
                    <a:p>
                      <a:pPr algn="ctr" fontAlgn="ctr"/>
                      <a:r>
                        <a:rPr lang="es-ES" sz="1600" b="0" i="0" u="none" strike="noStrike">
                          <a:latin typeface="Arial"/>
                        </a:rPr>
                        <a:t>20</a:t>
                      </a:r>
                    </a:p>
                  </a:txBody>
                  <a:tcPr marL="9525" marR="9525" marT="95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Física</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Basquet</a:t>
                      </a:r>
                    </a:p>
                  </a:txBody>
                  <a:tcPr marL="9525" marR="9525" marT="95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00133">
                <a:tc>
                  <a:txBody>
                    <a:bodyPr/>
                    <a:lstStyle/>
                    <a:p>
                      <a:pPr algn="ctr" fontAlgn="ctr"/>
                      <a:r>
                        <a:rPr lang="es-ES" sz="1600" b="0" i="0" u="none" strike="noStrike">
                          <a:latin typeface="Arial"/>
                        </a:rPr>
                        <a:t>20</a:t>
                      </a:r>
                    </a:p>
                  </a:txBody>
                  <a:tcPr marL="9525" marR="9525" marT="95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600" b="0" i="0" u="none" strike="noStrike">
                          <a:latin typeface="Arial"/>
                        </a:rPr>
                        <a:t>Física</a:t>
                      </a:r>
                    </a:p>
                  </a:txBody>
                  <a:tcPr marL="9525" marR="9525" marT="95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600" b="0" i="0" u="none" strike="noStrike" dirty="0">
                          <a:latin typeface="Arial"/>
                        </a:rPr>
                        <a:t>Futbol</a:t>
                      </a:r>
                    </a:p>
                  </a:txBody>
                  <a:tcPr marL="9525" marR="9525" marT="95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13 CuadroTexto">
            <a:extLst>
              <a:ext uri="{FF2B5EF4-FFF2-40B4-BE49-F238E27FC236}">
                <a16:creationId xmlns:a16="http://schemas.microsoft.com/office/drawing/2014/main" id="{78126786-78A7-CC12-4234-77711656C84D}"/>
              </a:ext>
            </a:extLst>
          </p:cNvPr>
          <p:cNvSpPr txBox="1">
            <a:spLocks noChangeArrowheads="1"/>
          </p:cNvSpPr>
          <p:nvPr/>
        </p:nvSpPr>
        <p:spPr bwMode="auto">
          <a:xfrm>
            <a:off x="3604224" y="5017925"/>
            <a:ext cx="7096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NUM</a:t>
            </a:r>
            <a:endParaRPr lang="es-ES" altLang="es-AR" sz="1800"/>
          </a:p>
        </p:txBody>
      </p:sp>
      <p:sp>
        <p:nvSpPr>
          <p:cNvPr id="11" name="14 CuadroTexto">
            <a:extLst>
              <a:ext uri="{FF2B5EF4-FFF2-40B4-BE49-F238E27FC236}">
                <a16:creationId xmlns:a16="http://schemas.microsoft.com/office/drawing/2014/main" id="{22F7378E-4F1F-C65E-9B2D-A07AA0BB25BB}"/>
              </a:ext>
            </a:extLst>
          </p:cNvPr>
          <p:cNvSpPr txBox="1">
            <a:spLocks noChangeArrowheads="1"/>
          </p:cNvSpPr>
          <p:nvPr/>
        </p:nvSpPr>
        <p:spPr bwMode="auto">
          <a:xfrm>
            <a:off x="6509349" y="5017925"/>
            <a:ext cx="1017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CURSO</a:t>
            </a:r>
          </a:p>
        </p:txBody>
      </p:sp>
      <p:cxnSp>
        <p:nvCxnSpPr>
          <p:cNvPr id="12" name="15 Conector recto de flecha">
            <a:extLst>
              <a:ext uri="{FF2B5EF4-FFF2-40B4-BE49-F238E27FC236}">
                <a16:creationId xmlns:a16="http://schemas.microsoft.com/office/drawing/2014/main" id="{1EF5C63B-D9A0-3B67-D6C0-900C415CD5F4}"/>
              </a:ext>
            </a:extLst>
          </p:cNvPr>
          <p:cNvCxnSpPr>
            <a:stCxn id="10" idx="3"/>
            <a:endCxn id="11" idx="1"/>
          </p:cNvCxnSpPr>
          <p:nvPr/>
        </p:nvCxnSpPr>
        <p:spPr>
          <a:xfrm>
            <a:off x="4313837" y="5202075"/>
            <a:ext cx="2195512" cy="158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16 CuadroTexto">
            <a:extLst>
              <a:ext uri="{FF2B5EF4-FFF2-40B4-BE49-F238E27FC236}">
                <a16:creationId xmlns:a16="http://schemas.microsoft.com/office/drawing/2014/main" id="{C56503EF-885B-EC5B-E0D5-ACF5B7B84E8B}"/>
              </a:ext>
            </a:extLst>
          </p:cNvPr>
          <p:cNvSpPr txBox="1">
            <a:spLocks noChangeArrowheads="1"/>
          </p:cNvSpPr>
          <p:nvPr/>
        </p:nvSpPr>
        <p:spPr bwMode="auto">
          <a:xfrm>
            <a:off x="3597874" y="5403688"/>
            <a:ext cx="711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a:t>NUM</a:t>
            </a:r>
            <a:endParaRPr lang="es-ES" altLang="es-AR" sz="1800"/>
          </a:p>
        </p:txBody>
      </p:sp>
      <p:sp>
        <p:nvSpPr>
          <p:cNvPr id="14" name="17 CuadroTexto">
            <a:extLst>
              <a:ext uri="{FF2B5EF4-FFF2-40B4-BE49-F238E27FC236}">
                <a16:creationId xmlns:a16="http://schemas.microsoft.com/office/drawing/2014/main" id="{BD06D91D-B413-A739-CF38-EC9464C5A98A}"/>
              </a:ext>
            </a:extLst>
          </p:cNvPr>
          <p:cNvSpPr txBox="1">
            <a:spLocks noChangeArrowheads="1"/>
          </p:cNvSpPr>
          <p:nvPr/>
        </p:nvSpPr>
        <p:spPr bwMode="auto">
          <a:xfrm>
            <a:off x="6502999" y="5403688"/>
            <a:ext cx="1296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DEPORTE</a:t>
            </a:r>
          </a:p>
        </p:txBody>
      </p:sp>
      <p:cxnSp>
        <p:nvCxnSpPr>
          <p:cNvPr id="15" name="18 Conector recto de flecha">
            <a:extLst>
              <a:ext uri="{FF2B5EF4-FFF2-40B4-BE49-F238E27FC236}">
                <a16:creationId xmlns:a16="http://schemas.microsoft.com/office/drawing/2014/main" id="{C1852BF4-4BF1-B634-63D9-05837387FC50}"/>
              </a:ext>
            </a:extLst>
          </p:cNvPr>
          <p:cNvCxnSpPr/>
          <p:nvPr/>
        </p:nvCxnSpPr>
        <p:spPr>
          <a:xfrm>
            <a:off x="4309074" y="5629113"/>
            <a:ext cx="2193925"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19 Conector recto de flecha">
            <a:extLst>
              <a:ext uri="{FF2B5EF4-FFF2-40B4-BE49-F238E27FC236}">
                <a16:creationId xmlns:a16="http://schemas.microsoft.com/office/drawing/2014/main" id="{37482020-926B-AC17-0323-365856DA5326}"/>
              </a:ext>
            </a:extLst>
          </p:cNvPr>
          <p:cNvCxnSpPr/>
          <p:nvPr/>
        </p:nvCxnSpPr>
        <p:spPr>
          <a:xfrm>
            <a:off x="6177562" y="5200488"/>
            <a:ext cx="2159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20 Conector recto de flecha">
            <a:extLst>
              <a:ext uri="{FF2B5EF4-FFF2-40B4-BE49-F238E27FC236}">
                <a16:creationId xmlns:a16="http://schemas.microsoft.com/office/drawing/2014/main" id="{E4461E45-AFEB-3ECE-7458-F48D1421B0B3}"/>
              </a:ext>
            </a:extLst>
          </p:cNvPr>
          <p:cNvCxnSpPr/>
          <p:nvPr/>
        </p:nvCxnSpPr>
        <p:spPr>
          <a:xfrm>
            <a:off x="6169624" y="5629113"/>
            <a:ext cx="215900" cy="1587"/>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46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down)">
                                      <p:cBhvr>
                                        <p:cTn id="21" dur="500"/>
                                        <p:tgtEl>
                                          <p:spTgt spid="1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par>
                                <p:cTn id="25" presetID="22" presetClass="entr" presetSubtype="4"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down)">
                                      <p:cBhvr>
                                        <p:cTn id="35" dur="500"/>
                                        <p:tgtEl>
                                          <p:spTgt spid="14"/>
                                        </p:tgtEl>
                                      </p:cBhvr>
                                    </p:animEffect>
                                  </p:childTnLst>
                                </p:cTn>
                              </p:par>
                              <p:par>
                                <p:cTn id="36" presetID="22" presetClass="entr" presetSubtype="4"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par>
                                <p:cTn id="39" presetID="22" presetClass="entr" presetSubtype="4"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par>
                                <p:cTn id="42" presetID="22" presetClass="entr" presetSubtype="4"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down)">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009D1CBB-E021-C96A-7D07-EFF8CAA8E8CE}"/>
              </a:ext>
            </a:extLst>
          </p:cNvPr>
          <p:cNvSpPr txBox="1">
            <a:spLocks noChangeArrowheads="1"/>
          </p:cNvSpPr>
          <p:nvPr/>
        </p:nvSpPr>
        <p:spPr bwMode="auto">
          <a:xfrm>
            <a:off x="3007871" y="888871"/>
            <a:ext cx="2852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dirty="0"/>
              <a:t>Normalización de la 4FN</a:t>
            </a:r>
          </a:p>
        </p:txBody>
      </p:sp>
      <p:sp>
        <p:nvSpPr>
          <p:cNvPr id="3" name="2 CuadroTexto">
            <a:extLst>
              <a:ext uri="{FF2B5EF4-FFF2-40B4-BE49-F238E27FC236}">
                <a16:creationId xmlns:a16="http://schemas.microsoft.com/office/drawing/2014/main" id="{3F294A90-759C-3443-C12B-4C656AE0330E}"/>
              </a:ext>
            </a:extLst>
          </p:cNvPr>
          <p:cNvSpPr txBox="1">
            <a:spLocks noChangeArrowheads="1"/>
          </p:cNvSpPr>
          <p:nvPr/>
        </p:nvSpPr>
        <p:spPr bwMode="auto">
          <a:xfrm>
            <a:off x="3507934" y="1817558"/>
            <a:ext cx="47371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AutoNum type="arabicPeriod"/>
            </a:pPr>
            <a:r>
              <a:rPr lang="es-ES" altLang="es-AR" sz="1800"/>
              <a:t>Es FNBC</a:t>
            </a:r>
          </a:p>
          <a:p>
            <a:pPr eaLnBrk="1" hangingPunct="1">
              <a:spcBef>
                <a:spcPct val="0"/>
              </a:spcBef>
              <a:buFontTx/>
              <a:buAutoNum type="arabicPeriod"/>
            </a:pPr>
            <a:r>
              <a:rPr lang="es-ES" altLang="es-AR" sz="1800"/>
              <a:t>No contiene dependencias Multivaluadas</a:t>
            </a:r>
          </a:p>
        </p:txBody>
      </p:sp>
      <p:sp>
        <p:nvSpPr>
          <p:cNvPr id="4" name="3 CuadroTexto">
            <a:extLst>
              <a:ext uri="{FF2B5EF4-FFF2-40B4-BE49-F238E27FC236}">
                <a16:creationId xmlns:a16="http://schemas.microsoft.com/office/drawing/2014/main" id="{91D4182C-A641-69C6-052E-0CEF949A357E}"/>
              </a:ext>
            </a:extLst>
          </p:cNvPr>
          <p:cNvSpPr txBox="1">
            <a:spLocks noChangeArrowheads="1"/>
          </p:cNvSpPr>
          <p:nvPr/>
        </p:nvSpPr>
        <p:spPr bwMode="auto">
          <a:xfrm>
            <a:off x="3936559" y="2674808"/>
            <a:ext cx="3143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R( </a:t>
            </a:r>
            <a:r>
              <a:rPr lang="es-ES" altLang="es-AR" sz="1800" u="sng"/>
              <a:t>A</a:t>
            </a:r>
            <a:r>
              <a:rPr lang="es-ES" altLang="es-AR" sz="1800"/>
              <a:t>, B, C )</a:t>
            </a:r>
          </a:p>
        </p:txBody>
      </p:sp>
      <p:sp>
        <p:nvSpPr>
          <p:cNvPr id="5" name="4 CuadroTexto">
            <a:extLst>
              <a:ext uri="{FF2B5EF4-FFF2-40B4-BE49-F238E27FC236}">
                <a16:creationId xmlns:a16="http://schemas.microsoft.com/office/drawing/2014/main" id="{6BFBEBD6-79BF-C9CC-1CE2-4EC481D72355}"/>
              </a:ext>
            </a:extLst>
          </p:cNvPr>
          <p:cNvSpPr txBox="1">
            <a:spLocks noChangeArrowheads="1"/>
          </p:cNvSpPr>
          <p:nvPr/>
        </p:nvSpPr>
        <p:spPr bwMode="auto">
          <a:xfrm>
            <a:off x="3793684" y="3746371"/>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A</a:t>
            </a:r>
          </a:p>
        </p:txBody>
      </p:sp>
      <p:sp>
        <p:nvSpPr>
          <p:cNvPr id="6" name="5 CuadroTexto">
            <a:extLst>
              <a:ext uri="{FF2B5EF4-FFF2-40B4-BE49-F238E27FC236}">
                <a16:creationId xmlns:a16="http://schemas.microsoft.com/office/drawing/2014/main" id="{4EB05491-BD6C-CEF4-4955-B71094E552F6}"/>
              </a:ext>
            </a:extLst>
          </p:cNvPr>
          <p:cNvSpPr txBox="1">
            <a:spLocks noChangeArrowheads="1"/>
          </p:cNvSpPr>
          <p:nvPr/>
        </p:nvSpPr>
        <p:spPr bwMode="auto">
          <a:xfrm>
            <a:off x="5508184" y="3317746"/>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B</a:t>
            </a:r>
          </a:p>
        </p:txBody>
      </p:sp>
      <p:sp>
        <p:nvSpPr>
          <p:cNvPr id="7" name="6 CuadroTexto">
            <a:extLst>
              <a:ext uri="{FF2B5EF4-FFF2-40B4-BE49-F238E27FC236}">
                <a16:creationId xmlns:a16="http://schemas.microsoft.com/office/drawing/2014/main" id="{DC3753A3-A2C3-8950-30F2-46DE27E3BE7B}"/>
              </a:ext>
            </a:extLst>
          </p:cNvPr>
          <p:cNvSpPr txBox="1">
            <a:spLocks noChangeArrowheads="1"/>
          </p:cNvSpPr>
          <p:nvPr/>
        </p:nvSpPr>
        <p:spPr bwMode="auto">
          <a:xfrm>
            <a:off x="5508184" y="4162296"/>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t>C</a:t>
            </a:r>
          </a:p>
        </p:txBody>
      </p:sp>
      <p:cxnSp>
        <p:nvCxnSpPr>
          <p:cNvPr id="8" name="8 Forma">
            <a:extLst>
              <a:ext uri="{FF2B5EF4-FFF2-40B4-BE49-F238E27FC236}">
                <a16:creationId xmlns:a16="http://schemas.microsoft.com/office/drawing/2014/main" id="{7C5E6C58-CAF4-7D9C-D792-A401E488A11A}"/>
              </a:ext>
            </a:extLst>
          </p:cNvPr>
          <p:cNvCxnSpPr>
            <a:stCxn id="5" idx="0"/>
            <a:endCxn id="6" idx="1"/>
          </p:cNvCxnSpPr>
          <p:nvPr/>
        </p:nvCxnSpPr>
        <p:spPr>
          <a:xfrm rot="5400000" flipH="1" flipV="1">
            <a:off x="4613627" y="2851815"/>
            <a:ext cx="244475" cy="1544638"/>
          </a:xfrm>
          <a:prstGeom prst="bentConnector2">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10 Forma">
            <a:extLst>
              <a:ext uri="{FF2B5EF4-FFF2-40B4-BE49-F238E27FC236}">
                <a16:creationId xmlns:a16="http://schemas.microsoft.com/office/drawing/2014/main" id="{C68EAF65-7BA2-BA1D-C73B-2F714072DB77}"/>
              </a:ext>
            </a:extLst>
          </p:cNvPr>
          <p:cNvCxnSpPr>
            <a:stCxn id="5" idx="2"/>
            <a:endCxn id="7" idx="1"/>
          </p:cNvCxnSpPr>
          <p:nvPr/>
        </p:nvCxnSpPr>
        <p:spPr>
          <a:xfrm rot="16200000" flipH="1">
            <a:off x="4619977" y="3459827"/>
            <a:ext cx="231775" cy="1544638"/>
          </a:xfrm>
          <a:prstGeom prst="bentConnector2">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15 CuadroTexto">
            <a:extLst>
              <a:ext uri="{FF2B5EF4-FFF2-40B4-BE49-F238E27FC236}">
                <a16:creationId xmlns:a16="http://schemas.microsoft.com/office/drawing/2014/main" id="{1A50FEFA-208F-69A1-4450-6CE8AACE3216}"/>
              </a:ext>
            </a:extLst>
          </p:cNvPr>
          <p:cNvSpPr txBox="1">
            <a:spLocks noChangeArrowheads="1"/>
          </p:cNvSpPr>
          <p:nvPr/>
        </p:nvSpPr>
        <p:spPr bwMode="auto">
          <a:xfrm>
            <a:off x="5222434" y="3317746"/>
            <a:ext cx="214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rgbClr val="FF3300"/>
                </a:solidFill>
              </a:rPr>
              <a:t>&gt;</a:t>
            </a:r>
          </a:p>
        </p:txBody>
      </p:sp>
      <p:sp>
        <p:nvSpPr>
          <p:cNvPr id="11" name="16 CuadroTexto">
            <a:extLst>
              <a:ext uri="{FF2B5EF4-FFF2-40B4-BE49-F238E27FC236}">
                <a16:creationId xmlns:a16="http://schemas.microsoft.com/office/drawing/2014/main" id="{4DB9E020-1833-7DD0-C15A-AF0FA308B6A2}"/>
              </a:ext>
            </a:extLst>
          </p:cNvPr>
          <p:cNvSpPr txBox="1">
            <a:spLocks noChangeArrowheads="1"/>
          </p:cNvSpPr>
          <p:nvPr/>
        </p:nvSpPr>
        <p:spPr bwMode="auto">
          <a:xfrm>
            <a:off x="5222434" y="4162296"/>
            <a:ext cx="214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a:solidFill>
                  <a:srgbClr val="FF3300"/>
                </a:solidFill>
              </a:rPr>
              <a:t>&gt;</a:t>
            </a:r>
          </a:p>
        </p:txBody>
      </p:sp>
      <p:graphicFrame>
        <p:nvGraphicFramePr>
          <p:cNvPr id="12" name="17 Tabla">
            <a:extLst>
              <a:ext uri="{FF2B5EF4-FFF2-40B4-BE49-F238E27FC236}">
                <a16:creationId xmlns:a16="http://schemas.microsoft.com/office/drawing/2014/main" id="{F18DDCC8-FB94-6D3B-E91D-CEE31C6941A9}"/>
              </a:ext>
            </a:extLst>
          </p:cNvPr>
          <p:cNvGraphicFramePr>
            <a:graphicFrameLocks noGrp="1"/>
          </p:cNvGraphicFramePr>
          <p:nvPr>
            <p:extLst>
              <p:ext uri="{D42A27DB-BD31-4B8C-83A1-F6EECF244321}">
                <p14:modId xmlns:p14="http://schemas.microsoft.com/office/powerpoint/2010/main" val="2136654094"/>
              </p:ext>
            </p:extLst>
          </p:nvPr>
        </p:nvGraphicFramePr>
        <p:xfrm>
          <a:off x="7008371" y="3346321"/>
          <a:ext cx="2857500" cy="969962"/>
        </p:xfrm>
        <a:graphic>
          <a:graphicData uri="http://schemas.openxmlformats.org/drawingml/2006/table">
            <a:tbl>
              <a:tblPr/>
              <a:tblGrid>
                <a:gridCol w="1120588">
                  <a:extLst>
                    <a:ext uri="{9D8B030D-6E8A-4147-A177-3AD203B41FA5}">
                      <a16:colId xmlns:a16="http://schemas.microsoft.com/office/drawing/2014/main" val="20000"/>
                    </a:ext>
                  </a:extLst>
                </a:gridCol>
                <a:gridCol w="1736912">
                  <a:extLst>
                    <a:ext uri="{9D8B030D-6E8A-4147-A177-3AD203B41FA5}">
                      <a16:colId xmlns:a16="http://schemas.microsoft.com/office/drawing/2014/main" val="20001"/>
                    </a:ext>
                  </a:extLst>
                </a:gridCol>
              </a:tblGrid>
              <a:tr h="327057">
                <a:tc>
                  <a:txBody>
                    <a:bodyPr/>
                    <a:lstStyle/>
                    <a:p>
                      <a:pPr algn="ctr" fontAlgn="ctr"/>
                      <a:r>
                        <a:rPr lang="es-ES" sz="1800" b="1" i="0" u="none" strike="noStrike" dirty="0">
                          <a:latin typeface="Arial"/>
                        </a:rPr>
                        <a:t>NUM</a:t>
                      </a:r>
                    </a:p>
                  </a:txBody>
                  <a:tcPr marL="9525" marR="9525" marT="9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tc>
                  <a:txBody>
                    <a:bodyPr/>
                    <a:lstStyle/>
                    <a:p>
                      <a:pPr algn="ctr" fontAlgn="ctr"/>
                      <a:r>
                        <a:rPr lang="es-ES" sz="1800" b="0" i="0" u="none" strike="noStrike">
                          <a:latin typeface="Arial"/>
                        </a:rPr>
                        <a:t>CURSO</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C090"/>
                    </a:solidFill>
                  </a:tcPr>
                </a:tc>
                <a:extLst>
                  <a:ext uri="{0D108BD9-81ED-4DB2-BD59-A6C34878D82A}">
                    <a16:rowId xmlns:a16="http://schemas.microsoft.com/office/drawing/2014/main" val="10000"/>
                  </a:ext>
                </a:extLst>
              </a:tr>
              <a:tr h="359061">
                <a:tc>
                  <a:txBody>
                    <a:bodyPr/>
                    <a:lstStyle/>
                    <a:p>
                      <a:pPr algn="ctr" fontAlgn="ctr"/>
                      <a:r>
                        <a:rPr lang="es-ES" sz="1800" b="1" i="0" u="none" strike="noStrike" dirty="0">
                          <a:solidFill>
                            <a:srgbClr val="FF0000"/>
                          </a:solidFill>
                          <a:latin typeface="Arial"/>
                        </a:rPr>
                        <a:t>10</a:t>
                      </a:r>
                    </a:p>
                  </a:txBody>
                  <a:tcPr marL="9525" marR="9525" marT="9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a:latin typeface="Arial"/>
                        </a:rPr>
                        <a:t>Base de datos</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3843">
                <a:tc>
                  <a:txBody>
                    <a:bodyPr/>
                    <a:lstStyle/>
                    <a:p>
                      <a:pPr algn="ctr" fontAlgn="ctr"/>
                      <a:r>
                        <a:rPr lang="es-ES" sz="1800" b="1" i="0" u="none" strike="noStrike">
                          <a:solidFill>
                            <a:srgbClr val="FF0000"/>
                          </a:solidFill>
                          <a:latin typeface="Arial"/>
                        </a:rPr>
                        <a:t>20</a:t>
                      </a:r>
                    </a:p>
                  </a:txBody>
                  <a:tcPr marL="9525" marR="9525" marT="952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a:latin typeface="Arial"/>
                        </a:rPr>
                        <a:t>Física</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18 Tabla">
            <a:extLst>
              <a:ext uri="{FF2B5EF4-FFF2-40B4-BE49-F238E27FC236}">
                <a16:creationId xmlns:a16="http://schemas.microsoft.com/office/drawing/2014/main" id="{54170510-C86C-0AA0-523E-536DF596FEDE}"/>
              </a:ext>
            </a:extLst>
          </p:cNvPr>
          <p:cNvGraphicFramePr>
            <a:graphicFrameLocks noGrp="1"/>
          </p:cNvGraphicFramePr>
          <p:nvPr>
            <p:extLst>
              <p:ext uri="{D42A27DB-BD31-4B8C-83A1-F6EECF244321}">
                <p14:modId xmlns:p14="http://schemas.microsoft.com/office/powerpoint/2010/main" val="2241663482"/>
              </p:ext>
            </p:extLst>
          </p:nvPr>
        </p:nvGraphicFramePr>
        <p:xfrm>
          <a:off x="7079809" y="4532183"/>
          <a:ext cx="2286000" cy="1703388"/>
        </p:xfrm>
        <a:graphic>
          <a:graphicData uri="http://schemas.openxmlformats.org/drawingml/2006/table">
            <a:tbl>
              <a:tblPr/>
              <a:tblGrid>
                <a:gridCol w="896470">
                  <a:extLst>
                    <a:ext uri="{9D8B030D-6E8A-4147-A177-3AD203B41FA5}">
                      <a16:colId xmlns:a16="http://schemas.microsoft.com/office/drawing/2014/main" val="20000"/>
                    </a:ext>
                  </a:extLst>
                </a:gridCol>
                <a:gridCol w="1389530">
                  <a:extLst>
                    <a:ext uri="{9D8B030D-6E8A-4147-A177-3AD203B41FA5}">
                      <a16:colId xmlns:a16="http://schemas.microsoft.com/office/drawing/2014/main" val="20001"/>
                    </a:ext>
                  </a:extLst>
                </a:gridCol>
              </a:tblGrid>
              <a:tr h="283898">
                <a:tc>
                  <a:txBody>
                    <a:bodyPr/>
                    <a:lstStyle/>
                    <a:p>
                      <a:pPr algn="ctr" fontAlgn="ctr"/>
                      <a:r>
                        <a:rPr lang="es-ES" sz="1800" b="1" i="0" u="none" strike="noStrike" dirty="0">
                          <a:latin typeface="Arial"/>
                        </a:rPr>
                        <a:t>NUM</a:t>
                      </a:r>
                    </a:p>
                  </a:txBody>
                  <a:tcPr marL="9525" marR="9525" marT="95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tc>
                  <a:txBody>
                    <a:bodyPr/>
                    <a:lstStyle/>
                    <a:p>
                      <a:pPr algn="ctr" fontAlgn="ctr"/>
                      <a:r>
                        <a:rPr lang="es-ES" sz="1800" b="0" i="0" u="none" strike="noStrike" dirty="0">
                          <a:latin typeface="Arial"/>
                        </a:rPr>
                        <a:t>DEPORTES</a:t>
                      </a:r>
                    </a:p>
                  </a:txBody>
                  <a:tcPr marL="9525" marR="9525" marT="952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3CDDD"/>
                    </a:solidFill>
                  </a:tcPr>
                </a:tc>
                <a:extLst>
                  <a:ext uri="{0D108BD9-81ED-4DB2-BD59-A6C34878D82A}">
                    <a16:rowId xmlns:a16="http://schemas.microsoft.com/office/drawing/2014/main" val="10000"/>
                  </a:ext>
                </a:extLst>
              </a:tr>
              <a:tr h="283898">
                <a:tc>
                  <a:txBody>
                    <a:bodyPr/>
                    <a:lstStyle/>
                    <a:p>
                      <a:pPr algn="ctr" fontAlgn="ctr"/>
                      <a:r>
                        <a:rPr lang="es-ES" sz="1800" b="1" i="0" u="none" strike="noStrike" dirty="0">
                          <a:solidFill>
                            <a:srgbClr val="006600"/>
                          </a:solidFill>
                          <a:latin typeface="Arial"/>
                        </a:rPr>
                        <a:t>10</a:t>
                      </a:r>
                    </a:p>
                  </a:txBody>
                  <a:tcPr marL="9525" marR="9525" marT="95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err="1">
                          <a:latin typeface="Arial"/>
                        </a:rPr>
                        <a:t>Basquet</a:t>
                      </a:r>
                      <a:endParaRPr lang="es-ES" sz="1800" b="0" i="0" u="none" strike="noStrike" dirty="0">
                        <a:latin typeface="Arial"/>
                      </a:endParaRPr>
                    </a:p>
                  </a:txBody>
                  <a:tcPr marL="9525" marR="9525" marT="95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3898">
                <a:tc>
                  <a:txBody>
                    <a:bodyPr/>
                    <a:lstStyle/>
                    <a:p>
                      <a:pPr algn="ctr" fontAlgn="ctr"/>
                      <a:r>
                        <a:rPr lang="es-ES" sz="1800" b="1" i="0" u="none" strike="noStrike">
                          <a:solidFill>
                            <a:srgbClr val="006600"/>
                          </a:solidFill>
                          <a:latin typeface="Arial"/>
                        </a:rPr>
                        <a:t>10</a:t>
                      </a:r>
                    </a:p>
                  </a:txBody>
                  <a:tcPr marL="9525" marR="9525" marT="95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a:latin typeface="Arial"/>
                        </a:rPr>
                        <a:t>Natación</a:t>
                      </a:r>
                    </a:p>
                  </a:txBody>
                  <a:tcPr marL="9525" marR="9525" marT="95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3898">
                <a:tc>
                  <a:txBody>
                    <a:bodyPr/>
                    <a:lstStyle/>
                    <a:p>
                      <a:pPr algn="ctr" fontAlgn="ctr"/>
                      <a:r>
                        <a:rPr lang="es-ES" sz="1800" b="1" i="0" u="none" strike="noStrike">
                          <a:solidFill>
                            <a:srgbClr val="006600"/>
                          </a:solidFill>
                          <a:latin typeface="Arial"/>
                        </a:rPr>
                        <a:t>10</a:t>
                      </a:r>
                    </a:p>
                  </a:txBody>
                  <a:tcPr marL="9525" marR="9525" marT="95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a:latin typeface="Arial"/>
                        </a:rPr>
                        <a:t>Tenis</a:t>
                      </a:r>
                    </a:p>
                  </a:txBody>
                  <a:tcPr marL="9525" marR="9525" marT="95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3898">
                <a:tc>
                  <a:txBody>
                    <a:bodyPr/>
                    <a:lstStyle/>
                    <a:p>
                      <a:pPr algn="ctr" fontAlgn="ctr"/>
                      <a:r>
                        <a:rPr lang="es-ES" sz="1800" b="1" i="0" u="none" strike="noStrike">
                          <a:solidFill>
                            <a:srgbClr val="006600"/>
                          </a:solidFill>
                          <a:latin typeface="Arial"/>
                        </a:rPr>
                        <a:t>20</a:t>
                      </a:r>
                    </a:p>
                  </a:txBody>
                  <a:tcPr marL="9525" marR="9525" marT="95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err="1">
                          <a:latin typeface="Arial"/>
                        </a:rPr>
                        <a:t>Basquet</a:t>
                      </a:r>
                      <a:endParaRPr lang="es-ES" sz="1800" b="0" i="0" u="none" strike="noStrike" dirty="0">
                        <a:latin typeface="Arial"/>
                      </a:endParaRPr>
                    </a:p>
                  </a:txBody>
                  <a:tcPr marL="9525" marR="9525" marT="95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3898">
                <a:tc>
                  <a:txBody>
                    <a:bodyPr/>
                    <a:lstStyle/>
                    <a:p>
                      <a:pPr algn="ctr" fontAlgn="ctr"/>
                      <a:r>
                        <a:rPr lang="es-ES" sz="1800" b="1" i="0" u="none" strike="noStrike">
                          <a:solidFill>
                            <a:srgbClr val="006600"/>
                          </a:solidFill>
                          <a:latin typeface="Arial"/>
                        </a:rPr>
                        <a:t>20</a:t>
                      </a:r>
                    </a:p>
                  </a:txBody>
                  <a:tcPr marL="9525" marR="9525" marT="9527"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s-ES" sz="1800" b="0" i="0" u="none" strike="noStrike" dirty="0">
                          <a:latin typeface="Arial"/>
                        </a:rPr>
                        <a:t>Futbol</a:t>
                      </a:r>
                    </a:p>
                  </a:txBody>
                  <a:tcPr marL="9525" marR="9525" marT="9527"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70017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0C3A6CA3-1929-C498-06E0-DE8B1803AB39}"/>
              </a:ext>
            </a:extLst>
          </p:cNvPr>
          <p:cNvGraphicFramePr>
            <a:graphicFrameLocks noGrp="1"/>
          </p:cNvGraphicFramePr>
          <p:nvPr>
            <p:extLst>
              <p:ext uri="{D42A27DB-BD31-4B8C-83A1-F6EECF244321}">
                <p14:modId xmlns:p14="http://schemas.microsoft.com/office/powerpoint/2010/main" val="1283512097"/>
              </p:ext>
            </p:extLst>
          </p:nvPr>
        </p:nvGraphicFramePr>
        <p:xfrm>
          <a:off x="974362" y="849011"/>
          <a:ext cx="10463134" cy="3668621"/>
        </p:xfrm>
        <a:graphic>
          <a:graphicData uri="http://schemas.openxmlformats.org/drawingml/2006/table">
            <a:tbl>
              <a:tblPr/>
              <a:tblGrid>
                <a:gridCol w="750495">
                  <a:extLst>
                    <a:ext uri="{9D8B030D-6E8A-4147-A177-3AD203B41FA5}">
                      <a16:colId xmlns:a16="http://schemas.microsoft.com/office/drawing/2014/main" val="3709610797"/>
                    </a:ext>
                  </a:extLst>
                </a:gridCol>
                <a:gridCol w="1601053">
                  <a:extLst>
                    <a:ext uri="{9D8B030D-6E8A-4147-A177-3AD203B41FA5}">
                      <a16:colId xmlns:a16="http://schemas.microsoft.com/office/drawing/2014/main" val="2530746421"/>
                    </a:ext>
                  </a:extLst>
                </a:gridCol>
                <a:gridCol w="886326">
                  <a:extLst>
                    <a:ext uri="{9D8B030D-6E8A-4147-A177-3AD203B41FA5}">
                      <a16:colId xmlns:a16="http://schemas.microsoft.com/office/drawing/2014/main" val="1902646575"/>
                    </a:ext>
                  </a:extLst>
                </a:gridCol>
                <a:gridCol w="1521810">
                  <a:extLst>
                    <a:ext uri="{9D8B030D-6E8A-4147-A177-3AD203B41FA5}">
                      <a16:colId xmlns:a16="http://schemas.microsoft.com/office/drawing/2014/main" val="70736371"/>
                    </a:ext>
                  </a:extLst>
                </a:gridCol>
                <a:gridCol w="1341312">
                  <a:extLst>
                    <a:ext uri="{9D8B030D-6E8A-4147-A177-3AD203B41FA5}">
                      <a16:colId xmlns:a16="http://schemas.microsoft.com/office/drawing/2014/main" val="1331177937"/>
                    </a:ext>
                  </a:extLst>
                </a:gridCol>
                <a:gridCol w="1019331">
                  <a:extLst>
                    <a:ext uri="{9D8B030D-6E8A-4147-A177-3AD203B41FA5}">
                      <a16:colId xmlns:a16="http://schemas.microsoft.com/office/drawing/2014/main" val="3343883268"/>
                    </a:ext>
                  </a:extLst>
                </a:gridCol>
                <a:gridCol w="700444">
                  <a:extLst>
                    <a:ext uri="{9D8B030D-6E8A-4147-A177-3AD203B41FA5}">
                      <a16:colId xmlns:a16="http://schemas.microsoft.com/office/drawing/2014/main" val="1250568456"/>
                    </a:ext>
                  </a:extLst>
                </a:gridCol>
                <a:gridCol w="1479688">
                  <a:extLst>
                    <a:ext uri="{9D8B030D-6E8A-4147-A177-3AD203B41FA5}">
                      <a16:colId xmlns:a16="http://schemas.microsoft.com/office/drawing/2014/main" val="2955590387"/>
                    </a:ext>
                  </a:extLst>
                </a:gridCol>
                <a:gridCol w="1162675">
                  <a:extLst>
                    <a:ext uri="{9D8B030D-6E8A-4147-A177-3AD203B41FA5}">
                      <a16:colId xmlns:a16="http://schemas.microsoft.com/office/drawing/2014/main" val="2890785734"/>
                    </a:ext>
                  </a:extLst>
                </a:gridCol>
              </a:tblGrid>
              <a:tr h="480893">
                <a:tc>
                  <a:txBody>
                    <a:bodyPr/>
                    <a:lstStyle/>
                    <a:p>
                      <a:pPr algn="l" fontAlgn="b"/>
                      <a:r>
                        <a:rPr lang="es-AR" sz="1600" b="1" i="0" u="none" strike="noStrike" dirty="0">
                          <a:solidFill>
                            <a:srgbClr val="000000"/>
                          </a:solidFill>
                          <a:effectLst/>
                          <a:latin typeface="Calibri" panose="020F0502020204030204" pitchFamily="34" charset="0"/>
                        </a:rPr>
                        <a:t>COD-LIBRO</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a:solidFill>
                            <a:srgbClr val="000000"/>
                          </a:solidFill>
                          <a:effectLst/>
                          <a:latin typeface="Calibri" panose="020F0502020204030204" pitchFamily="34" charset="0"/>
                        </a:rPr>
                        <a:t>TITULO</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dirty="0">
                          <a:solidFill>
                            <a:srgbClr val="000000"/>
                          </a:solidFill>
                          <a:effectLst/>
                          <a:latin typeface="Calibri" panose="020F0502020204030204" pitchFamily="34" charset="0"/>
                        </a:rPr>
                        <a:t>CAUTOR</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dirty="0">
                          <a:solidFill>
                            <a:srgbClr val="000000"/>
                          </a:solidFill>
                          <a:effectLst/>
                          <a:latin typeface="Calibri" panose="020F0502020204030204" pitchFamily="34" charset="0"/>
                        </a:rPr>
                        <a:t>AUTOR</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a:solidFill>
                            <a:srgbClr val="000000"/>
                          </a:solidFill>
                          <a:effectLst/>
                          <a:latin typeface="Calibri" panose="020F0502020204030204" pitchFamily="34" charset="0"/>
                        </a:rPr>
                        <a:t>CEDITORIAL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a:solidFill>
                            <a:srgbClr val="000000"/>
                          </a:solidFill>
                          <a:effectLst/>
                          <a:latin typeface="Calibri" panose="020F0502020204030204" pitchFamily="34" charset="0"/>
                        </a:rPr>
                        <a:t>EDITORIAL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a:solidFill>
                            <a:srgbClr val="000000"/>
                          </a:solidFill>
                          <a:effectLst/>
                          <a:latin typeface="Calibri" panose="020F0502020204030204" pitchFamily="34" charset="0"/>
                        </a:rPr>
                        <a:t>COD-LECTOR</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a:solidFill>
                            <a:srgbClr val="000000"/>
                          </a:solidFill>
                          <a:effectLst/>
                          <a:latin typeface="Calibri" panose="020F0502020204030204" pitchFamily="34" charset="0"/>
                        </a:rPr>
                        <a:t>LECTOR</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fontAlgn="b"/>
                      <a:r>
                        <a:rPr lang="es-AR" sz="1600" b="1" i="0" u="none" strike="noStrike">
                          <a:solidFill>
                            <a:srgbClr val="000000"/>
                          </a:solidFill>
                          <a:effectLst/>
                          <a:latin typeface="Calibri" panose="020F0502020204030204" pitchFamily="34" charset="0"/>
                        </a:rPr>
                        <a:t>DEVOLUCION</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2420419768"/>
                  </a:ext>
                </a:extLst>
              </a:tr>
              <a:tr h="480893">
                <a:tc>
                  <a:txBody>
                    <a:bodyPr/>
                    <a:lstStyle/>
                    <a:p>
                      <a:pPr algn="r" fontAlgn="b"/>
                      <a:r>
                        <a:rPr lang="es-AR" sz="1600" b="1" i="0" u="none" strike="noStrike" dirty="0">
                          <a:solidFill>
                            <a:srgbClr val="000000"/>
                          </a:solidFill>
                          <a:effectLst/>
                          <a:latin typeface="Calibri" panose="020F0502020204030204" pitchFamily="34" charset="0"/>
                        </a:rPr>
                        <a:t>1001</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Variable Compleja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100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Murray Spiegel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E980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McGraw Hill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A401</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Pérez Gómez, Juan</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15/04/2017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8293235"/>
                  </a:ext>
                </a:extLst>
              </a:tr>
              <a:tr h="478745">
                <a:tc>
                  <a:txBody>
                    <a:bodyPr/>
                    <a:lstStyle/>
                    <a:p>
                      <a:pPr algn="r" fontAlgn="b"/>
                      <a:r>
                        <a:rPr lang="es-AR" sz="1600" b="1" i="0" u="none" strike="noStrike" dirty="0">
                          <a:solidFill>
                            <a:srgbClr val="000000"/>
                          </a:solidFill>
                          <a:effectLst/>
                          <a:latin typeface="Calibri" panose="020F0502020204030204" pitchFamily="34" charset="0"/>
                        </a:rPr>
                        <a:t>1004</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C#</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120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 Petronic</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E120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Anaya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A345</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Riós Terán, Ana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17/04/2017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44735"/>
                  </a:ext>
                </a:extLst>
              </a:tr>
              <a:tr h="478745">
                <a:tc>
                  <a:txBody>
                    <a:bodyPr/>
                    <a:lstStyle/>
                    <a:p>
                      <a:pPr algn="r" fontAlgn="b"/>
                      <a:r>
                        <a:rPr lang="es-AR" sz="1600" b="1" i="0" u="none" strike="noStrike" dirty="0">
                          <a:solidFill>
                            <a:srgbClr val="000000"/>
                          </a:solidFill>
                          <a:effectLst/>
                          <a:latin typeface="Calibri" panose="020F0502020204030204" pitchFamily="34" charset="0"/>
                        </a:rPr>
                        <a:t>1005</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Estadísitica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100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Murray Spiegel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E980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McGraw Hill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A320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Roca, René</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16/04/2017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5950481"/>
                  </a:ext>
                </a:extLst>
              </a:tr>
              <a:tr h="480893">
                <a:tc>
                  <a:txBody>
                    <a:bodyPr/>
                    <a:lstStyle/>
                    <a:p>
                      <a:pPr algn="r" fontAlgn="b"/>
                      <a:r>
                        <a:rPr lang="es-AR" sz="1600" b="1" i="0" u="none" strike="noStrike" dirty="0">
                          <a:solidFill>
                            <a:srgbClr val="000000"/>
                          </a:solidFill>
                          <a:effectLst/>
                          <a:latin typeface="Calibri" panose="020F0502020204030204" pitchFamily="34" charset="0"/>
                        </a:rPr>
                        <a:t>1001</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Variable Compleja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121</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Stewart James</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E980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McGraw Hill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A500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Moreno, </a:t>
                      </a:r>
                      <a:r>
                        <a:rPr lang="es-AR" sz="1600" b="0" i="0" u="none" strike="noStrike" dirty="0" err="1">
                          <a:solidFill>
                            <a:srgbClr val="000000"/>
                          </a:solidFill>
                          <a:effectLst/>
                          <a:latin typeface="Calibri" panose="020F0502020204030204" pitchFamily="34" charset="0"/>
                        </a:rPr>
                        <a:t>Beatríz</a:t>
                      </a:r>
                      <a:endParaRPr lang="es-AR" sz="1600" b="0" i="0" u="none" strike="noStrike" dirty="0">
                        <a:solidFill>
                          <a:srgbClr val="000000"/>
                        </a:solidFill>
                        <a:effectLst/>
                        <a:latin typeface="Calibri" panose="020F0502020204030204" pitchFamily="34" charset="0"/>
                      </a:endParaRP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19/04/2017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3193698"/>
                  </a:ext>
                </a:extLst>
              </a:tr>
              <a:tr h="714546">
                <a:tc>
                  <a:txBody>
                    <a:bodyPr/>
                    <a:lstStyle/>
                    <a:p>
                      <a:pPr algn="r" fontAlgn="b"/>
                      <a:r>
                        <a:rPr lang="es-AR" sz="1600" b="1" i="0" u="none" strike="noStrike" dirty="0">
                          <a:solidFill>
                            <a:srgbClr val="000000"/>
                          </a:solidFill>
                          <a:effectLst/>
                          <a:latin typeface="Calibri" panose="020F0502020204030204" pitchFamily="34" charset="0"/>
                        </a:rPr>
                        <a:t>1006</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Oracle University</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205</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alibri" panose="020F0502020204030204" pitchFamily="34" charset="0"/>
                        </a:rPr>
                        <a:t>Greenberg Nancy y Nathan Priya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E581</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Oracle Corp.</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A420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a:solidFill>
                            <a:srgbClr val="000000"/>
                          </a:solidFill>
                          <a:effectLst/>
                          <a:latin typeface="Calibri" panose="020F0502020204030204" pitchFamily="34" charset="0"/>
                        </a:rPr>
                        <a:t>García, Roque</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a:solidFill>
                            <a:srgbClr val="000000"/>
                          </a:solidFill>
                          <a:effectLst/>
                          <a:latin typeface="Calibri" panose="020F0502020204030204" pitchFamily="34" charset="0"/>
                        </a:rPr>
                        <a:t>20/04/2017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9679601"/>
                  </a:ext>
                </a:extLst>
              </a:tr>
              <a:tr h="480893">
                <a:tc>
                  <a:txBody>
                    <a:bodyPr/>
                    <a:lstStyle/>
                    <a:p>
                      <a:pPr algn="r" fontAlgn="b"/>
                      <a:r>
                        <a:rPr lang="es-AR" sz="1600" b="1" i="0" u="none" strike="noStrike" dirty="0">
                          <a:solidFill>
                            <a:srgbClr val="000000"/>
                          </a:solidFill>
                          <a:effectLst/>
                          <a:latin typeface="Calibri" panose="020F0502020204030204" pitchFamily="34" charset="0"/>
                        </a:rPr>
                        <a:t>1007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Java</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dirty="0">
                          <a:solidFill>
                            <a:srgbClr val="000000"/>
                          </a:solidFill>
                          <a:effectLst/>
                          <a:latin typeface="Calibri" panose="020F0502020204030204" pitchFamily="34" charset="0"/>
                        </a:rPr>
                        <a:t>300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err="1">
                          <a:solidFill>
                            <a:srgbClr val="000000"/>
                          </a:solidFill>
                          <a:effectLst/>
                          <a:latin typeface="Calibri" panose="020F0502020204030204" pitchFamily="34" charset="0"/>
                        </a:rPr>
                        <a:t>Ramalho</a:t>
                      </a:r>
                      <a:endParaRPr lang="es-AR" sz="1600" b="0" i="0" u="none" strike="noStrike" dirty="0">
                        <a:solidFill>
                          <a:srgbClr val="000000"/>
                        </a:solidFill>
                        <a:effectLst/>
                        <a:latin typeface="Calibri" panose="020F0502020204030204" pitchFamily="34" charset="0"/>
                      </a:endParaRP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E980</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McGraw Hill</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A401</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AR" sz="1600" b="0" i="0" u="none" strike="noStrike" dirty="0">
                          <a:solidFill>
                            <a:srgbClr val="000000"/>
                          </a:solidFill>
                          <a:effectLst/>
                          <a:latin typeface="Calibri" panose="020F0502020204030204" pitchFamily="34" charset="0"/>
                        </a:rPr>
                        <a:t>Pérez Gómez, Juan</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AR" sz="1600" b="0" i="0" u="none" strike="noStrike" dirty="0">
                          <a:solidFill>
                            <a:srgbClr val="000000"/>
                          </a:solidFill>
                          <a:effectLst/>
                          <a:latin typeface="Calibri" panose="020F0502020204030204" pitchFamily="34" charset="0"/>
                        </a:rPr>
                        <a:t>18/04/2017</a:t>
                      </a:r>
                    </a:p>
                  </a:txBody>
                  <a:tcPr marL="7384" marR="7384" marT="738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075668"/>
                  </a:ext>
                </a:extLst>
              </a:tr>
            </a:tbl>
          </a:graphicData>
        </a:graphic>
      </p:graphicFrame>
      <p:sp>
        <p:nvSpPr>
          <p:cNvPr id="3" name="CuadroTexto 5">
            <a:extLst>
              <a:ext uri="{FF2B5EF4-FFF2-40B4-BE49-F238E27FC236}">
                <a16:creationId xmlns:a16="http://schemas.microsoft.com/office/drawing/2014/main" id="{F87B24D8-FC77-24E8-082D-4F7E2610FCBA}"/>
              </a:ext>
            </a:extLst>
          </p:cNvPr>
          <p:cNvSpPr txBox="1">
            <a:spLocks noChangeArrowheads="1"/>
          </p:cNvSpPr>
          <p:nvPr/>
        </p:nvSpPr>
        <p:spPr bwMode="auto">
          <a:xfrm>
            <a:off x="1742476" y="398124"/>
            <a:ext cx="34419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AR" altLang="es-AR" sz="1800" b="1" dirty="0"/>
              <a:t>Ejercicio Normalización </a:t>
            </a:r>
            <a:r>
              <a:rPr lang="es-AR" altLang="es-AR" sz="1800" b="1" dirty="0" err="1"/>
              <a:t>Nro</a:t>
            </a:r>
            <a:r>
              <a:rPr lang="es-AR" altLang="es-AR" sz="1800" b="1" dirty="0"/>
              <a:t> 1</a:t>
            </a:r>
          </a:p>
        </p:txBody>
      </p:sp>
      <p:sp>
        <p:nvSpPr>
          <p:cNvPr id="4" name="CuadroTexto 3">
            <a:extLst>
              <a:ext uri="{FF2B5EF4-FFF2-40B4-BE49-F238E27FC236}">
                <a16:creationId xmlns:a16="http://schemas.microsoft.com/office/drawing/2014/main" id="{34B841CB-7453-0980-2502-D457A53E9E39}"/>
              </a:ext>
            </a:extLst>
          </p:cNvPr>
          <p:cNvSpPr txBox="1"/>
          <p:nvPr/>
        </p:nvSpPr>
        <p:spPr>
          <a:xfrm>
            <a:off x="3038787" y="4854876"/>
            <a:ext cx="5532438" cy="2308225"/>
          </a:xfrm>
          <a:prstGeom prst="rect">
            <a:avLst/>
          </a:prstGeom>
          <a:noFill/>
        </p:spPr>
        <p:txBody>
          <a:bodyPr wrap="none">
            <a:spAutoFit/>
          </a:bodyPr>
          <a:lstStyle/>
          <a:p>
            <a:pPr eaLnBrk="1" hangingPunct="1">
              <a:defRPr/>
            </a:pPr>
            <a:r>
              <a:rPr lang="es-AR" dirty="0"/>
              <a:t>Realizar el proceso de normalización para la </a:t>
            </a:r>
          </a:p>
          <a:p>
            <a:pPr eaLnBrk="1" hangingPunct="1">
              <a:defRPr/>
            </a:pPr>
            <a:r>
              <a:rPr lang="es-AR" dirty="0"/>
              <a:t>administración de una biblioteca, donde se pretende</a:t>
            </a:r>
          </a:p>
          <a:p>
            <a:pPr eaLnBrk="1" hangingPunct="1">
              <a:defRPr/>
            </a:pPr>
            <a:r>
              <a:rPr lang="es-AR" dirty="0"/>
              <a:t>Conocer en todo momento:</a:t>
            </a:r>
          </a:p>
          <a:p>
            <a:pPr eaLnBrk="1" hangingPunct="1">
              <a:defRPr/>
            </a:pPr>
            <a:endParaRPr lang="es-AR" dirty="0"/>
          </a:p>
          <a:p>
            <a:pPr marL="342900" indent="-342900" eaLnBrk="1" hangingPunct="1">
              <a:buFont typeface="+mj-lt"/>
              <a:buAutoNum type="arabicPeriod"/>
              <a:defRPr/>
            </a:pPr>
            <a:r>
              <a:rPr lang="es-AR" dirty="0"/>
              <a:t>Qué lector tiene un libro</a:t>
            </a:r>
          </a:p>
          <a:p>
            <a:pPr marL="342900" indent="-342900" eaLnBrk="1" hangingPunct="1">
              <a:buFont typeface="+mj-lt"/>
              <a:buAutoNum type="arabicPeriod"/>
              <a:defRPr/>
            </a:pPr>
            <a:r>
              <a:rPr lang="es-AR" dirty="0"/>
              <a:t>En que fecha se deben producir las devoluciones</a:t>
            </a:r>
          </a:p>
          <a:p>
            <a:pPr marL="342900" indent="-342900" eaLnBrk="1" hangingPunct="1">
              <a:buFont typeface="+mj-lt"/>
              <a:buAutoNum type="arabicPeriod"/>
              <a:defRPr/>
            </a:pPr>
            <a:r>
              <a:rPr lang="es-AR" dirty="0"/>
              <a:t>Qué libros posee cada autor</a:t>
            </a:r>
          </a:p>
          <a:p>
            <a:pPr marL="342900" indent="-342900" eaLnBrk="1" hangingPunct="1">
              <a:buFont typeface="+mj-lt"/>
              <a:buAutoNum type="arabicPeriod"/>
              <a:defRPr/>
            </a:pPr>
            <a:r>
              <a:rPr lang="es-AR" dirty="0"/>
              <a:t>Qué libros pertenecen a cada editorial</a:t>
            </a:r>
          </a:p>
        </p:txBody>
      </p:sp>
    </p:spTree>
    <p:extLst>
      <p:ext uri="{BB962C8B-B14F-4D97-AF65-F5344CB8AC3E}">
        <p14:creationId xmlns:p14="http://schemas.microsoft.com/office/powerpoint/2010/main" val="1023818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5"/>
        <p:cNvGrpSpPr/>
        <p:nvPr/>
      </p:nvGrpSpPr>
      <p:grpSpPr>
        <a:xfrm>
          <a:off x="0" y="0"/>
          <a:ext cx="0" cy="0"/>
          <a:chOff x="0" y="0"/>
          <a:chExt cx="0" cy="0"/>
        </a:xfrm>
      </p:grpSpPr>
      <p:sp>
        <p:nvSpPr>
          <p:cNvPr id="406" name="Google Shape;406;p31"/>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07" name="Google Shape;407;p31"/>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408" name="Google Shape;408;p31"/>
          <p:cNvSpPr txBox="1"/>
          <p:nvPr/>
        </p:nvSpPr>
        <p:spPr>
          <a:xfrm>
            <a:off x="4380588" y="965199"/>
            <a:ext cx="6766078" cy="492760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s-AR" sz="5400">
                <a:solidFill>
                  <a:srgbClr val="262626"/>
                </a:solidFill>
                <a:latin typeface="Calibri"/>
                <a:ea typeface="Calibri"/>
                <a:cs typeface="Calibri"/>
                <a:sym typeface="Calibri"/>
              </a:rPr>
              <a:t>Gracias…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1" name="Google Shape;131;p7"/>
          <p:cNvSpPr/>
          <p:nvPr/>
        </p:nvSpPr>
        <p:spPr>
          <a:xfrm>
            <a:off x="684679" y="2365095"/>
            <a:ext cx="2657756" cy="260985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600"/>
              <a:buFont typeface="Calibri"/>
              <a:buNone/>
            </a:pPr>
            <a:r>
              <a:rPr lang="es-AR" sz="2000" b="1" dirty="0">
                <a:solidFill>
                  <a:srgbClr val="FFFFFF"/>
                </a:solidFill>
                <a:latin typeface="Calibri"/>
                <a:ea typeface="Calibri"/>
                <a:cs typeface="Calibri"/>
                <a:sym typeface="Calibri"/>
              </a:rPr>
              <a:t>Concurrencia</a:t>
            </a:r>
            <a:endParaRPr sz="1100" dirty="0"/>
          </a:p>
        </p:txBody>
      </p:sp>
      <p:pic>
        <p:nvPicPr>
          <p:cNvPr id="134" name="Google Shape;134;p7"/>
          <p:cNvPicPr preferRelativeResize="0"/>
          <p:nvPr/>
        </p:nvPicPr>
        <p:blipFill rotWithShape="1">
          <a:blip r:embed="rId3">
            <a:alphaModFix/>
          </a:blip>
          <a:srcRect/>
          <a:stretch/>
        </p:blipFill>
        <p:spPr>
          <a:xfrm>
            <a:off x="4294142" y="5692685"/>
            <a:ext cx="5772150" cy="723900"/>
          </a:xfrm>
          <a:prstGeom prst="rect">
            <a:avLst/>
          </a:prstGeom>
          <a:noFill/>
          <a:ln>
            <a:noFill/>
          </a:ln>
        </p:spPr>
      </p:pic>
      <p:sp>
        <p:nvSpPr>
          <p:cNvPr id="2" name="Text Box 4">
            <a:extLst>
              <a:ext uri="{FF2B5EF4-FFF2-40B4-BE49-F238E27FC236}">
                <a16:creationId xmlns:a16="http://schemas.microsoft.com/office/drawing/2014/main" id="{FDF809C4-77E6-7C15-4B8A-790E5F689B32}"/>
              </a:ext>
            </a:extLst>
          </p:cNvPr>
          <p:cNvSpPr txBox="1">
            <a:spLocks noChangeArrowheads="1"/>
          </p:cNvSpPr>
          <p:nvPr/>
        </p:nvSpPr>
        <p:spPr bwMode="auto">
          <a:xfrm>
            <a:off x="7754425" y="1416141"/>
            <a:ext cx="4252696" cy="380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l">
              <a:buNone/>
            </a:pPr>
            <a:r>
              <a:rPr lang="es-AR" sz="1800" b="0" i="0" u="none" strike="noStrike" baseline="0" dirty="0">
                <a:latin typeface="ArialMT"/>
              </a:rPr>
              <a:t>Gracias al SGBD existe la posibilidad de que </a:t>
            </a:r>
            <a:r>
              <a:rPr lang="es-AR" sz="1800" b="1" i="0" u="none" strike="noStrike" baseline="0" dirty="0">
                <a:latin typeface="ArialMT"/>
              </a:rPr>
              <a:t>varios usuarios </a:t>
            </a:r>
            <a:r>
              <a:rPr lang="es-AR" sz="1800" b="0" i="0" u="none" strike="noStrike" baseline="0" dirty="0">
                <a:latin typeface="ArialMT"/>
              </a:rPr>
              <a:t>tengan acceso de forma rápida y eficiente a los datos de la base. Al centralizar los datos en una base de datos, aumentan las probabilidades de que se dé este caso. </a:t>
            </a:r>
          </a:p>
          <a:p>
            <a:pPr algn="l">
              <a:buNone/>
            </a:pPr>
            <a:r>
              <a:rPr lang="es-AR" sz="1800" b="0" i="0" u="none" strike="noStrike" baseline="0" dirty="0">
                <a:latin typeface="ArialMT"/>
              </a:rPr>
              <a:t>Si el SGBD permite esto, seguramente el trabajo realizado por los usuarios se vería dañado, por eso el SGBD de proteger los datos de la actualización simultánea por otro usuario; para ello utiliza mecanismos sofisticados de bloqueo.</a:t>
            </a:r>
            <a:endParaRPr lang="es-ES" altLang="es-AR" sz="1800" dirty="0"/>
          </a:p>
        </p:txBody>
      </p:sp>
      <p:pic>
        <p:nvPicPr>
          <p:cNvPr id="3" name="Imagen 2">
            <a:extLst>
              <a:ext uri="{FF2B5EF4-FFF2-40B4-BE49-F238E27FC236}">
                <a16:creationId xmlns:a16="http://schemas.microsoft.com/office/drawing/2014/main" id="{492074F1-0630-70AA-8191-10A1C4A6A161}"/>
              </a:ext>
            </a:extLst>
          </p:cNvPr>
          <p:cNvPicPr>
            <a:picLocks noChangeAspect="1"/>
          </p:cNvPicPr>
          <p:nvPr/>
        </p:nvPicPr>
        <p:blipFill>
          <a:blip r:embed="rId4"/>
          <a:stretch>
            <a:fillRect/>
          </a:stretch>
        </p:blipFill>
        <p:spPr>
          <a:xfrm>
            <a:off x="3449007" y="2218544"/>
            <a:ext cx="4054123" cy="27564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1" name="Google Shape;141;p8"/>
          <p:cNvSpPr/>
          <p:nvPr/>
        </p:nvSpPr>
        <p:spPr>
          <a:xfrm>
            <a:off x="648076" y="2198428"/>
            <a:ext cx="2708327" cy="2798013"/>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600"/>
              <a:buFont typeface="Calibri"/>
              <a:buNone/>
            </a:pPr>
            <a:r>
              <a:rPr lang="es-AR" sz="2000" b="1" dirty="0">
                <a:solidFill>
                  <a:srgbClr val="FFFFFF"/>
                </a:solidFill>
                <a:latin typeface="Calibri"/>
                <a:ea typeface="Calibri"/>
                <a:cs typeface="Calibri"/>
                <a:sym typeface="Calibri"/>
              </a:rPr>
              <a:t>Control de concurrencia y simultaneidad</a:t>
            </a:r>
            <a:endParaRPr sz="1100" dirty="0"/>
          </a:p>
        </p:txBody>
      </p:sp>
      <p:graphicFrame>
        <p:nvGraphicFramePr>
          <p:cNvPr id="10" name="Diagrama 9">
            <a:extLst>
              <a:ext uri="{FF2B5EF4-FFF2-40B4-BE49-F238E27FC236}">
                <a16:creationId xmlns:a16="http://schemas.microsoft.com/office/drawing/2014/main" id="{CEEC4DEB-9172-9A32-6DD0-4165A35A1762}"/>
              </a:ext>
            </a:extLst>
          </p:cNvPr>
          <p:cNvGraphicFramePr/>
          <p:nvPr>
            <p:extLst>
              <p:ext uri="{D42A27DB-BD31-4B8C-83A1-F6EECF244321}">
                <p14:modId xmlns:p14="http://schemas.microsoft.com/office/powerpoint/2010/main" val="1895513555"/>
              </p:ext>
            </p:extLst>
          </p:nvPr>
        </p:nvGraphicFramePr>
        <p:xfrm>
          <a:off x="3128050" y="574280"/>
          <a:ext cx="8350250" cy="17482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utoShape 5">
            <a:extLst>
              <a:ext uri="{FF2B5EF4-FFF2-40B4-BE49-F238E27FC236}">
                <a16:creationId xmlns:a16="http://schemas.microsoft.com/office/drawing/2014/main" id="{C213465A-A6B4-6AB1-1F0F-DA58E93094FB}"/>
              </a:ext>
            </a:extLst>
          </p:cNvPr>
          <p:cNvSpPr>
            <a:spLocks noChangeArrowheads="1"/>
          </p:cNvSpPr>
          <p:nvPr/>
        </p:nvSpPr>
        <p:spPr bwMode="auto">
          <a:xfrm>
            <a:off x="9440809" y="3359489"/>
            <a:ext cx="1295400" cy="720725"/>
          </a:xfrm>
          <a:prstGeom prst="flowChartMagneticDisk">
            <a:avLst/>
          </a:prstGeom>
          <a:solidFill>
            <a:schemeClr val="accent1">
              <a:lumMod val="60000"/>
              <a:lumOff val="40000"/>
            </a:schemeClr>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1800"/>
              <a:t>DB</a:t>
            </a:r>
          </a:p>
        </p:txBody>
      </p:sp>
      <p:sp>
        <p:nvSpPr>
          <p:cNvPr id="4" name="AutoShape 6">
            <a:extLst>
              <a:ext uri="{FF2B5EF4-FFF2-40B4-BE49-F238E27FC236}">
                <a16:creationId xmlns:a16="http://schemas.microsoft.com/office/drawing/2014/main" id="{05738561-7509-1470-BA61-7394077D11C6}"/>
              </a:ext>
            </a:extLst>
          </p:cNvPr>
          <p:cNvSpPr>
            <a:spLocks noChangeArrowheads="1"/>
          </p:cNvSpPr>
          <p:nvPr/>
        </p:nvSpPr>
        <p:spPr bwMode="auto">
          <a:xfrm>
            <a:off x="6486471" y="3432514"/>
            <a:ext cx="936625" cy="647700"/>
          </a:xfrm>
          <a:prstGeom prst="flowChartProcess">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1800"/>
              <a:t>DBMS</a:t>
            </a:r>
          </a:p>
        </p:txBody>
      </p:sp>
      <p:sp>
        <p:nvSpPr>
          <p:cNvPr id="5" name="AutoShape 7">
            <a:extLst>
              <a:ext uri="{FF2B5EF4-FFF2-40B4-BE49-F238E27FC236}">
                <a16:creationId xmlns:a16="http://schemas.microsoft.com/office/drawing/2014/main" id="{454D3F6D-E31F-F6C9-C8B3-9C4B9B915AB5}"/>
              </a:ext>
            </a:extLst>
          </p:cNvPr>
          <p:cNvSpPr>
            <a:spLocks noChangeArrowheads="1"/>
          </p:cNvSpPr>
          <p:nvPr/>
        </p:nvSpPr>
        <p:spPr bwMode="auto">
          <a:xfrm>
            <a:off x="4614809" y="3503951"/>
            <a:ext cx="1800225" cy="503238"/>
          </a:xfrm>
          <a:prstGeom prst="leftRightArrow">
            <a:avLst>
              <a:gd name="adj1" fmla="val 50000"/>
              <a:gd name="adj2" fmla="val 71546"/>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1600" dirty="0"/>
              <a:t>Transacciones</a:t>
            </a:r>
          </a:p>
        </p:txBody>
      </p:sp>
      <p:sp>
        <p:nvSpPr>
          <p:cNvPr id="6" name="AutoShape 8">
            <a:extLst>
              <a:ext uri="{FF2B5EF4-FFF2-40B4-BE49-F238E27FC236}">
                <a16:creationId xmlns:a16="http://schemas.microsoft.com/office/drawing/2014/main" id="{E3046F30-8D04-F7D0-7290-0E3469EC82C8}"/>
              </a:ext>
            </a:extLst>
          </p:cNvPr>
          <p:cNvSpPr>
            <a:spLocks noChangeArrowheads="1"/>
          </p:cNvSpPr>
          <p:nvPr/>
        </p:nvSpPr>
        <p:spPr bwMode="auto">
          <a:xfrm>
            <a:off x="7494534" y="3503951"/>
            <a:ext cx="1800225" cy="503238"/>
          </a:xfrm>
          <a:prstGeom prst="leftRightArrow">
            <a:avLst>
              <a:gd name="adj1" fmla="val 50000"/>
              <a:gd name="adj2" fmla="val 71546"/>
            </a:avLst>
          </a:prstGeom>
          <a:solidFill>
            <a:schemeClr val="accent1">
              <a:lumMod val="60000"/>
              <a:lumOff val="40000"/>
            </a:schemeClr>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1600"/>
              <a:t>Transacciones</a:t>
            </a:r>
          </a:p>
        </p:txBody>
      </p:sp>
      <p:sp>
        <p:nvSpPr>
          <p:cNvPr id="7" name="WordArt 10">
            <a:extLst>
              <a:ext uri="{FF2B5EF4-FFF2-40B4-BE49-F238E27FC236}">
                <a16:creationId xmlns:a16="http://schemas.microsoft.com/office/drawing/2014/main" id="{1BB854C8-2144-3B96-2870-28EDCBD16958}"/>
              </a:ext>
            </a:extLst>
          </p:cNvPr>
          <p:cNvSpPr>
            <a:spLocks noChangeArrowheads="1" noChangeShapeType="1" noTextEdit="1"/>
          </p:cNvSpPr>
          <p:nvPr/>
        </p:nvSpPr>
        <p:spPr bwMode="auto">
          <a:xfrm rot="5400000">
            <a:off x="3607540" y="3647620"/>
            <a:ext cx="1296987" cy="288925"/>
          </a:xfrm>
          <a:prstGeom prst="rect">
            <a:avLst/>
          </a:prstGeom>
        </p:spPr>
        <p:txBody>
          <a:bodyPr vert="wordArtVert" wrap="none" fromWordArt="1">
            <a:prstTxWarp prst="textPlain">
              <a:avLst>
                <a:gd name="adj" fmla="val 50000"/>
              </a:avLst>
            </a:prstTxWarp>
          </a:bodyPr>
          <a:lstStyle/>
          <a:p>
            <a:pPr algn="ctr" fontAlgn="auto"/>
            <a:r>
              <a:rPr lang="es-AR" sz="1600" kern="10" dirty="0">
                <a:ln w="9525">
                  <a:solidFill>
                    <a:srgbClr val="000000"/>
                  </a:solidFill>
                  <a:round/>
                  <a:headEnd/>
                  <a:tailEnd/>
                </a:ln>
                <a:solidFill>
                  <a:srgbClr val="000000"/>
                </a:solidFill>
                <a:cs typeface="Arial" panose="020B0604020202020204" pitchFamily="34" charset="0"/>
              </a:rPr>
              <a:t>Usuarios</a:t>
            </a:r>
          </a:p>
        </p:txBody>
      </p:sp>
      <p:sp>
        <p:nvSpPr>
          <p:cNvPr id="8" name="Text Box 11">
            <a:extLst>
              <a:ext uri="{FF2B5EF4-FFF2-40B4-BE49-F238E27FC236}">
                <a16:creationId xmlns:a16="http://schemas.microsoft.com/office/drawing/2014/main" id="{3DD3DA6B-AF23-649B-363C-32C1B43C0368}"/>
              </a:ext>
            </a:extLst>
          </p:cNvPr>
          <p:cNvSpPr txBox="1">
            <a:spLocks noChangeArrowheads="1"/>
          </p:cNvSpPr>
          <p:nvPr/>
        </p:nvSpPr>
        <p:spPr bwMode="auto">
          <a:xfrm>
            <a:off x="3392434" y="4872376"/>
            <a:ext cx="83502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s-ES" altLang="es-AR" sz="1800" b="1" dirty="0"/>
              <a:t>Ejemplo </a:t>
            </a:r>
          </a:p>
          <a:p>
            <a:pPr eaLnBrk="1" hangingPunct="1">
              <a:spcBef>
                <a:spcPct val="0"/>
              </a:spcBef>
              <a:buFontTx/>
              <a:buNone/>
            </a:pPr>
            <a:r>
              <a:rPr lang="es-ES" altLang="es-AR" sz="1800" i="1" dirty="0"/>
              <a:t>En una aerolínea quedan 25 plazas para un determinado vuelo, y los empleados</a:t>
            </a:r>
          </a:p>
          <a:p>
            <a:pPr eaLnBrk="1" hangingPunct="1">
              <a:spcBef>
                <a:spcPct val="0"/>
              </a:spcBef>
              <a:buFontTx/>
              <a:buNone/>
            </a:pPr>
            <a:r>
              <a:rPr lang="es-ES" altLang="es-AR" sz="1800" i="1" dirty="0"/>
              <a:t> A y B casi de forma simultánea solicitan reservas de ese vuelo para la misma </a:t>
            </a:r>
          </a:p>
          <a:p>
            <a:pPr eaLnBrk="1" hangingPunct="1">
              <a:spcBef>
                <a:spcPct val="0"/>
              </a:spcBef>
              <a:buFontTx/>
              <a:buNone/>
            </a:pPr>
            <a:r>
              <a:rPr lang="es-ES" altLang="es-AR" sz="1800" i="1" dirty="0"/>
              <a:t>fecha, y quieren reservar 4 y 2 plazas respectivamente.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9" name="Google Shape;149;p9"/>
          <p:cNvSpPr/>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FFFFF"/>
              </a:buClr>
              <a:buSzPts val="2600"/>
              <a:buFont typeface="Calibri"/>
              <a:buNone/>
            </a:pPr>
            <a:r>
              <a:rPr lang="es-AR" sz="2600" b="1" dirty="0">
                <a:solidFill>
                  <a:srgbClr val="FFFFFF"/>
                </a:solidFill>
                <a:latin typeface="Calibri"/>
                <a:ea typeface="Calibri"/>
                <a:cs typeface="Calibri"/>
                <a:sym typeface="Calibri"/>
              </a:rPr>
              <a:t>Ejemplo</a:t>
            </a:r>
            <a:endParaRPr dirty="0"/>
          </a:p>
        </p:txBody>
      </p:sp>
      <p:graphicFrame>
        <p:nvGraphicFramePr>
          <p:cNvPr id="2" name="Group 58">
            <a:extLst>
              <a:ext uri="{FF2B5EF4-FFF2-40B4-BE49-F238E27FC236}">
                <a16:creationId xmlns:a16="http://schemas.microsoft.com/office/drawing/2014/main" id="{4D49793E-CE46-9A48-3387-86ACE3A35D72}"/>
              </a:ext>
            </a:extLst>
          </p:cNvPr>
          <p:cNvGraphicFramePr>
            <a:graphicFrameLocks noGrp="1"/>
          </p:cNvGraphicFramePr>
          <p:nvPr>
            <p:extLst>
              <p:ext uri="{D42A27DB-BD31-4B8C-83A1-F6EECF244321}">
                <p14:modId xmlns:p14="http://schemas.microsoft.com/office/powerpoint/2010/main" val="2414817502"/>
              </p:ext>
            </p:extLst>
          </p:nvPr>
        </p:nvGraphicFramePr>
        <p:xfrm>
          <a:off x="4062834" y="797682"/>
          <a:ext cx="7519406" cy="4980780"/>
        </p:xfrm>
        <a:graphic>
          <a:graphicData uri="http://schemas.openxmlformats.org/drawingml/2006/table">
            <a:tbl>
              <a:tblPr/>
              <a:tblGrid>
                <a:gridCol w="1231272">
                  <a:extLst>
                    <a:ext uri="{9D8B030D-6E8A-4147-A177-3AD203B41FA5}">
                      <a16:colId xmlns:a16="http://schemas.microsoft.com/office/drawing/2014/main" val="20000"/>
                    </a:ext>
                  </a:extLst>
                </a:gridCol>
                <a:gridCol w="2852190">
                  <a:extLst>
                    <a:ext uri="{9D8B030D-6E8A-4147-A177-3AD203B41FA5}">
                      <a16:colId xmlns:a16="http://schemas.microsoft.com/office/drawing/2014/main" val="20001"/>
                    </a:ext>
                  </a:extLst>
                </a:gridCol>
                <a:gridCol w="3435944">
                  <a:extLst>
                    <a:ext uri="{9D8B030D-6E8A-4147-A177-3AD203B41FA5}">
                      <a16:colId xmlns:a16="http://schemas.microsoft.com/office/drawing/2014/main" val="20002"/>
                    </a:ext>
                  </a:extLst>
                </a:gridCol>
              </a:tblGrid>
              <a:tr h="4715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dirty="0">
                          <a:ln>
                            <a:noFill/>
                          </a:ln>
                          <a:solidFill>
                            <a:schemeClr val="tx1"/>
                          </a:solidFill>
                          <a:effectLst/>
                          <a:latin typeface="Arial" charset="0"/>
                        </a:rPr>
                        <a:t>Tiempo</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dirty="0">
                          <a:ln>
                            <a:noFill/>
                          </a:ln>
                          <a:solidFill>
                            <a:schemeClr val="tx1"/>
                          </a:solidFill>
                          <a:effectLst/>
                          <a:latin typeface="Arial" charset="0"/>
                        </a:rPr>
                        <a:t>Empleado A</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dirty="0">
                          <a:ln>
                            <a:noFill/>
                          </a:ln>
                          <a:solidFill>
                            <a:schemeClr val="tx1"/>
                          </a:solidFill>
                          <a:effectLst/>
                          <a:latin typeface="Arial" charset="0"/>
                        </a:rPr>
                        <a:t>Empleado B</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extLst>
                  <a:ext uri="{0D108BD9-81ED-4DB2-BD59-A6C34878D82A}">
                    <a16:rowId xmlns:a16="http://schemas.microsoft.com/office/drawing/2014/main" val="10000"/>
                  </a:ext>
                </a:extLst>
              </a:tr>
              <a:tr h="66407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a:ln>
                            <a:noFill/>
                          </a:ln>
                          <a:solidFill>
                            <a:schemeClr val="tx1"/>
                          </a:solidFill>
                          <a:effectLst/>
                          <a:latin typeface="Arial" charset="0"/>
                        </a:rPr>
                        <a:t>T1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charset="0"/>
                        </a:rPr>
                        <a:t>Lee registro </a:t>
                      </a:r>
                      <a:r>
                        <a:rPr kumimoji="0" lang="es-ES" sz="1600" b="0" i="1" u="none" strike="noStrike" cap="none" normalizeH="0" baseline="0" dirty="0">
                          <a:ln>
                            <a:noFill/>
                          </a:ln>
                          <a:solidFill>
                            <a:srgbClr val="FF0000"/>
                          </a:solidFill>
                          <a:effectLst/>
                          <a:latin typeface="Arial" charset="0"/>
                        </a:rPr>
                        <a:t>(quedan 25 plazas)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800" b="0" i="0" u="none" strike="noStrike" cap="none" normalizeH="0" baseline="0">
                        <a:ln>
                          <a:noFill/>
                        </a:ln>
                        <a:solidFill>
                          <a:schemeClr val="tx1"/>
                        </a:solidFill>
                        <a:effectLst/>
                        <a:latin typeface="Arial"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extLst>
                  <a:ext uri="{0D108BD9-81ED-4DB2-BD59-A6C34878D82A}">
                    <a16:rowId xmlns:a16="http://schemas.microsoft.com/office/drawing/2014/main" val="10001"/>
                  </a:ext>
                </a:extLst>
              </a:tr>
              <a:tr h="98283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a:ln>
                            <a:noFill/>
                          </a:ln>
                          <a:solidFill>
                            <a:schemeClr val="tx1"/>
                          </a:solidFill>
                          <a:effectLst/>
                          <a:latin typeface="Arial" charset="0"/>
                        </a:rPr>
                        <a:t>T2</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800" b="0" i="0" u="none" strike="noStrike" cap="none" normalizeH="0" baseline="0">
                        <a:ln>
                          <a:noFill/>
                        </a:ln>
                        <a:solidFill>
                          <a:schemeClr val="tx1"/>
                        </a:solidFill>
                        <a:effectLst/>
                        <a:latin typeface="Arial"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charset="0"/>
                        </a:rPr>
                        <a:t>Lee registro </a:t>
                      </a:r>
                      <a:r>
                        <a:rPr kumimoji="0" lang="es-ES" sz="1600" b="0" i="1" u="none" strike="noStrike" cap="none" normalizeH="0" baseline="0" dirty="0">
                          <a:ln>
                            <a:noFill/>
                          </a:ln>
                          <a:solidFill>
                            <a:srgbClr val="FF0000"/>
                          </a:solidFill>
                          <a:effectLst/>
                          <a:latin typeface="Arial" charset="0"/>
                        </a:rPr>
                        <a:t>(quedan 25 plazas)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600" b="0" i="0" u="none" strike="noStrike" cap="none" normalizeH="0" baseline="0" dirty="0">
                        <a:ln>
                          <a:noFill/>
                        </a:ln>
                        <a:solidFill>
                          <a:schemeClr val="tx1"/>
                        </a:solidFill>
                        <a:effectLst/>
                        <a:latin typeface="Arial"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extLst>
                  <a:ext uri="{0D108BD9-81ED-4DB2-BD59-A6C34878D82A}">
                    <a16:rowId xmlns:a16="http://schemas.microsoft.com/office/drawing/2014/main" val="10002"/>
                  </a:ext>
                </a:extLst>
              </a:tr>
              <a:tr h="13547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a:ln>
                            <a:noFill/>
                          </a:ln>
                          <a:solidFill>
                            <a:schemeClr val="tx1"/>
                          </a:solidFill>
                          <a:effectLst/>
                          <a:latin typeface="Arial" charset="0"/>
                        </a:rPr>
                        <a:t>T3</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charset="0"/>
                        </a:rPr>
                        <a:t>Resta 4 lugares y escribe el registro actualizado. </a:t>
                      </a:r>
                      <a:r>
                        <a:rPr kumimoji="0" lang="es-ES" sz="1800" b="0" i="1" u="none" strike="noStrike" cap="none" normalizeH="0" baseline="0" dirty="0">
                          <a:ln>
                            <a:noFill/>
                          </a:ln>
                          <a:solidFill>
                            <a:srgbClr val="FF0000"/>
                          </a:solidFill>
                          <a:effectLst/>
                          <a:latin typeface="Arial" charset="0"/>
                        </a:rPr>
                        <a:t>(21 plazas)</a:t>
                      </a: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800" b="0" i="0" u="none" strike="noStrike" cap="none" normalizeH="0" baseline="0" dirty="0">
                        <a:ln>
                          <a:noFill/>
                        </a:ln>
                        <a:solidFill>
                          <a:schemeClr val="tx1"/>
                        </a:solidFill>
                        <a:effectLst/>
                        <a:latin typeface="Arial" charset="0"/>
                      </a:endParaRP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extLst>
                  <a:ext uri="{0D108BD9-81ED-4DB2-BD59-A6C34878D82A}">
                    <a16:rowId xmlns:a16="http://schemas.microsoft.com/office/drawing/2014/main" val="10003"/>
                  </a:ext>
                </a:extLst>
              </a:tr>
              <a:tr h="103596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 sz="1800" b="1" i="0" u="none" strike="noStrike" cap="none" normalizeH="0" baseline="0">
                          <a:ln>
                            <a:noFill/>
                          </a:ln>
                          <a:solidFill>
                            <a:schemeClr val="tx1"/>
                          </a:solidFill>
                          <a:effectLst/>
                          <a:latin typeface="Arial" charset="0"/>
                        </a:rPr>
                        <a:t>T4</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s-ES" sz="1800" b="0" i="0" u="none" strike="noStrike" cap="none" normalizeH="0" baseline="0">
                        <a:ln>
                          <a:noFill/>
                        </a:ln>
                        <a:solidFill>
                          <a:schemeClr val="tx1"/>
                        </a:solidFill>
                        <a:effectLst/>
                        <a:latin typeface="Arial" charset="0"/>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chemeClr val="tx1"/>
                          </a:solidFill>
                          <a:effectLst/>
                          <a:latin typeface="Arial" charset="0"/>
                        </a:rPr>
                        <a:t>Resta 2 lugares y escribe el registro actualizado. </a:t>
                      </a:r>
                      <a:r>
                        <a:rPr kumimoji="0" lang="es-ES" sz="1800" b="0" i="1" u="none" strike="noStrike" cap="none" normalizeH="0" baseline="0" dirty="0">
                          <a:ln>
                            <a:noFill/>
                          </a:ln>
                          <a:solidFill>
                            <a:srgbClr val="FF0000"/>
                          </a:solidFill>
                          <a:effectLst/>
                          <a:latin typeface="Arial" charset="0"/>
                        </a:rPr>
                        <a:t>(23 plazas)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extLst>
                  <a:ext uri="{0D108BD9-81ED-4DB2-BD59-A6C34878D82A}">
                    <a16:rowId xmlns:a16="http://schemas.microsoft.com/office/drawing/2014/main" val="10004"/>
                  </a:ext>
                </a:extLst>
              </a:tr>
              <a:tr h="47159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1800" b="0" i="0" u="none" strike="noStrike" cap="none" normalizeH="0" baseline="0" dirty="0">
                        <a:ln>
                          <a:noFill/>
                        </a:ln>
                        <a:solidFill>
                          <a:schemeClr val="tx1"/>
                        </a:solidFill>
                        <a:effectLst/>
                        <a:latin typeface="Arial" charset="0"/>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 sz="1800" b="0" i="0" u="none" strike="noStrike" cap="none" normalizeH="0" baseline="0" dirty="0">
                          <a:ln>
                            <a:noFill/>
                          </a:ln>
                          <a:solidFill>
                            <a:srgbClr val="FF0000"/>
                          </a:solidFill>
                          <a:effectLst/>
                          <a:latin typeface="Arial" charset="0"/>
                        </a:rPr>
                        <a:t>Deberían quedar 19 plazas</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alpha val="92000"/>
                      </a:schemeClr>
                    </a:solidFill>
                  </a:tcPr>
                </a:tc>
                <a:tc hMerge="1">
                  <a:txBody>
                    <a:bodyPr/>
                    <a:lstStyle/>
                    <a:p>
                      <a:endParaRPr lang="es-E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 name="Rectangle 4">
            <a:extLst>
              <a:ext uri="{FF2B5EF4-FFF2-40B4-BE49-F238E27FC236}">
                <a16:creationId xmlns:a16="http://schemas.microsoft.com/office/drawing/2014/main" id="{7FD5B2A7-75CC-6E11-86AC-0F01AFE588A9}"/>
              </a:ext>
            </a:extLst>
          </p:cNvPr>
          <p:cNvSpPr txBox="1">
            <a:spLocks noChangeArrowheads="1"/>
          </p:cNvSpPr>
          <p:nvPr/>
        </p:nvSpPr>
        <p:spPr>
          <a:xfrm>
            <a:off x="3164187" y="931363"/>
            <a:ext cx="8229600" cy="1143000"/>
          </a:xfrm>
          <a:prstGeom prst="rect">
            <a:avLst/>
          </a:prstGeom>
          <a:noFill/>
          <a:ln>
            <a:noFill/>
          </a:ln>
        </p:spPr>
        <p:txBody>
          <a:bodyPr spcFirstLastPara="1" wrap="square" lIns="91425" tIns="45700" rIns="91425" bIns="45700" anchor="b" anchorCtr="0">
            <a:norm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 altLang="es-AR" sz="3200" b="1" dirty="0"/>
              <a:t>Solución al problema de la concurrencia</a:t>
            </a:r>
          </a:p>
        </p:txBody>
      </p:sp>
      <p:sp>
        <p:nvSpPr>
          <p:cNvPr id="4" name="Text Box 5">
            <a:extLst>
              <a:ext uri="{FF2B5EF4-FFF2-40B4-BE49-F238E27FC236}">
                <a16:creationId xmlns:a16="http://schemas.microsoft.com/office/drawing/2014/main" id="{35F31B67-C6EE-3F3C-8937-59ACB3DF06D5}"/>
              </a:ext>
            </a:extLst>
          </p:cNvPr>
          <p:cNvSpPr txBox="1">
            <a:spLocks noChangeArrowheads="1"/>
          </p:cNvSpPr>
          <p:nvPr/>
        </p:nvSpPr>
        <p:spPr bwMode="auto">
          <a:xfrm>
            <a:off x="3733053" y="2758476"/>
            <a:ext cx="7920038" cy="187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FontTx/>
              <a:buNone/>
            </a:pPr>
            <a:r>
              <a:rPr lang="es-ES" altLang="es-AR" sz="1800" dirty="0"/>
              <a:t>Consiste en aplicar una técnica conocida como </a:t>
            </a:r>
            <a:r>
              <a:rPr lang="es-ES" altLang="es-AR" sz="1800" b="1" dirty="0"/>
              <a:t>cerrado</a:t>
            </a:r>
            <a:r>
              <a:rPr lang="es-ES" altLang="es-AR" sz="1800" dirty="0"/>
              <a:t>. </a:t>
            </a:r>
          </a:p>
          <a:p>
            <a:pPr algn="just" eaLnBrk="1" hangingPunct="1">
              <a:spcBef>
                <a:spcPct val="50000"/>
              </a:spcBef>
              <a:buFontTx/>
              <a:buNone/>
            </a:pPr>
            <a:r>
              <a:rPr lang="es-ES" altLang="es-AR" sz="1800" dirty="0"/>
              <a:t>El DBMS está diseñado para que, una vez iniciada una actualización con una determinado elemento de datos, cualquier intento de iniciar otra actualización sobre el mismo dato no pueda efectuarse, por encontrarse el acceso bloqueado o cerrado hasta que la primera transacción haya concluido; es decir, se trata de secuenciar actualizaciones.</a:t>
            </a:r>
          </a:p>
        </p:txBody>
      </p:sp>
    </p:spTree>
    <p:extLst>
      <p:ext uri="{BB962C8B-B14F-4D97-AF65-F5344CB8AC3E}">
        <p14:creationId xmlns:p14="http://schemas.microsoft.com/office/powerpoint/2010/main" val="231420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10"/>
          <p:cNvSpPr/>
          <p:nvPr/>
        </p:nvSpPr>
        <p:spPr>
          <a:xfrm>
            <a:off x="321564" y="320040"/>
            <a:ext cx="11548872" cy="6217920"/>
          </a:xfrm>
          <a:prstGeom prst="rect">
            <a:avLst/>
          </a:prstGeom>
          <a:solidFill>
            <a:schemeClr val="dk1">
              <a:alpha val="7843"/>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70" name="Google Shape;170;p10"/>
          <p:cNvCxnSpPr/>
          <p:nvPr/>
        </p:nvCxnSpPr>
        <p:spPr>
          <a:xfrm>
            <a:off x="4055891" y="2057399"/>
            <a:ext cx="0" cy="2743200"/>
          </a:xfrm>
          <a:prstGeom prst="straightConnector1">
            <a:avLst/>
          </a:prstGeom>
          <a:noFill/>
          <a:ln w="19050" cap="flat" cmpd="sng">
            <a:solidFill>
              <a:srgbClr val="262626"/>
            </a:solidFill>
            <a:prstDash val="solid"/>
            <a:miter lim="800000"/>
            <a:headEnd type="none" w="sm" len="sm"/>
            <a:tailEnd type="none" w="sm" len="sm"/>
          </a:ln>
        </p:spPr>
      </p:cxnSp>
      <p:sp>
        <p:nvSpPr>
          <p:cNvPr id="171" name="Google Shape;171;p10"/>
          <p:cNvSpPr txBox="1"/>
          <p:nvPr/>
        </p:nvSpPr>
        <p:spPr>
          <a:xfrm>
            <a:off x="4380588" y="965199"/>
            <a:ext cx="6766078" cy="4927601"/>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262626"/>
              </a:buClr>
              <a:buSzPts val="5400"/>
              <a:buFont typeface="Calibri"/>
              <a:buNone/>
            </a:pPr>
            <a:r>
              <a:rPr lang="es-AR" sz="5400" dirty="0">
                <a:solidFill>
                  <a:srgbClr val="262626"/>
                </a:solidFill>
                <a:latin typeface="Calibri"/>
                <a:ea typeface="Calibri"/>
                <a:cs typeface="Calibri"/>
                <a:sym typeface="Calibri"/>
              </a:rPr>
              <a:t>Diseño de bases de datos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7" name="Google Shape;177;p11"/>
          <p:cNvSpPr/>
          <p:nvPr/>
        </p:nvSpPr>
        <p:spPr>
          <a:xfrm>
            <a:off x="0" y="0"/>
            <a:ext cx="2013557" cy="6858000"/>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9" name="Google Shape;179;p11"/>
          <p:cNvSpPr/>
          <p:nvPr/>
        </p:nvSpPr>
        <p:spPr>
          <a:xfrm>
            <a:off x="640080" y="2074363"/>
            <a:ext cx="2752354" cy="2709275"/>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s-AR" sz="2600" b="1" i="0" u="none" strike="noStrike" cap="none" dirty="0">
                <a:solidFill>
                  <a:schemeClr val="lt1"/>
                </a:solidFill>
                <a:latin typeface="Calibri"/>
                <a:ea typeface="Calibri"/>
                <a:cs typeface="Calibri"/>
                <a:sym typeface="Calibri"/>
              </a:rPr>
              <a:t>Diseño</a:t>
            </a:r>
            <a:endParaRPr dirty="0"/>
          </a:p>
        </p:txBody>
      </p:sp>
      <p:sp>
        <p:nvSpPr>
          <p:cNvPr id="2" name="CuadroTexto 1">
            <a:extLst>
              <a:ext uri="{FF2B5EF4-FFF2-40B4-BE49-F238E27FC236}">
                <a16:creationId xmlns:a16="http://schemas.microsoft.com/office/drawing/2014/main" id="{DE22D562-4B5A-B6F0-B1A8-E7519619AC24}"/>
              </a:ext>
            </a:extLst>
          </p:cNvPr>
          <p:cNvSpPr txBox="1"/>
          <p:nvPr/>
        </p:nvSpPr>
        <p:spPr>
          <a:xfrm>
            <a:off x="4572000" y="929391"/>
            <a:ext cx="6700603" cy="1893339"/>
          </a:xfrm>
          <a:prstGeom prst="rect">
            <a:avLst/>
          </a:prstGeom>
          <a:noFill/>
        </p:spPr>
        <p:txBody>
          <a:bodyPr wrap="square" rtlCol="0">
            <a:spAutoFit/>
          </a:bodyPr>
          <a:lstStyle/>
          <a:p>
            <a:pPr>
              <a:lnSpc>
                <a:spcPct val="150000"/>
              </a:lnSpc>
            </a:pPr>
            <a:r>
              <a:rPr lang="es-AR" sz="1600" b="0" i="0" dirty="0">
                <a:solidFill>
                  <a:srgbClr val="111111"/>
                </a:solidFill>
                <a:effectLst/>
                <a:latin typeface="+mn-lt"/>
              </a:rPr>
              <a:t>En una base de datos bien diseñada, cada tabla almacena datos sobre un tema en </a:t>
            </a:r>
            <a:r>
              <a:rPr lang="es-AR" sz="1600" b="1" i="0" dirty="0">
                <a:solidFill>
                  <a:srgbClr val="111111"/>
                </a:solidFill>
                <a:effectLst/>
                <a:latin typeface="+mn-lt"/>
              </a:rPr>
              <a:t>concreto, como empleados o productos. Una tabla tiene registros (filas) y campos (columnas). Los campos tienen diferentes tipos de datos, como texto, números, fechas e hipervínculos.</a:t>
            </a:r>
            <a:endParaRPr lang="es-AR" sz="1600" b="1" dirty="0">
              <a:latin typeface="+mn-lt"/>
            </a:endParaRPr>
          </a:p>
        </p:txBody>
      </p:sp>
      <p:pic>
        <p:nvPicPr>
          <p:cNvPr id="1026" name="Picture 2" descr="Tabla de clientes en Access que muestra el diseño de los registros y los campos">
            <a:extLst>
              <a:ext uri="{FF2B5EF4-FFF2-40B4-BE49-F238E27FC236}">
                <a16:creationId xmlns:a16="http://schemas.microsoft.com/office/drawing/2014/main" id="{C7D18D65-FFC0-063B-6582-F73753901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106" y="3349003"/>
            <a:ext cx="5434318" cy="16123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TotalTime>
  <Words>2647</Words>
  <Application>Microsoft Office PowerPoint</Application>
  <PresentationFormat>Panorámica</PresentationFormat>
  <Paragraphs>616</Paragraphs>
  <Slides>34</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ArialMT</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A. Manzanares Klie</dc:creator>
  <cp:lastModifiedBy>Sergio Neira</cp:lastModifiedBy>
  <cp:revision>9</cp:revision>
  <dcterms:created xsi:type="dcterms:W3CDTF">2018-03-11T02:17:42Z</dcterms:created>
  <dcterms:modified xsi:type="dcterms:W3CDTF">2023-09-05T16:06:20Z</dcterms:modified>
</cp:coreProperties>
</file>