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Neira" userId="0358edd436f7f471" providerId="LiveId" clId="{5CEBD689-F601-443E-827D-174BEA95B805}"/>
    <pc:docChg chg="custSel addSld modSld">
      <pc:chgData name="Sergio Neira" userId="0358edd436f7f471" providerId="LiveId" clId="{5CEBD689-F601-443E-827D-174BEA95B805}" dt="2023-10-22T23:18:51.632" v="52" actId="27636"/>
      <pc:docMkLst>
        <pc:docMk/>
      </pc:docMkLst>
      <pc:sldChg chg="modSp new mod">
        <pc:chgData name="Sergio Neira" userId="0358edd436f7f471" providerId="LiveId" clId="{5CEBD689-F601-443E-827D-174BEA95B805}" dt="2023-10-22T23:18:51.632" v="52" actId="27636"/>
        <pc:sldMkLst>
          <pc:docMk/>
          <pc:sldMk cId="236990396" sldId="263"/>
        </pc:sldMkLst>
        <pc:spChg chg="mod">
          <ac:chgData name="Sergio Neira" userId="0358edd436f7f471" providerId="LiveId" clId="{5CEBD689-F601-443E-827D-174BEA95B805}" dt="2023-10-22T23:17:38.387" v="35" actId="20577"/>
          <ac:spMkLst>
            <pc:docMk/>
            <pc:sldMk cId="236990396" sldId="263"/>
            <ac:spMk id="2" creationId="{7342E510-5B07-B54A-8746-B44B653A3C72}"/>
          </ac:spMkLst>
        </pc:spChg>
        <pc:spChg chg="mod">
          <ac:chgData name="Sergio Neira" userId="0358edd436f7f471" providerId="LiveId" clId="{5CEBD689-F601-443E-827D-174BEA95B805}" dt="2023-10-22T23:18:51.632" v="52" actId="27636"/>
          <ac:spMkLst>
            <pc:docMk/>
            <pc:sldMk cId="236990396" sldId="263"/>
            <ac:spMk id="3" creationId="{BC150CF4-CCBF-84F5-6A9D-ABEC725621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026EB-0154-4200-B6A4-6379E9B3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4809F6-6161-4F93-A935-12CA84366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739D9-0C43-4213-B333-EF20558C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F3056-3492-45A7-88CE-D4496F151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9DB81E-0733-401A-A2D8-0A49D1B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979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22F6E-B5E3-4FCA-B96F-DFBEF25EA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864EA8D-5A1B-46F6-960B-8595F3DD0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A874A-FD76-4CFE-97CE-CF936D9D1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0CA14-F80F-4A0E-8436-95FE5270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EF9E9-1D37-4BDF-8B8C-1C150816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369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F5AE4C-AAE3-4CAF-AA48-754AD5D7A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666DF6-91B9-41CB-8E52-8EDD196C6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87261-DD6D-4911-AF88-C814B29E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66630-53E6-4C2E-AACB-148A924A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2DE157-7039-4DFA-A47A-788D9801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319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87B01-2F01-422B-8CC4-7E4039C53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DBB3E5-94BD-4B91-820D-D4258EC9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8A5C99-9A6B-4C0D-8BF5-6617456E4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4D7D91-B46A-4810-9218-D08624BC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6FB9B-D6BE-4C56-B9A4-B3D96974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4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E9699-8C30-4DEF-BB9D-5AA6CAAA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D07E8B-4D41-4827-A040-B3677BCED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E974BE-AF55-49BD-8D4B-F1DE8933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08D71-CA16-4BD7-B1F1-C6EFDC555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A876F-5922-475B-9E7E-AD14FC15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8543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1FFD6-1349-47E2-90A0-00F1A1E1C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1C68BB-4966-473A-967E-44A811E0A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5BAD32-A4C0-4FFE-B62E-FFBB41E7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8FE84C-2A74-4855-A575-4D7BC07C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13EF40-1BDB-43FD-A5F2-FFE52B1A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A876A9-6EC7-4E9B-BC1F-A6AB616B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645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6E296-CFC3-4A8C-92E4-999319C4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12DC39-19AE-4EE7-AB70-EF7BE7A0D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6E6D67-2EF8-48B4-B2CF-038CC910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5E1285-F1C1-41AC-A6BA-C8562DF85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A2CAF9-2D23-44CB-A062-5875F849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F1B8B0A-1D19-4B31-B4CB-FAC3C75C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2ED5D97-0BC5-440E-904F-3952B8AB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EE8040-0662-45FF-9AD6-F373A7BA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22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428C-5A27-4B7F-A840-C1D1EA2EF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4E1B5D2-3CC6-47E8-A71E-AF044630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C8C5E3-7F01-483D-8609-A8E7D9702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461C0F9-AD99-47E9-9891-456D2EA8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23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4026595-D327-42E7-8960-3C51EF97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361188-98E0-47A3-B4CE-3FE66EF8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E2E19-ECCE-488E-888A-05A57048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35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9C194-ED9A-4A2A-8BD2-EDC5EB8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7EB73-0077-4F9C-B5F9-6B8CA7BA6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F87F5E-D1CE-4934-9B7C-475B8D31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D760E-6913-4EAC-B62B-DE0E5D2F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20EA3F-5FFE-41AB-ADA1-F61769B5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E68B7A-89A4-4FC2-AB28-D8B1CB07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564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DF109-7682-4062-B3DC-9C9E8259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23A282-3F73-435C-BEDB-1C4344D04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159F8F-1D91-4039-8AB3-77E94283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931891-B3F9-430F-92C2-5F5ADE20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39C687-75DC-448F-8BA2-7B78C745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47AC72-2B8D-4B5A-AFE7-4F0BE5B1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743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B8230E-7F4A-46AA-B945-F8F8AC92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BB8F82-0BE4-44CE-9A7C-936C8560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C58F22-4880-4798-AC0B-AD864CBA6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5A575-7A12-49F0-A0CD-49665907F54E}" type="datetimeFigureOut">
              <a:rPr lang="es-AR" smtClean="0"/>
              <a:t>20/10/2023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0D231-1AC4-4721-B32F-A93EC3BAD8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846EC-4B3A-4860-B699-F54FCFAE1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3576-D0FA-4857-8339-DABAE81B681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53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ing.com/search?q=caracter%C3%ADsticas+de+una+subconsulta+sq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C2C66-80C8-437E-AF4E-11C25F4B58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Subconsultas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4B4C41-53D7-454C-848E-DBF494E774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531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F54CE-D5B5-4099-8A29-B365011B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Sintaxis de una subconsulta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D18CD778-E628-459C-862E-24370F89E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819" y="2272660"/>
            <a:ext cx="6281527" cy="19896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D810509-9940-4A15-B9EC-1400A8361B49}"/>
              </a:ext>
            </a:extLst>
          </p:cNvPr>
          <p:cNvSpPr txBox="1"/>
          <p:nvPr/>
        </p:nvSpPr>
        <p:spPr>
          <a:xfrm>
            <a:off x="3347884" y="4844256"/>
            <a:ext cx="9247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La subconsulta se ejecuta una vez y antes de la consulta principal.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resultado de ella es usado por la consulta principal externa.</a:t>
            </a:r>
          </a:p>
        </p:txBody>
      </p:sp>
    </p:spTree>
    <p:extLst>
      <p:ext uri="{BB962C8B-B14F-4D97-AF65-F5344CB8AC3E}">
        <p14:creationId xmlns:p14="http://schemas.microsoft.com/office/powerpoint/2010/main" val="4911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E510-5B07-B54A-8746-B44B653A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Características de las subconsultas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150CF4-CCBF-84F5-6A9D-ABEC7256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SQL es una consulta anidada dentro de otra consulta. Las subconsultas pueden ser usadas en diferentes partes de una consulta SQL, como las cláusulas WHERE y FROM, entre otras</a:t>
            </a:r>
            <a:r>
              <a:rPr lang="es-AR" sz="2100" b="0" i="0" baseline="30000" dirty="0">
                <a:solidFill>
                  <a:srgbClr val="000000"/>
                </a:solidFill>
                <a:effectLst/>
                <a:hlinkClick r:id="rId2"/>
              </a:rPr>
              <a:t>1</a:t>
            </a:r>
            <a:r>
              <a:rPr lang="es-AR" sz="21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s-AR" sz="2100" b="0" i="0" dirty="0">
                <a:solidFill>
                  <a:srgbClr val="000000"/>
                </a:solidFill>
                <a:effectLst/>
              </a:rPr>
              <a:t>Las subconsultas tienen las siguientes características.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debe estar encerrada entre paréntesis.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debe devolver un solo valor o un conjunto de valores que se comparan con la columna de la tabla principal.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puede ser anidada dentro de otra subconsulta.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puede ser usada en diferentes partes de una consulta SQL, como las cláusulas WHERE y FROM, entre otras.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AR" sz="2100" b="0" i="0" dirty="0">
                <a:solidFill>
                  <a:srgbClr val="000000"/>
                </a:solidFill>
                <a:effectLst/>
              </a:rPr>
              <a:t>Una subconsulta puede ser usada con los operadores IN, NOT IN, ANY, ALL y EXISTS.</a:t>
            </a:r>
          </a:p>
          <a:p>
            <a:pPr algn="l"/>
            <a:r>
              <a:rPr lang="es-AR" sz="2100" b="0" i="0" dirty="0">
                <a:solidFill>
                  <a:srgbClr val="000000"/>
                </a:solidFill>
                <a:effectLst/>
              </a:rPr>
              <a:t>Espero que esta información te sea útil. ¡Buena suerte con tu aprendizaje de SQL!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699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F5DF3-6A72-4BA6-B479-75AF7ACA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Guía Uso de Subconsultas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C4CEBA-DDC4-4D9F-A066-1375FC302396}"/>
              </a:ext>
            </a:extLst>
          </p:cNvPr>
          <p:cNvSpPr txBox="1"/>
          <p:nvPr/>
        </p:nvSpPr>
        <p:spPr>
          <a:xfrm>
            <a:off x="838199" y="2228850"/>
            <a:ext cx="10931013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Encierre las subconsultas entre paréntesis.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 añada una cláusula ORDER BY a una subconsulta.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Utilice operadores a nivel de fila para subconsultas que devuelvan solo una fila--&gt;MONOREGISTRO.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Utilice operadores que actúan sobre varios registros para subconsultas que devuelven más de una fila </a:t>
            </a: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es-AR" altLang="es-AR" dirty="0">
                <a:solidFill>
                  <a:srgbClr val="0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MULTI REGISTRO.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AR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5082EFA-7322-4B4E-8FF1-05D0F6973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9BF3B7FB-0BAA-F936-D943-FD281951E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E8AF6D-76FD-87CE-54E8-13A4A34D9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jemplo de subconsultas mono-registro">
            <a:extLst>
              <a:ext uri="{FF2B5EF4-FFF2-40B4-BE49-F238E27FC236}">
                <a16:creationId xmlns:a16="http://schemas.microsoft.com/office/drawing/2014/main" id="{4E54FEB8-D1D5-B394-BB04-E0C08D92C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8" y="4978400"/>
            <a:ext cx="3352800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60EFA3-A647-F570-8263-A0D5BC71B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C39F8334-24BD-7D70-EFFF-B71159C2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AF703A-F0B5-364D-1319-71869848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76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jemplo de subconsulta multi-registro">
            <a:extLst>
              <a:ext uri="{FF2B5EF4-FFF2-40B4-BE49-F238E27FC236}">
                <a16:creationId xmlns:a16="http://schemas.microsoft.com/office/drawing/2014/main" id="{28FE7D56-60E3-9DCE-88C8-1356E357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4264025"/>
            <a:ext cx="318135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bconsulta en cláusula FROM">
            <a:extLst>
              <a:ext uri="{FF2B5EF4-FFF2-40B4-BE49-F238E27FC236}">
                <a16:creationId xmlns:a16="http://schemas.microsoft.com/office/drawing/2014/main" id="{3FD01B81-3598-2F4B-695E-479E4F59F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653" y="4978400"/>
            <a:ext cx="37052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33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4621A-9E1A-4F2E-8F0D-A1C2A69C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Subconsultas </a:t>
            </a:r>
            <a:r>
              <a:rPr lang="es-AR" b="1" dirty="0" err="1"/>
              <a:t>Mono-registro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97C19AC-2111-47DB-8331-12ED45F98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7508" y="3291066"/>
            <a:ext cx="6754486" cy="187624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5941680-7A80-4CAD-90A1-73D483F54988}"/>
              </a:ext>
            </a:extLst>
          </p:cNvPr>
          <p:cNvSpPr txBox="1"/>
          <p:nvPr/>
        </p:nvSpPr>
        <p:spPr>
          <a:xfrm>
            <a:off x="1489587" y="1690688"/>
            <a:ext cx="8598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Devuelven un único registro.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Se utilizan operadores de comparación (=, &gt;, &gt;=, &lt;, &lt;= y &lt;&gt;).</a:t>
            </a:r>
          </a:p>
          <a:p>
            <a:endParaRPr lang="es-AR" dirty="0"/>
          </a:p>
          <a:p>
            <a:r>
              <a:rPr lang="es-AR" b="1" dirty="0"/>
              <a:t>Ejemplo: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7930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5107D-E8A4-4115-AE3E-E151DDA9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Subconsultas </a:t>
            </a:r>
            <a:r>
              <a:rPr lang="es-AR" b="1" dirty="0" err="1"/>
              <a:t>Multi-registro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E80FA48-0858-429D-A892-B98F254BBC38}"/>
              </a:ext>
            </a:extLst>
          </p:cNvPr>
          <p:cNvSpPr txBox="1"/>
          <p:nvPr/>
        </p:nvSpPr>
        <p:spPr>
          <a:xfrm>
            <a:off x="1150374" y="1828800"/>
            <a:ext cx="8834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Devuelven más de un registro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Se utilizan comparadores </a:t>
            </a:r>
            <a:r>
              <a:rPr lang="es-AR" dirty="0" err="1"/>
              <a:t>multiregistro</a:t>
            </a:r>
            <a:r>
              <a:rPr lang="es-AR" dirty="0"/>
              <a:t>: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270511-39B8-4C8B-B57E-60A8A4B2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2724790"/>
            <a:ext cx="9320981" cy="88490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16E9393-4A73-4751-8AED-61242A8029B0}"/>
              </a:ext>
            </a:extLst>
          </p:cNvPr>
          <p:cNvSpPr txBox="1"/>
          <p:nvPr/>
        </p:nvSpPr>
        <p:spPr>
          <a:xfrm>
            <a:off x="1386348" y="4041058"/>
            <a:ext cx="8598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El operador NOT puede ser utilizado con los operadores IN, ANY y ALL.</a:t>
            </a:r>
          </a:p>
        </p:txBody>
      </p:sp>
    </p:spTree>
    <p:extLst>
      <p:ext uri="{BB962C8B-B14F-4D97-AF65-F5344CB8AC3E}">
        <p14:creationId xmlns:p14="http://schemas.microsoft.com/office/powerpoint/2010/main" val="277844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87C5F-A9E7-4EC0-B491-AD8C2C78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Ejemplo </a:t>
            </a:r>
            <a:r>
              <a:rPr lang="es-AR" b="1" dirty="0" err="1"/>
              <a:t>subc</a:t>
            </a:r>
            <a:r>
              <a:rPr lang="es-AR" b="1" dirty="0"/>
              <a:t>. </a:t>
            </a:r>
            <a:r>
              <a:rPr lang="es-AR" b="1" dirty="0" err="1"/>
              <a:t>Multi-registro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FD94DF-1642-40B1-8CD3-7AB512B58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136" y="1885796"/>
            <a:ext cx="5443968" cy="3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38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35140-1684-49F2-97E2-C9195ABD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err="1"/>
              <a:t>Subcons</a:t>
            </a:r>
            <a:r>
              <a:rPr lang="es-AR" b="1" dirty="0"/>
              <a:t>. en cláusula FROM (en Oracle)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78BC0E8-8FDF-4729-86F0-8DD23BDCF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8391"/>
            <a:ext cx="9843490" cy="36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26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292</Words>
  <Application>Microsoft Office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Times New Roman</vt:lpstr>
      <vt:lpstr>Tema de Office</vt:lpstr>
      <vt:lpstr>Subconsultas</vt:lpstr>
      <vt:lpstr>Sintaxis de una subconsulta</vt:lpstr>
      <vt:lpstr>Características de las subconsultas</vt:lpstr>
      <vt:lpstr>Guía Uso de Subconsultas</vt:lpstr>
      <vt:lpstr>Subconsultas Mono-registro</vt:lpstr>
      <vt:lpstr>Subconsultas Multi-registro</vt:lpstr>
      <vt:lpstr>Ejemplo subc. Multi-registro</vt:lpstr>
      <vt:lpstr>Subcons. en cláusula FROM (en Oracle)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Subconsultas</dc:title>
  <dc:creator>Sergio Neira</dc:creator>
  <cp:lastModifiedBy>Sergio Neira</cp:lastModifiedBy>
  <cp:revision>3</cp:revision>
  <dcterms:created xsi:type="dcterms:W3CDTF">2020-05-26T18:37:57Z</dcterms:created>
  <dcterms:modified xsi:type="dcterms:W3CDTF">2023-10-22T23:19:02Z</dcterms:modified>
</cp:coreProperties>
</file>