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3" r:id="rId8"/>
    <p:sldId id="262" r:id="rId9"/>
    <p:sldId id="260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5BE4-174B-4FF2-8FD8-CDEC6D88D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EA0922-E2E4-4CDC-8BD2-ED392BEB6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29A93C-AA30-4A26-806E-ADEDB08C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14/11/2021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7A3A6-4FF7-44C8-A941-03C023A5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DF344-4AF9-4F39-BCF8-F05140FD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141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D54A5-D55A-403F-AE26-D8C0B266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C016D6-C3BA-4974-BC65-B3828F480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CA1AD-A2A3-4E17-AE34-C26D3FC5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14/11/2021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33089B-D3FD-489A-A194-A2972E41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7C9DC4-1943-458D-BE5F-8883A0BB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906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4B0D53-4295-4371-91A2-7997BE3FD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8AA2B0-21C4-4A1F-A25C-37B07497B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57AF9-5197-44C9-AFB6-6EA4C7AF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14/11/2021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7A8AB-70DD-4D0B-8177-F2B7F958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62920-4CA9-4BFE-AD11-E9AFA1D6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653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0ECCB-9CD3-4ACA-8CA6-FF02DAC9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BF3DF-F62F-4CAB-900F-EBDC4BF5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AEE5F-9DF0-4B3D-BDB7-E90D6AC6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14/11/2021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421FE-FD0C-4658-9AA1-9C43C9C5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A2BFBE-AEB9-4FB7-9281-58D6FF24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438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DEEA5-9F16-4454-8756-AFDB200F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2C3AB3-A4D2-4F66-84F5-8D92B9C7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CF9B2-5BE5-44DD-89F4-42A5D5D9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14/11/2021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8B82B-A21E-49CB-BA6E-ABF0D30C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26C89-8787-4301-901E-D817615B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848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1847F-F9D4-44B0-85F1-14C88132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3E16E-B863-4668-A706-1082437F9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AB73C6-8FA6-468F-9789-4B6084871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6E7CC1-193C-4D5F-A7E0-A79D64EA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14/11/2021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81B73F-9C86-42C2-9DC3-E838C36A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9E1A8C-BB43-4A34-A57E-D48EE356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609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1AF01-BD29-45E9-B4B6-1E93136C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348146-C26B-40A1-A26C-A074AA6E3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B816A6-2B7B-408E-8212-4B71E51E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00BDC5-07C0-411A-B1A3-E9CB68358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454BF7-EBD9-4A72-84BE-65AF4429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505226-0CC2-4435-9C69-25241D17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14/11/2021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344009-4660-447A-B4E5-44F6D805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58C119-D328-4B9A-B87C-7B343246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47CC3-DD32-4915-9365-B929E95A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8122BD-F26F-4061-A851-B977E904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14/11/2021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31E7F3-C9BD-40B4-BC17-A4FBBCAB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2C2340-565C-4A76-A31A-368E4626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87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93CF78-0840-425B-942D-51819292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14/11/2021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073AF1-6C6F-480B-A5E3-90716659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587655-A478-4BD4-8586-FDF6885C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947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E2C74-A9D9-4D19-ADB1-7CAFA15B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0B2DF-0826-49C0-A621-6C79883C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8546B2-50A2-40E1-8A0A-358A39408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B14F71-E1A2-462C-A259-908CC61F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14/11/2021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FA9DAE-CD2F-4F55-9E1A-9EAE7266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EFCEBC-9484-4440-AFB6-CE304C8C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428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80267-C043-4E68-A739-42E650E6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838B1A-3770-4EA3-839E-9F46D6C6D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0F64FA-04BC-466F-8FFC-0D706BB42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C6B547-861A-41E0-860D-68A051BB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14/11/2021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6A6587-6D45-4F23-882D-1FEEAFD5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7E3DFD-4EF7-495D-AE9F-1D57AC12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31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176DD5-24E5-4B73-AF6C-5343EDB4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D2B0A-FA16-4714-AF41-2CBE31A8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D3B41-8BA6-4E9D-9295-60D31078F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A403-6790-4AE5-BF0F-E1E89DBD5732}" type="datetimeFigureOut">
              <a:rPr lang="es-CO" smtClean="0"/>
              <a:t>14/11/2021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959409-6989-40F1-8148-7F23780D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490FB-05CD-4660-B11E-83F012D42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443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00137-AD03-477F-8C15-D9E21005F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37817"/>
            <a:ext cx="5287617" cy="2387600"/>
          </a:xfrm>
        </p:spPr>
        <p:txBody>
          <a:bodyPr>
            <a:normAutofit/>
          </a:bodyPr>
          <a:lstStyle/>
          <a:p>
            <a:r>
              <a:rPr lang="es-ES" dirty="0"/>
              <a:t>COFFE</a:t>
            </a:r>
            <a:br>
              <a:rPr lang="es-ES" dirty="0"/>
            </a:br>
            <a:r>
              <a:rPr lang="es-ES" u="sng" dirty="0"/>
              <a:t>Tienda de café</a:t>
            </a:r>
            <a:endParaRPr lang="es-CO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F40BFC-7A21-496E-9329-E98EBC235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13" y="528984"/>
            <a:ext cx="5287616" cy="528761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7679259-B867-4E7E-80CF-607F6D0EA564}"/>
              </a:ext>
            </a:extLst>
          </p:cNvPr>
          <p:cNvSpPr txBox="1">
            <a:spLocks/>
          </p:cNvSpPr>
          <p:nvPr/>
        </p:nvSpPr>
        <p:spPr>
          <a:xfrm>
            <a:off x="6314661" y="3429000"/>
            <a:ext cx="528761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u="sng" dirty="0"/>
              <a:t>Slogan:</a:t>
            </a:r>
          </a:p>
          <a:p>
            <a:r>
              <a:rPr lang="es-ES" dirty="0"/>
              <a:t>“Comienza bien el día”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603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5B727-493C-403D-810E-9348BA38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10908" cy="1600200"/>
          </a:xfrm>
        </p:spPr>
        <p:txBody>
          <a:bodyPr>
            <a:normAutofit/>
          </a:bodyPr>
          <a:lstStyle/>
          <a:p>
            <a:pPr algn="ctr"/>
            <a:r>
              <a:rPr lang="es-ES" sz="5400" dirty="0">
                <a:latin typeface="Arial" panose="020B0604020202020204" pitchFamily="34" charset="0"/>
                <a:cs typeface="Arial" panose="020B0604020202020204" pitchFamily="34" charset="0"/>
              </a:rPr>
              <a:t>Comentarios y pedido</a:t>
            </a:r>
            <a:endParaRPr lang="es-CO" sz="5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B0416D-01EE-4854-95AC-F6D20E5E6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3285"/>
            <a:ext cx="5510908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Descripción  del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Precio y calificación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Comentarios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para enviar producto al carrito </a:t>
            </a:r>
          </a:p>
          <a:p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86BB3BA-AEC2-4A9C-BCC2-0890DE80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486" y="253548"/>
            <a:ext cx="3437702" cy="64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9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5009B1-5786-400D-84FD-39DEB3EF8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7921"/>
            <a:ext cx="5698798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Precio del pedido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para confirmar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Resumen del pedio y el cliente (usuario)</a:t>
            </a:r>
          </a:p>
          <a:p>
            <a:endParaRPr lang="es-CO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FFFFBC1-0428-47DC-879A-0502178B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9012"/>
            <a:ext cx="4771872" cy="93005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5400" dirty="0">
                <a:latin typeface="Arial" panose="020B0604020202020204" pitchFamily="34" charset="0"/>
                <a:cs typeface="Arial" panose="020B0604020202020204" pitchFamily="34" charset="0"/>
              </a:rPr>
              <a:t>Pedido o facturación</a:t>
            </a:r>
            <a:endParaRPr lang="es-CO" sz="54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6E38DED-EF61-4429-92E0-DEB7717B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634" y="199932"/>
            <a:ext cx="3429000" cy="645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0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CCF6-F15E-47DC-82B7-A06B733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69235"/>
            <a:ext cx="6215270" cy="1040296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latin typeface="Arial" panose="020B0604020202020204" pitchFamily="34" charset="0"/>
                <a:cs typeface="Arial" panose="020B0604020202020204" pitchFamily="34" charset="0"/>
              </a:rPr>
              <a:t>Configuración</a:t>
            </a:r>
            <a:endParaRPr lang="es-CO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F6E22-CACA-48D3-80BF-4882E96A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0158" y="191538"/>
            <a:ext cx="3233527" cy="6474923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B98F0-5586-4EED-8AC0-7E6FEDB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087" y="1709531"/>
            <a:ext cx="6215270" cy="47707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Logo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Label Configuración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Formulario Campos solicitados: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datos básicos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facturación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métodos de pago</a:t>
            </a:r>
          </a:p>
        </p:txBody>
      </p:sp>
    </p:spTree>
    <p:extLst>
      <p:ext uri="{BB962C8B-B14F-4D97-AF65-F5344CB8AC3E}">
        <p14:creationId xmlns:p14="http://schemas.microsoft.com/office/powerpoint/2010/main" val="134589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90D58-A56C-49ED-9808-5911706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901638" cy="722243"/>
          </a:xfrm>
        </p:spPr>
        <p:txBody>
          <a:bodyPr>
            <a:normAutofit/>
          </a:bodyPr>
          <a:lstStyle/>
          <a:p>
            <a:pPr algn="ctr"/>
            <a:r>
              <a:rPr lang="es-ES" sz="4400" dirty="0">
                <a:latin typeface="Arial" panose="020B0604020202020204" pitchFamily="34" charset="0"/>
                <a:cs typeface="Arial" panose="020B0604020202020204" pitchFamily="34" charset="0"/>
              </a:rPr>
              <a:t>PALETA DE COLORES</a:t>
            </a:r>
            <a:endParaRPr lang="es-CO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40C7F96D-01DC-4C82-93D4-732FA748BF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97" t="24334" r="160" b="4968"/>
          <a:stretch/>
        </p:blipFill>
        <p:spPr>
          <a:xfrm>
            <a:off x="1921565" y="3000790"/>
            <a:ext cx="9011478" cy="3746156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DA985F-90B9-44AA-8B97-4796B0430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7322" y="1518201"/>
            <a:ext cx="11171582" cy="1482588"/>
          </a:xfrm>
        </p:spPr>
        <p:txBody>
          <a:bodyPr>
            <a:normAutofit fontScale="92500" lnSpcReduction="20000"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Los colores escogidos por el grupo de trabajo están basados en colores que contrasten con la intención de la aplicación y que sirva para referenciar nuestra aplicación siguiendo los parámetros de color del diseño del logo.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Enlace de la paleta de colores: https://coolors.co/ef476f-ffd166-06d6a0-118ab2-073b4c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E4AFE5-F9E9-4510-859B-57AD1744D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570" y="71784"/>
            <a:ext cx="1485969" cy="14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9637-1DBB-44BA-A4FF-631C65A4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12574"/>
          </a:xfrm>
        </p:spPr>
        <p:txBody>
          <a:bodyPr/>
          <a:lstStyle/>
          <a:p>
            <a:r>
              <a:rPr lang="es-ES" sz="7200" dirty="0">
                <a:latin typeface="Arial" panose="020B0604020202020204" pitchFamily="34" charset="0"/>
                <a:cs typeface="Arial" panose="020B0604020202020204" pitchFamily="34" charset="0"/>
              </a:rPr>
              <a:t>Fuentes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0FDBE-5EF7-4E8E-B81D-351F70D06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62" y="1669774"/>
            <a:ext cx="5526160" cy="4306956"/>
          </a:xfrm>
        </p:spPr>
        <p:txBody>
          <a:bodyPr>
            <a:normAutofit lnSpcReduction="1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 el fin de utilizar tipografías amigables que faciliten la lectura, se definen dentro de los aspectos visuales fuentes que faciliten la lectura y que sean de uso publico, en este caso haciendo uso de Google Fonts seleccionamos las siguientes que serán utilizadas y que cuentan con múltiples estilos de diseño: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CO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Parisienne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(Títulos Grandes)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Monserrat (Párrafos)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Enlaces: (Parisienne) https://fonts.google.com/specimen/Parisienne?preview.text=coffe&amp;preview.text_type=custom&amp;category=Handwriting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-(Monserrat):https://fonts.google.com/specimen/Montserrat?query=Montserrat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518EA3-B175-4C57-8ABC-BCCA7FBCA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" t="10028" r="55543" b="37619"/>
          <a:stretch/>
        </p:blipFill>
        <p:spPr>
          <a:xfrm>
            <a:off x="6303132" y="3429000"/>
            <a:ext cx="5049079" cy="33196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DABFC2-947F-4044-90B8-D10421F60D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" t="17182" r="63261" b="23127"/>
          <a:stretch/>
        </p:blipFill>
        <p:spPr>
          <a:xfrm>
            <a:off x="6294780" y="228601"/>
            <a:ext cx="505743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7BBC503-233D-494D-9CD6-94CE08A5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>
                <a:latin typeface="Arial" panose="020B0604020202020204" pitchFamily="34" charset="0"/>
                <a:cs typeface="Arial" panose="020B0604020202020204" pitchFamily="34" charset="0"/>
              </a:rPr>
              <a:t>Modelo Base Mockup </a:t>
            </a:r>
            <a:endParaRPr lang="es-CO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2DFE0F-4D18-47FF-A6DC-B3AEE6BE0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981739"/>
            <a:ext cx="10018643" cy="48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5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CCF6-F15E-47DC-82B7-A06B733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61012" cy="1040296"/>
          </a:xfrm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" panose="020B0604020202020204" pitchFamily="34" charset="0"/>
                <a:cs typeface="Arial" panose="020B0604020202020204" pitchFamily="34" charset="0"/>
              </a:rPr>
              <a:t>SplashScreen</a:t>
            </a:r>
            <a:endParaRPr lang="es-CO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F6E22-CACA-48D3-80BF-4882E96A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92" y="191536"/>
            <a:ext cx="3233529" cy="6474927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B98F0-5586-4EED-8AC0-7E6FEDB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536222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Logo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Nombre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Fondo contrastado según paleta de colores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Animación(Pendiente)</a:t>
            </a:r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1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CCF6-F15E-47DC-82B7-A06B733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61012" cy="1040296"/>
          </a:xfrm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" panose="020B0604020202020204" pitchFamily="34" charset="0"/>
                <a:cs typeface="Arial" panose="020B0604020202020204" pitchFamily="34" charset="0"/>
              </a:rPr>
              <a:t>Bienvenida</a:t>
            </a:r>
            <a:endParaRPr lang="es-CO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F6E22-CACA-48D3-80BF-4882E96A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7392" y="191537"/>
            <a:ext cx="3233529" cy="647492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B98F0-5586-4EED-8AC0-7E6FEDB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536222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Logo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Label bienvenida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inicia sesión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registrarse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CCF6-F15E-47DC-82B7-A06B733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69235"/>
            <a:ext cx="6215270" cy="1040296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latin typeface="Arial" panose="020B0604020202020204" pitchFamily="34" charset="0"/>
                <a:cs typeface="Arial" panose="020B0604020202020204" pitchFamily="34" charset="0"/>
              </a:rPr>
              <a:t>Registrarse</a:t>
            </a:r>
            <a:endParaRPr lang="es-CO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F6E22-CACA-48D3-80BF-4882E96A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0158" y="191538"/>
            <a:ext cx="3233528" cy="6474923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B98F0-5586-4EED-8AC0-7E6FEDB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087" y="1709531"/>
            <a:ext cx="6215270" cy="4770781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Logo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Label Registro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Formulario Campos solicitados: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Nombre de la persona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Nombre de usuario dentro de la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Fecha nacimiento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Dirección(departamento, municipio, carrera, calle, Dirección)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Numero teléfono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Correo electrónico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Contraseña(8 caracteres)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Confirmar contraseña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Guardar</a:t>
            </a:r>
          </a:p>
        </p:txBody>
      </p:sp>
    </p:spTree>
    <p:extLst>
      <p:ext uri="{BB962C8B-B14F-4D97-AF65-F5344CB8AC3E}">
        <p14:creationId xmlns:p14="http://schemas.microsoft.com/office/powerpoint/2010/main" val="203518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CCF6-F15E-47DC-82B7-A06B733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69235"/>
            <a:ext cx="6215270" cy="1040296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latin typeface="Arial" panose="020B0604020202020204" pitchFamily="34" charset="0"/>
                <a:cs typeface="Arial" panose="020B0604020202020204" pitchFamily="34" charset="0"/>
              </a:rPr>
              <a:t>Inicio Sesión</a:t>
            </a:r>
            <a:endParaRPr lang="es-CO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F6E22-CACA-48D3-80BF-4882E96A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0158" y="191537"/>
            <a:ext cx="3233528" cy="647492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B98F0-5586-4EED-8AC0-7E6FEDB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5362229" cy="381158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Logo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Formulario de inicio de sesión: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Campo de nombre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Campo de contraseña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Ingresar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link: "olvidó su contraseña”</a:t>
            </a:r>
          </a:p>
        </p:txBody>
      </p:sp>
    </p:spTree>
    <p:extLst>
      <p:ext uri="{BB962C8B-B14F-4D97-AF65-F5344CB8AC3E}">
        <p14:creationId xmlns:p14="http://schemas.microsoft.com/office/powerpoint/2010/main" val="300541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CCF6-F15E-47DC-82B7-A06B733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69235"/>
            <a:ext cx="6215270" cy="1040296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latin typeface="Arial" panose="020B0604020202020204" pitchFamily="34" charset="0"/>
                <a:cs typeface="Arial" panose="020B0604020202020204" pitchFamily="34" charset="0"/>
              </a:rPr>
              <a:t>Home(Sesión iniciada)</a:t>
            </a:r>
            <a:endParaRPr lang="es-CO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F6E22-CACA-48D3-80BF-4882E96A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7392" y="191537"/>
            <a:ext cx="3419060" cy="647492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B98F0-5586-4EED-8AC0-7E6FEDB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536222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Logo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Lista categorías(Scrol)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Lista de productos(Scrol)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Notificación de selección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inicio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configuraciones</a:t>
            </a:r>
          </a:p>
        </p:txBody>
      </p:sp>
    </p:spTree>
    <p:extLst>
      <p:ext uri="{BB962C8B-B14F-4D97-AF65-F5344CB8AC3E}">
        <p14:creationId xmlns:p14="http://schemas.microsoft.com/office/powerpoint/2010/main" val="3109975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378</Words>
  <Application>Microsoft Office PowerPoint</Application>
  <PresentationFormat>Panorámica</PresentationFormat>
  <Paragraphs>69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COFFE Tienda de café</vt:lpstr>
      <vt:lpstr>PALETA DE COLORES</vt:lpstr>
      <vt:lpstr>Fuentes</vt:lpstr>
      <vt:lpstr>Modelo Base Mockup </vt:lpstr>
      <vt:lpstr>SplashScreen</vt:lpstr>
      <vt:lpstr>Bienvenida</vt:lpstr>
      <vt:lpstr>Registrarse</vt:lpstr>
      <vt:lpstr>Inicio Sesión</vt:lpstr>
      <vt:lpstr>Home(Sesión iniciada)</vt:lpstr>
      <vt:lpstr>Comentarios y pedido</vt:lpstr>
      <vt:lpstr>Pedido o facturación</vt:lpstr>
      <vt:lpstr>Configuración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 Tienda de café</dc:title>
  <dc:creator>Uroboros</dc:creator>
  <cp:lastModifiedBy>pedro felipe guantiva cruz</cp:lastModifiedBy>
  <cp:revision>5</cp:revision>
  <dcterms:created xsi:type="dcterms:W3CDTF">2021-11-11T21:41:46Z</dcterms:created>
  <dcterms:modified xsi:type="dcterms:W3CDTF">2021-11-15T03:17:26Z</dcterms:modified>
</cp:coreProperties>
</file>