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ANALYSTRISING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Subscribe to my channel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Subscribe</a:t>
            </a:r>
          </a:p>
          <a:p>
            <a:pPr lvl="1"/>
            <a:r>
              <a:t>to</a:t>
            </a:r>
          </a:p>
          <a:p>
            <a:pPr lvl="2"/>
            <a:r>
              <a:t>my</a:t>
            </a:r>
          </a:p>
          <a:p>
            <a:pPr lvl="3"/>
            <a:r>
              <a:t>Channel!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Time!</a:t>
            </a:r>
          </a:p>
        </p:txBody>
      </p:sp>
      <p:pic>
        <p:nvPicPr>
          <p:cNvPr id="3" name="Picture 2" descr="Elem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1865376" cy="1277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Pijl111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