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41"/>
    <p:restoredTop sz="86010"/>
  </p:normalViewPr>
  <p:slideViewPr>
    <p:cSldViewPr snapToGrid="0" snapToObjects="1">
      <p:cViewPr varScale="1">
        <p:scale>
          <a:sx n="64" d="100"/>
          <a:sy n="64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6E217-B61A-B047-B7AD-EA226BA077B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50A10-8AD3-2041-8076-ADF35996CE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56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Entreprises problèmes</a:t>
            </a:r>
            <a:r>
              <a:rPr lang="fr-FR" baseline="0" dirty="0" smtClean="0"/>
              <a:t> quant à la gestion de leur stock : perte de matériel, perte d’efficacité quant a la prise d’information sur les produits ( qui l’a pris, quand)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50A10-8AD3-2041-8076-ADF35996CE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22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Principe fonctionnel: scan </a:t>
            </a:r>
            <a:r>
              <a:rPr lang="fr-FR" dirty="0" err="1" smtClean="0"/>
              <a:t>qrcode</a:t>
            </a:r>
            <a:r>
              <a:rPr lang="fr-FR" dirty="0" smtClean="0"/>
              <a:t> +traitement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50A10-8AD3-2041-8076-ADF35996CEE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6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Product </a:t>
            </a:r>
            <a:r>
              <a:rPr lang="fr-FR" dirty="0" err="1" smtClean="0"/>
              <a:t>booker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Julia Nicolle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8490" y="2598898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540172"/>
            <a:ext cx="8534400" cy="1507067"/>
          </a:xfrm>
        </p:spPr>
        <p:txBody>
          <a:bodyPr/>
          <a:lstStyle/>
          <a:p>
            <a:r>
              <a:rPr lang="fr-FR" dirty="0" smtClean="0"/>
              <a:t>Contexte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289994"/>
            <a:ext cx="8534400" cy="4051171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Application Android: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Gestion de stock 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Facilité d’accès au matériel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3 axes: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App mobile pour la réservation, prise et remise de matériel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App Web pour la gestion de stocks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Serveur d’application pour la communication et les données à traiter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19" y="314907"/>
            <a:ext cx="4899041" cy="39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smtClean="0"/>
              <a:t>Architecture fonctionnelle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28184"/>
            <a:ext cx="10180320" cy="1594508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605098" y="3413811"/>
            <a:ext cx="362897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Lecture </a:t>
            </a:r>
            <a:r>
              <a:rPr lang="fr-FR" dirty="0" err="1" smtClean="0">
                <a:solidFill>
                  <a:schemeClr val="bg1"/>
                </a:solidFill>
              </a:rPr>
              <a:t>QRCode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Identification serveur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Gestion de matériel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Réservation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4717185" y="3242733"/>
            <a:ext cx="349684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Gestion de communication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Stockages des informations, des données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8253591" y="3063241"/>
            <a:ext cx="349684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Gestion des stocks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Envoi de messages aux utilisateurs</a:t>
            </a:r>
          </a:p>
        </p:txBody>
      </p:sp>
    </p:spTree>
    <p:extLst>
      <p:ext uri="{BB962C8B-B14F-4D97-AF65-F5344CB8AC3E}">
        <p14:creationId xmlns:p14="http://schemas.microsoft.com/office/powerpoint/2010/main" val="1061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smtClean="0"/>
              <a:t>Choix des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917234"/>
            <a:ext cx="3430588" cy="361526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Android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QRCode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53867"/>
            <a:ext cx="10180320" cy="1594508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725522" y="2410792"/>
            <a:ext cx="1083628" cy="870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 smtClean="0">
                <a:solidFill>
                  <a:schemeClr val="bg1"/>
                </a:solidFill>
              </a:rPr>
              <a:t>REST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324496" y="2379268"/>
            <a:ext cx="1083628" cy="870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 smtClean="0">
                <a:solidFill>
                  <a:schemeClr val="bg1"/>
                </a:solidFill>
              </a:rPr>
              <a:t>REST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25627" y="3121720"/>
            <a:ext cx="343058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Serveur </a:t>
            </a:r>
            <a:r>
              <a:rPr lang="fr-FR" dirty="0" err="1" smtClean="0">
                <a:solidFill>
                  <a:schemeClr val="bg1"/>
                </a:solidFill>
              </a:rPr>
              <a:t>nodejs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Base de données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367042" y="2740267"/>
            <a:ext cx="343058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bg1"/>
                </a:solidFill>
              </a:rPr>
              <a:t>Angular</a:t>
            </a:r>
            <a:r>
              <a:rPr lang="fr-FR" dirty="0" smtClean="0">
                <a:solidFill>
                  <a:schemeClr val="bg1"/>
                </a:solidFill>
              </a:rPr>
              <a:t> JS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Etape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97750"/>
            <a:ext cx="10050049" cy="3615267"/>
          </a:xfrm>
        </p:spPr>
        <p:txBody>
          <a:bodyPr/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Application mobile:</a:t>
            </a:r>
            <a:endParaRPr lang="fr-FR" sz="2400" dirty="0" smtClean="0">
              <a:solidFill>
                <a:schemeClr val="bg1"/>
              </a:solidFill>
            </a:endParaRPr>
          </a:p>
          <a:p>
            <a:pPr lvl="1"/>
            <a:r>
              <a:rPr lang="fr-FR" sz="2200" smtClean="0">
                <a:solidFill>
                  <a:schemeClr val="bg1"/>
                </a:solidFill>
              </a:rPr>
              <a:t>Traiter un </a:t>
            </a:r>
            <a:r>
              <a:rPr lang="fr-FR" sz="2200" dirty="0" err="1" smtClean="0">
                <a:solidFill>
                  <a:schemeClr val="bg1"/>
                </a:solidFill>
              </a:rPr>
              <a:t>QRCode</a:t>
            </a:r>
            <a:r>
              <a:rPr lang="fr-FR" sz="2200" dirty="0">
                <a:solidFill>
                  <a:schemeClr val="bg1"/>
                </a:solidFill>
              </a:rPr>
              <a:t> (lib </a:t>
            </a:r>
            <a:r>
              <a:rPr lang="fr-FR" sz="2200" dirty="0" err="1" smtClean="0">
                <a:solidFill>
                  <a:schemeClr val="bg1"/>
                </a:solidFill>
              </a:rPr>
              <a:t>com.google.android.gms.vision</a:t>
            </a:r>
            <a:r>
              <a:rPr lang="fr-FR" sz="2200" dirty="0" smtClean="0">
                <a:solidFill>
                  <a:schemeClr val="bg1"/>
                </a:solidFill>
              </a:rPr>
              <a:t> )</a:t>
            </a:r>
          </a:p>
          <a:p>
            <a:pPr lvl="1"/>
            <a:r>
              <a:rPr lang="fr-FR" sz="2200" dirty="0" smtClean="0">
                <a:solidFill>
                  <a:schemeClr val="bg1"/>
                </a:solidFill>
              </a:rPr>
              <a:t>Requ</a:t>
            </a:r>
            <a:r>
              <a:rPr lang="fr-FR" sz="2200" dirty="0" smtClean="0">
                <a:solidFill>
                  <a:schemeClr val="bg1"/>
                </a:solidFill>
              </a:rPr>
              <a:t>ête http post au serveur </a:t>
            </a:r>
            <a:r>
              <a:rPr lang="fr-FR" sz="2200" dirty="0" err="1" smtClean="0">
                <a:solidFill>
                  <a:schemeClr val="bg1"/>
                </a:solidFill>
              </a:rPr>
              <a:t>node</a:t>
            </a:r>
            <a:r>
              <a:rPr lang="fr-FR" sz="2200" dirty="0" smtClean="0">
                <a:solidFill>
                  <a:schemeClr val="bg1"/>
                </a:solidFill>
              </a:rPr>
              <a:t> avec info du produit (</a:t>
            </a:r>
            <a:r>
              <a:rPr lang="fr-FR" sz="2200" dirty="0" err="1" smtClean="0">
                <a:solidFill>
                  <a:schemeClr val="bg1"/>
                </a:solidFill>
              </a:rPr>
              <a:t>AsyncTask</a:t>
            </a:r>
            <a:r>
              <a:rPr lang="fr-FR" sz="2200" dirty="0" smtClean="0">
                <a:solidFill>
                  <a:schemeClr val="bg1"/>
                </a:solidFill>
              </a:rPr>
              <a:t> + JSON)</a:t>
            </a:r>
            <a:endParaRPr lang="fr-F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Etape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053719"/>
            <a:ext cx="8534400" cy="3615267"/>
          </a:xfrm>
        </p:spPr>
        <p:txBody>
          <a:bodyPr/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Serveur d’application:</a:t>
            </a:r>
          </a:p>
          <a:p>
            <a:pPr lvl="1"/>
            <a:r>
              <a:rPr lang="fr-FR" sz="2200" dirty="0" smtClean="0">
                <a:solidFill>
                  <a:schemeClr val="bg1"/>
                </a:solidFill>
              </a:rPr>
              <a:t>Lancer le serveur </a:t>
            </a:r>
          </a:p>
          <a:p>
            <a:pPr lvl="1"/>
            <a:r>
              <a:rPr lang="fr-FR" sz="2200" dirty="0" smtClean="0">
                <a:solidFill>
                  <a:schemeClr val="bg1"/>
                </a:solidFill>
              </a:rPr>
              <a:t>Récupérer post info</a:t>
            </a:r>
          </a:p>
          <a:p>
            <a:pPr lvl="1"/>
            <a:r>
              <a:rPr lang="fr-FR" sz="2200" dirty="0" smtClean="0">
                <a:solidFill>
                  <a:schemeClr val="bg1"/>
                </a:solidFill>
              </a:rPr>
              <a:t>Parcourir base de données:</a:t>
            </a:r>
          </a:p>
          <a:p>
            <a:pPr lvl="2"/>
            <a:r>
              <a:rPr lang="fr-FR" sz="2000" dirty="0" smtClean="0">
                <a:solidFill>
                  <a:schemeClr val="bg1"/>
                </a:solidFill>
              </a:rPr>
              <a:t>Création de base de données</a:t>
            </a:r>
          </a:p>
          <a:p>
            <a:pPr lvl="2"/>
            <a:r>
              <a:rPr lang="fr-FR" sz="2000" dirty="0" smtClean="0">
                <a:solidFill>
                  <a:schemeClr val="bg1"/>
                </a:solidFill>
              </a:rPr>
              <a:t>Remplir table</a:t>
            </a:r>
          </a:p>
          <a:p>
            <a:pPr lvl="2"/>
            <a:r>
              <a:rPr lang="fr-FR" sz="2000" dirty="0" smtClean="0">
                <a:solidFill>
                  <a:schemeClr val="bg1"/>
                </a:solidFill>
              </a:rPr>
              <a:t>Parcourir base de données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Etape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715789"/>
            <a:ext cx="8534400" cy="3615267"/>
          </a:xfrm>
        </p:spPr>
        <p:txBody>
          <a:bodyPr/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Retour application mobile:</a:t>
            </a:r>
          </a:p>
          <a:p>
            <a:pPr lvl="1"/>
            <a:r>
              <a:rPr lang="fr-FR" sz="2200" dirty="0" smtClean="0">
                <a:solidFill>
                  <a:schemeClr val="bg1"/>
                </a:solidFill>
              </a:rPr>
              <a:t>Renvoie des informations sur l’état du produit (callback)</a:t>
            </a:r>
          </a:p>
          <a:p>
            <a:pPr lvl="1"/>
            <a:r>
              <a:rPr lang="fr-FR" sz="2200" dirty="0" smtClean="0">
                <a:solidFill>
                  <a:schemeClr val="bg1"/>
                </a:solidFill>
              </a:rPr>
              <a:t>Affichage sur l’application mobile</a:t>
            </a:r>
            <a:endParaRPr lang="fr-F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053719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Manque de temps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Nouvelles technologies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Problèmes de connexion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9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smtClean="0"/>
              <a:t>Améliorations 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835058"/>
            <a:ext cx="8534400" cy="361526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Partie </a:t>
            </a:r>
            <a:r>
              <a:rPr lang="fr-FR" dirty="0" err="1" smtClean="0">
                <a:solidFill>
                  <a:schemeClr val="bg1"/>
                </a:solidFill>
              </a:rPr>
              <a:t>Angular</a:t>
            </a:r>
            <a:r>
              <a:rPr lang="fr-FR" dirty="0" smtClean="0">
                <a:solidFill>
                  <a:schemeClr val="bg1"/>
                </a:solidFill>
              </a:rPr>
              <a:t> JS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Ajout de fonctionnalités ( Réservation produit, information utilisateur + login 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Secteur</Template>
  <TotalTime>147</TotalTime>
  <Words>230</Words>
  <Application>Microsoft Macintosh PowerPoint</Application>
  <PresentationFormat>Grand écran</PresentationFormat>
  <Paragraphs>58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Secteur</vt:lpstr>
      <vt:lpstr>Product booker</vt:lpstr>
      <vt:lpstr>Contexte </vt:lpstr>
      <vt:lpstr>Architecture fonctionnelle</vt:lpstr>
      <vt:lpstr>Choix des technologies</vt:lpstr>
      <vt:lpstr>Etape 1</vt:lpstr>
      <vt:lpstr>Etape 2</vt:lpstr>
      <vt:lpstr>Etape 3</vt:lpstr>
      <vt:lpstr>Problèmes rencontrés</vt:lpstr>
      <vt:lpstr>Améliorations </vt:lpstr>
      <vt:lpstr>démo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booker</dc:title>
  <dc:creator>Utilisateur de Microsoft Office</dc:creator>
  <cp:lastModifiedBy>Utilisateur de Microsoft Office</cp:lastModifiedBy>
  <cp:revision>16</cp:revision>
  <dcterms:created xsi:type="dcterms:W3CDTF">2016-01-21T09:16:00Z</dcterms:created>
  <dcterms:modified xsi:type="dcterms:W3CDTF">2016-01-21T11:43:45Z</dcterms:modified>
</cp:coreProperties>
</file>