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Ares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Game By Julian van </a:t>
            </a:r>
            <a:r>
              <a:rPr lang="en-US" dirty="0" err="1" smtClean="0"/>
              <a:t>Riet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9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project was intended to be a 2D rogue-like game, programmed in Unity using C#, that had a sci-fi theme.</a:t>
            </a:r>
          </a:p>
          <a:p>
            <a:r>
              <a:rPr lang="en-US" dirty="0" smtClean="0"/>
              <a:t>I wanted the game to have a rich backstory and exude the feeling that the player is on Mars.</a:t>
            </a:r>
          </a:p>
          <a:p>
            <a:r>
              <a:rPr lang="en-US" dirty="0" smtClean="0"/>
              <a:t>The game mechanics were intended to include a large, expansive map and the ability for the player to collect different weapons to defend themselves against enemies.</a:t>
            </a:r>
          </a:p>
          <a:p>
            <a:r>
              <a:rPr lang="en-US" dirty="0" smtClean="0"/>
              <a:t>The uniqueness of my game would stem from the fact that it would be a survival game with an action focus.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wanted to make this project because I have experience in developing 2D games and didn’t want to struggle in the development of the game due to unfamiliarity with the what I was programming.</a:t>
            </a:r>
          </a:p>
          <a:p>
            <a:r>
              <a:rPr lang="en-US" dirty="0" smtClean="0"/>
              <a:t>I thought that the idea of the game was interesting and would make the game something people would want to play.</a:t>
            </a:r>
          </a:p>
          <a:p>
            <a:r>
              <a:rPr lang="en-US" dirty="0" smtClean="0"/>
              <a:t>I thought that it would be better to have an indie game feel with the 2D graphics.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utilized the Unity framework and programmed the scripts in C# in the development of this game.</a:t>
            </a:r>
          </a:p>
          <a:p>
            <a:r>
              <a:rPr lang="en-US" dirty="0" smtClean="0"/>
              <a:t>The music, sound effects, and sprites found in the current iteration of the game were taken from websites providing royalty-free resources.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biggest issue I encountered with my project was the realization that my goals for the game were too ambitious and, as a result, I was not going to complete a good game by the end of the year.</a:t>
            </a:r>
          </a:p>
          <a:p>
            <a:r>
              <a:rPr lang="en-US" dirty="0" smtClean="0"/>
              <a:t>Initially, the game was a rogue-like game, as planned, that looked like this: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13" y="3922061"/>
            <a:ext cx="4936081" cy="27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re-envisioned the game I was trying to make, trying to incorporate old elements while changing the game into something I new I could get done and make enjoyable.</a:t>
            </a:r>
          </a:p>
          <a:p>
            <a:r>
              <a:rPr lang="en-US" dirty="0" smtClean="0"/>
              <a:t>This is what I transitioned to: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92" y="3973155"/>
            <a:ext cx="4851151" cy="27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game at the moment is a 2D platformer with a clean, simplistic look but sufficiently enjoyable mechanics.</a:t>
            </a:r>
          </a:p>
          <a:p>
            <a:r>
              <a:rPr lang="en-US" dirty="0" smtClean="0"/>
              <a:t>The game has a start screen, loads new levels when the player gets to the end of one, and restarts the game if the player dies.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22" y="4059796"/>
            <a:ext cx="71532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unable to finish the pause function, which would have allowed players to pause the game if necessary.</a:t>
            </a:r>
          </a:p>
          <a:p>
            <a:r>
              <a:rPr lang="en-US" dirty="0" smtClean="0"/>
              <a:t>In the future I would like to include this feature, as well as an options menu that lets turn on and off both music and sound effects. </a:t>
            </a:r>
          </a:p>
          <a:p>
            <a:r>
              <a:rPr lang="en-US" dirty="0" smtClean="0"/>
              <a:t>The main thing I would like to implement would be more levels to extend the duration of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</TotalTime>
  <Words>459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Ares One</vt:lpstr>
      <vt:lpstr>Initial Intent</vt:lpstr>
      <vt:lpstr>Initial Intent</vt:lpstr>
      <vt:lpstr>Making of the Project</vt:lpstr>
      <vt:lpstr>Making of the Project</vt:lpstr>
      <vt:lpstr>Making of the Project</vt:lpstr>
      <vt:lpstr>End Game</vt:lpstr>
      <vt:lpstr>What Next?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Ares One</dc:title>
  <dc:creator>Student</dc:creator>
  <cp:lastModifiedBy>Student</cp:lastModifiedBy>
  <cp:revision>8</cp:revision>
  <dcterms:created xsi:type="dcterms:W3CDTF">2017-05-14T15:16:47Z</dcterms:created>
  <dcterms:modified xsi:type="dcterms:W3CDTF">2017-05-14T17:12:02Z</dcterms:modified>
</cp:coreProperties>
</file>