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8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2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A4B22-8966-014F-A045-61F82389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chemeClr val="tx2"/>
                </a:solidFill>
              </a:rPr>
              <a:t>Audit de code </a:t>
            </a:r>
            <a:r>
              <a:rPr lang="fr-FR" sz="6000" dirty="0" err="1">
                <a:solidFill>
                  <a:schemeClr val="tx2"/>
                </a:solidFill>
              </a:rPr>
              <a:t>WeatherApp</a:t>
            </a:r>
            <a:endParaRPr lang="fr-FR" sz="60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CACACD-47EB-854F-B125-8C4D4657A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159565"/>
            <a:ext cx="3439646" cy="4439055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Déploiement et </a:t>
            </a:r>
            <a:r>
              <a:rPr lang="fr-FR" b="1" dirty="0" err="1">
                <a:solidFill>
                  <a:srgbClr val="FFFFFF"/>
                </a:solidFill>
              </a:rPr>
              <a:t>reporting</a:t>
            </a:r>
            <a:endParaRPr lang="fr-FR" b="1" dirty="0">
              <a:solidFill>
                <a:srgbClr val="FFFFFF"/>
              </a:solidFill>
            </a:endParaRPr>
          </a:p>
          <a:p>
            <a:r>
              <a:rPr lang="fr-FR" dirty="0" err="1">
                <a:solidFill>
                  <a:srgbClr val="FFFFFF"/>
                </a:solidFill>
              </a:rPr>
              <a:t>Salayna</a:t>
            </a:r>
            <a:r>
              <a:rPr lang="fr-FR" dirty="0">
                <a:solidFill>
                  <a:srgbClr val="FFFFFF"/>
                </a:solidFill>
              </a:rPr>
              <a:t> DOUKOURE  Corentin *       Cyril BALSAMO Henri GOURGUE Julien GUILLAN</a:t>
            </a:r>
          </a:p>
        </p:txBody>
      </p:sp>
    </p:spTree>
    <p:extLst>
      <p:ext uri="{BB962C8B-B14F-4D97-AF65-F5344CB8AC3E}">
        <p14:creationId xmlns:p14="http://schemas.microsoft.com/office/powerpoint/2010/main" val="17853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AE98-7E28-C14B-B898-7A6E2E4E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1A699-C950-5143-885B-9FBD2BF8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5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8D87C-4742-D446-8EC0-2045830E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FB1CA-44BC-4948-8A18-D6E28C4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44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</Words>
  <Application>Microsoft Macintosh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Audit de code WeatherApp</vt:lpstr>
      <vt:lpstr>Sommaire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de code WeatherApp</dc:title>
  <dc:creator>Julien Guillan</dc:creator>
  <cp:lastModifiedBy>Julien Guillan</cp:lastModifiedBy>
  <cp:revision>3</cp:revision>
  <dcterms:created xsi:type="dcterms:W3CDTF">2019-11-18T21:35:59Z</dcterms:created>
  <dcterms:modified xsi:type="dcterms:W3CDTF">2019-11-19T08:29:02Z</dcterms:modified>
</cp:coreProperties>
</file>