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75" r:id="rId8"/>
    <p:sldId id="276" r:id="rId9"/>
    <p:sldId id="262" r:id="rId10"/>
    <p:sldId id="263" r:id="rId11"/>
    <p:sldId id="265" r:id="rId12"/>
    <p:sldId id="264" r:id="rId13"/>
    <p:sldId id="281" r:id="rId14"/>
    <p:sldId id="282" r:id="rId15"/>
    <p:sldId id="283" r:id="rId16"/>
    <p:sldId id="266" r:id="rId17"/>
    <p:sldId id="267" r:id="rId18"/>
    <p:sldId id="278" r:id="rId19"/>
    <p:sldId id="279" r:id="rId20"/>
    <p:sldId id="280" r:id="rId21"/>
    <p:sldId id="284" r:id="rId22"/>
    <p:sldId id="268" r:id="rId23"/>
    <p:sldId id="277" r:id="rId24"/>
    <p:sldId id="272" r:id="rId25"/>
    <p:sldId id="273" r:id="rId26"/>
    <p:sldId id="285" r:id="rId27"/>
    <p:sldId id="27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29F4-830A-4B6A-A88D-89E3CC69D8F9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2893-FF27-4B28-83A6-D4223DD65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1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29F4-830A-4B6A-A88D-89E3CC69D8F9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2893-FF27-4B28-83A6-D4223DD65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8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29F4-830A-4B6A-A88D-89E3CC69D8F9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2893-FF27-4B28-83A6-D4223DD65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4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29F4-830A-4B6A-A88D-89E3CC69D8F9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2893-FF27-4B28-83A6-D4223DD65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4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29F4-830A-4B6A-A88D-89E3CC69D8F9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2893-FF27-4B28-83A6-D4223DD65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3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29F4-830A-4B6A-A88D-89E3CC69D8F9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2893-FF27-4B28-83A6-D4223DD65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3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29F4-830A-4B6A-A88D-89E3CC69D8F9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2893-FF27-4B28-83A6-D4223DD65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24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29F4-830A-4B6A-A88D-89E3CC69D8F9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2893-FF27-4B28-83A6-D4223DD65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5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29F4-830A-4B6A-A88D-89E3CC69D8F9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2893-FF27-4B28-83A6-D4223DD65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7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29F4-830A-4B6A-A88D-89E3CC69D8F9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2893-FF27-4B28-83A6-D4223DD65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18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29F4-830A-4B6A-A88D-89E3CC69D8F9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2893-FF27-4B28-83A6-D4223DD65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9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329F4-830A-4B6A-A88D-89E3CC69D8F9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D2893-FF27-4B28-83A6-D4223DD65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8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the-node-js-collection/modern-javascript-explained-for-dinosaurs-f695e9747b7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utopia.net/blog/2015/04/11/what-are-unit-testing-integration-testing-and-functional-testing/" TargetMode="External"/><Relationship Id="rId2" Type="http://schemas.openxmlformats.org/officeDocument/2006/relationships/hyperlink" Target="https://www.sitepoint.com/unit-test-javascript-mocha-chai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utopia.net/blog/2017/05/15/quick-javascript-testing-tip-how-to-structure-your-tests/" TargetMode="External"/><Relationship Id="rId4" Type="http://schemas.openxmlformats.org/officeDocument/2006/relationships/hyperlink" Target="http://www.tutorialsteacher.com/nodejs/nodejs-module-export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haijs.com/" TargetMode="External"/><Relationship Id="rId2" Type="http://schemas.openxmlformats.org/officeDocument/2006/relationships/hyperlink" Target="https://mochajs.org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Testing in JavaScript with Mocha and Chai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4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Set Up File 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86300" y="1825625"/>
            <a:ext cx="1723292" cy="835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Project!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91046" y="3609865"/>
            <a:ext cx="1600200" cy="844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44262" y="3470711"/>
            <a:ext cx="217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app.js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491046" y="5333012"/>
            <a:ext cx="217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appTest.js</a:t>
            </a:r>
            <a:endParaRPr lang="en-US" sz="2800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8291145" y="4643232"/>
            <a:ext cx="1" cy="5685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547946" y="2819411"/>
            <a:ext cx="2" cy="2754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725615" y="3225862"/>
            <a:ext cx="5565531" cy="97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725613" y="3225862"/>
            <a:ext cx="2" cy="2754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8291146" y="3225862"/>
            <a:ext cx="2" cy="2754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91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Initialize </a:t>
            </a:r>
            <a:r>
              <a:rPr lang="en-US" dirty="0" smtClean="0"/>
              <a:t>NPM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$ </a:t>
            </a:r>
            <a:r>
              <a:rPr lang="en-US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npm</a:t>
            </a:r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init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will initialize our project, meaning NPM will build the project with any dependencies. This </a:t>
            </a:r>
            <a:r>
              <a:rPr lang="en-US" dirty="0" smtClean="0"/>
              <a:t>will </a:t>
            </a:r>
            <a:r>
              <a:rPr lang="en-US" dirty="0" smtClean="0"/>
              <a:t>also create </a:t>
            </a:r>
            <a:r>
              <a:rPr lang="en-US" dirty="0" smtClean="0"/>
              <a:t>the </a:t>
            </a:r>
            <a:r>
              <a:rPr lang="en-US" dirty="0" err="1" smtClean="0"/>
              <a:t>package.json</a:t>
            </a:r>
            <a:r>
              <a:rPr lang="en-US" dirty="0" smtClean="0"/>
              <a:t> file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476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package.json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i="1" dirty="0"/>
              <a:t>"name"</a:t>
            </a:r>
            <a:r>
              <a:rPr lang="en-US" dirty="0"/>
              <a:t>: "</a:t>
            </a:r>
            <a:r>
              <a:rPr lang="en-US" dirty="0" err="1"/>
              <a:t>node_testing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i="1" dirty="0"/>
              <a:t>"version"</a:t>
            </a:r>
            <a:r>
              <a:rPr lang="en-US" dirty="0"/>
              <a:t>: "1.0.0",</a:t>
            </a:r>
          </a:p>
          <a:p>
            <a:pPr marL="0" indent="0">
              <a:buNone/>
            </a:pPr>
            <a:r>
              <a:rPr lang="en-US" i="1" dirty="0"/>
              <a:t>"description"</a:t>
            </a:r>
            <a:r>
              <a:rPr lang="en-US" dirty="0"/>
              <a:t>: "",</a:t>
            </a:r>
          </a:p>
          <a:p>
            <a:pPr marL="0" indent="0">
              <a:buNone/>
            </a:pPr>
            <a:r>
              <a:rPr lang="en-US" i="1" dirty="0"/>
              <a:t>"main"</a:t>
            </a:r>
            <a:r>
              <a:rPr lang="en-US" dirty="0"/>
              <a:t>: "index.js",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"scripts"</a:t>
            </a:r>
            <a:r>
              <a:rPr lang="en-US" dirty="0">
                <a:solidFill>
                  <a:srgbClr val="FF0000"/>
                </a:solidFill>
              </a:rPr>
              <a:t>: {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"</a:t>
            </a:r>
            <a:r>
              <a:rPr lang="en-US" i="1" dirty="0">
                <a:solidFill>
                  <a:srgbClr val="FF0000"/>
                </a:solidFill>
              </a:rPr>
              <a:t>test"</a:t>
            </a:r>
            <a:r>
              <a:rPr lang="en-US" dirty="0">
                <a:solidFill>
                  <a:srgbClr val="FF0000"/>
                </a:solidFill>
              </a:rPr>
              <a:t>: "mocha"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},</a:t>
            </a:r>
          </a:p>
          <a:p>
            <a:pPr marL="0" indent="0">
              <a:buNone/>
            </a:pPr>
            <a:r>
              <a:rPr lang="en-US" i="1" dirty="0"/>
              <a:t>"author"</a:t>
            </a:r>
            <a:r>
              <a:rPr lang="en-US" dirty="0"/>
              <a:t>: "",</a:t>
            </a:r>
          </a:p>
          <a:p>
            <a:pPr marL="0" indent="0">
              <a:buNone/>
            </a:pPr>
            <a:r>
              <a:rPr lang="en-US" i="1" dirty="0"/>
              <a:t>"license"</a:t>
            </a:r>
            <a:r>
              <a:rPr lang="en-US" dirty="0"/>
              <a:t>: "ISC",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"dependencies"</a:t>
            </a:r>
            <a:r>
              <a:rPr lang="en-US" dirty="0">
                <a:solidFill>
                  <a:srgbClr val="FF0000"/>
                </a:solidFill>
              </a:rPr>
              <a:t>: {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"</a:t>
            </a:r>
            <a:r>
              <a:rPr lang="en-US" i="1" dirty="0">
                <a:solidFill>
                  <a:srgbClr val="FF0000"/>
                </a:solidFill>
              </a:rPr>
              <a:t>chai"</a:t>
            </a:r>
            <a:r>
              <a:rPr lang="en-US" dirty="0">
                <a:solidFill>
                  <a:srgbClr val="FF0000"/>
                </a:solidFill>
              </a:rPr>
              <a:t>: "^4.1.2",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"</a:t>
            </a:r>
            <a:r>
              <a:rPr lang="en-US" i="1" dirty="0">
                <a:solidFill>
                  <a:srgbClr val="FF0000"/>
                </a:solidFill>
              </a:rPr>
              <a:t>mocha"</a:t>
            </a:r>
            <a:r>
              <a:rPr lang="en-US" dirty="0">
                <a:solidFill>
                  <a:srgbClr val="FF0000"/>
                </a:solidFill>
              </a:rPr>
              <a:t>: "^5.0.0"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2767" y="4442253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you’ve installed Mocha and Chai as </a:t>
            </a:r>
            <a:r>
              <a:rPr lang="en-US" dirty="0" smtClean="0"/>
              <a:t>dev dependencies</a:t>
            </a:r>
            <a:r>
              <a:rPr lang="en-US" dirty="0" smtClean="0"/>
              <a:t>, you’ll see them here. Otherwise, you can add them.</a:t>
            </a:r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>
            <a:off x="4090087" y="4983209"/>
            <a:ext cx="698156" cy="3954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9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06" y="365125"/>
            <a:ext cx="10906187" cy="6129277"/>
          </a:xfrm>
        </p:spPr>
      </p:pic>
    </p:spTree>
    <p:extLst>
      <p:ext uri="{BB962C8B-B14F-4D97-AF65-F5344CB8AC3E}">
        <p14:creationId xmlns:p14="http://schemas.microsoft.com/office/powerpoint/2010/main" val="205222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what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Node?</a:t>
            </a:r>
          </a:p>
          <a:p>
            <a:r>
              <a:rPr lang="en-US" dirty="0" smtClean="0"/>
              <a:t>Package manager?</a:t>
            </a:r>
          </a:p>
          <a:p>
            <a:r>
              <a:rPr lang="en-US" dirty="0" smtClean="0"/>
              <a:t>NPM?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package.json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25" y="219808"/>
            <a:ext cx="10058400" cy="653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what now? Come again?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 smtClean="0"/>
              <a:t>Modern </a:t>
            </a:r>
            <a:r>
              <a:rPr lang="en-US" b="1" dirty="0"/>
              <a:t>JavaScript Explained For </a:t>
            </a:r>
            <a:r>
              <a:rPr lang="en-US" b="1" dirty="0" smtClean="0"/>
              <a:t>Dinosaurs</a:t>
            </a:r>
          </a:p>
          <a:p>
            <a:pPr marL="0" indent="0" algn="ctr">
              <a:buNone/>
            </a:pPr>
            <a:r>
              <a:rPr lang="en-US" b="1" dirty="0">
                <a:hlinkClick r:id="rId2"/>
              </a:rPr>
              <a:t>https://</a:t>
            </a:r>
            <a:r>
              <a:rPr lang="en-US" b="1" dirty="0" smtClean="0">
                <a:hlinkClick r:id="rId2"/>
              </a:rPr>
              <a:t>medium.com/the-node-js-collection/modern-javascript-explained-for-dinosaurs-f695e9747b70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45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4.1: </a:t>
            </a:r>
            <a:r>
              <a:rPr lang="en-US" dirty="0" smtClean="0"/>
              <a:t>Write some tests!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your tests first!</a:t>
            </a:r>
          </a:p>
          <a:p>
            <a:r>
              <a:rPr lang="en-US" dirty="0" smtClean="0"/>
              <a:t>Then write functions that have the minimal code necessary to pass your tests.</a:t>
            </a:r>
            <a:endParaRPr lang="en-US" dirty="0" smtClean="0"/>
          </a:p>
          <a:p>
            <a:r>
              <a:rPr lang="en-US" dirty="0" smtClean="0"/>
              <a:t>We’ll use 3 really simple functions: add(), subtract(), and </a:t>
            </a:r>
            <a:r>
              <a:rPr lang="en-US" dirty="0" err="1" smtClean="0"/>
              <a:t>positiveOrNegative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2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4.2 (appTest.js)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092" t="6944" r="42537" b="74669"/>
          <a:stretch/>
        </p:blipFill>
        <p:spPr>
          <a:xfrm>
            <a:off x="715110" y="2074982"/>
            <a:ext cx="10761779" cy="269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3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4.3 (appTest.js)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751" t="22906" r="40604" b="32641"/>
          <a:stretch/>
        </p:blipFill>
        <p:spPr>
          <a:xfrm>
            <a:off x="1660837" y="1547446"/>
            <a:ext cx="8870325" cy="508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0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4.4 (appTest.js)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669" t="24731" r="37222" b="12055"/>
          <a:stretch/>
        </p:blipFill>
        <p:spPr>
          <a:xfrm>
            <a:off x="2303586" y="1326803"/>
            <a:ext cx="7086599" cy="534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8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Jani</a:t>
            </a:r>
            <a:r>
              <a:rPr lang="en-US" dirty="0" smtClean="0"/>
              <a:t> </a:t>
            </a:r>
            <a:r>
              <a:rPr lang="en-US" dirty="0" err="1" smtClean="0"/>
              <a:t>Hartikainen's</a:t>
            </a:r>
            <a:r>
              <a:rPr lang="en-US" dirty="0" smtClean="0"/>
              <a:t> book and articles were extremely helpful in creating this presentation.</a:t>
            </a:r>
          </a:p>
          <a:p>
            <a:r>
              <a:rPr lang="en-US" dirty="0" smtClean="0">
                <a:hlinkClick r:id="rId2"/>
              </a:rPr>
              <a:t>Unit Test Your JavaScript with Mocha and Chai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What Are Unit Testing, Integration Testing, and Function Testing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What’s the difference between Unit Testing, TDD and BDD</a:t>
            </a:r>
            <a:r>
              <a:rPr lang="en-US" dirty="0" smtClean="0">
                <a:hlinkClick r:id="rId4"/>
              </a:rPr>
              <a:t>?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How to Structure Your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17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4.4 (appTest.js)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925" t="8212" r="22151" b="38626"/>
          <a:stretch/>
        </p:blipFill>
        <p:spPr>
          <a:xfrm>
            <a:off x="1025469" y="1485899"/>
            <a:ext cx="10141062" cy="489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8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4.5 (appTest.js)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476" t="9653" r="24966" b="37014"/>
          <a:stretch/>
        </p:blipFill>
        <p:spPr>
          <a:xfrm>
            <a:off x="1101886" y="1565030"/>
            <a:ext cx="9988228" cy="511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1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4.6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describe() </a:t>
            </a:r>
            <a:r>
              <a:rPr lang="en-US" dirty="0" smtClean="0"/>
              <a:t>is a way to group our tests in Mocha. We </a:t>
            </a:r>
            <a:r>
              <a:rPr lang="en-US" dirty="0" smtClean="0"/>
              <a:t>can </a:t>
            </a:r>
            <a:r>
              <a:rPr lang="en-US" dirty="0" smtClean="0"/>
              <a:t>nest our </a:t>
            </a:r>
            <a:r>
              <a:rPr lang="en-US" dirty="0" smtClean="0"/>
              <a:t>describes</a:t>
            </a:r>
            <a:r>
              <a:rPr lang="en-US" dirty="0" smtClean="0"/>
              <a:t> </a:t>
            </a:r>
            <a:r>
              <a:rPr lang="en-US" dirty="0" smtClean="0"/>
              <a:t>as deeply </a:t>
            </a:r>
            <a:r>
              <a:rPr lang="en-US" dirty="0" smtClean="0"/>
              <a:t>as </a:t>
            </a:r>
            <a:r>
              <a:rPr lang="en-US" dirty="0" smtClean="0"/>
              <a:t>necessary. describe() takes two arguments, the first is the name of the test group, and the second is a callback function. 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it() </a:t>
            </a:r>
            <a:r>
              <a:rPr lang="en-US" dirty="0" smtClean="0"/>
              <a:t>is used for an individual test case. it() should be written as if you were saying it out loud: “It should equal zero”, “It should log the user in”, etc. it() takes two arguments, a string explaining what the test should do, and a callback function which contains our actual test </a:t>
            </a:r>
          </a:p>
          <a:p>
            <a:r>
              <a:rPr lang="en-US" dirty="0">
                <a:solidFill>
                  <a:schemeClr val="accent2"/>
                </a:solidFill>
              </a:rPr>
              <a:t>e</a:t>
            </a:r>
            <a:r>
              <a:rPr lang="en-US" dirty="0" smtClean="0">
                <a:solidFill>
                  <a:schemeClr val="accent2"/>
                </a:solidFill>
              </a:rPr>
              <a:t>xpect()</a:t>
            </a:r>
            <a:endParaRPr lang="en-US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26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solidFill>
                <a:schemeClr val="accent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961" t="8738" r="17451" b="8693"/>
          <a:stretch/>
        </p:blipFill>
        <p:spPr>
          <a:xfrm>
            <a:off x="1418391" y="66186"/>
            <a:ext cx="9355217" cy="662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2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5.1: </a:t>
            </a:r>
            <a:r>
              <a:rPr lang="en-US" dirty="0" smtClean="0"/>
              <a:t>Write our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092" t="7347" r="36399" b="11424"/>
          <a:stretch/>
        </p:blipFill>
        <p:spPr>
          <a:xfrm>
            <a:off x="3261947" y="1690688"/>
            <a:ext cx="5125914" cy="492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1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5.2</a:t>
            </a:r>
            <a:r>
              <a:rPr lang="en-US" dirty="0" smtClean="0"/>
              <a:t>: </a:t>
            </a:r>
            <a:r>
              <a:rPr lang="en-US" dirty="0" smtClean="0"/>
              <a:t>Run our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818" t="30196" r="48221" b="37496"/>
          <a:stretch/>
        </p:blipFill>
        <p:spPr>
          <a:xfrm>
            <a:off x="2479429" y="1980834"/>
            <a:ext cx="6832547" cy="345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6.1: </a:t>
            </a:r>
            <a:r>
              <a:rPr lang="en-US" dirty="0" smtClean="0"/>
              <a:t>Run our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$ </a:t>
            </a:r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mocha 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60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6.2: </a:t>
            </a:r>
            <a:r>
              <a:rPr lang="en-US" dirty="0" smtClean="0"/>
              <a:t>Test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2079" b="56983"/>
          <a:stretch/>
        </p:blipFill>
        <p:spPr>
          <a:xfrm>
            <a:off x="1653560" y="1690688"/>
            <a:ext cx="8884879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point of unit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tests are written to </a:t>
            </a:r>
            <a:r>
              <a:rPr lang="en-US" i="1" dirty="0"/>
              <a:t>automatically</a:t>
            </a:r>
            <a:r>
              <a:rPr lang="en-US" dirty="0"/>
              <a:t> detect </a:t>
            </a:r>
            <a:r>
              <a:rPr lang="en-US" dirty="0" smtClean="0"/>
              <a:t>problems </a:t>
            </a:r>
            <a:r>
              <a:rPr lang="en-US" dirty="0"/>
              <a:t>in </a:t>
            </a:r>
            <a:r>
              <a:rPr lang="en-US" dirty="0" smtClean="0"/>
              <a:t>your </a:t>
            </a:r>
            <a:r>
              <a:rPr lang="en-US" dirty="0"/>
              <a:t>code for you. M</a:t>
            </a:r>
            <a:r>
              <a:rPr lang="en-US" dirty="0" smtClean="0"/>
              <a:t>ake </a:t>
            </a:r>
            <a:r>
              <a:rPr lang="en-US" dirty="0"/>
              <a:t>a change, run your </a:t>
            </a:r>
            <a:r>
              <a:rPr lang="en-US" dirty="0" smtClean="0"/>
              <a:t>tests, </a:t>
            </a:r>
            <a:r>
              <a:rPr lang="en-US" dirty="0"/>
              <a:t>and if anything breaks, you’ll immediately know what happened, where the problem </a:t>
            </a:r>
            <a:r>
              <a:rPr lang="en-US" dirty="0" smtClean="0"/>
              <a:t>is,</a:t>
            </a:r>
            <a:r>
              <a:rPr lang="en-US" dirty="0"/>
              <a:t> </a:t>
            </a:r>
            <a:r>
              <a:rPr lang="en-US" i="1" dirty="0"/>
              <a:t>and</a:t>
            </a:r>
            <a:r>
              <a:rPr lang="en-US" dirty="0"/>
              <a:t> what the correct behavior should be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This is especially helpful when you’re working with a lot of code or when a group of people </a:t>
            </a:r>
            <a:r>
              <a:rPr lang="en-US" dirty="0" smtClean="0"/>
              <a:t>are working </a:t>
            </a:r>
            <a:r>
              <a:rPr lang="en-US" dirty="0" smtClean="0"/>
              <a:t>on the same code.</a:t>
            </a:r>
          </a:p>
        </p:txBody>
      </p:sp>
    </p:spTree>
    <p:extLst>
      <p:ext uri="{BB962C8B-B14F-4D97-AF65-F5344CB8AC3E}">
        <p14:creationId xmlns:p14="http://schemas.microsoft.com/office/powerpoint/2010/main" val="53009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unit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unit test tests a function’s behavior when giving it a certain set of inputs. You call a function with certain arguments, and check that you get the expected output.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128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test-driven development (TDD)?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Test-Driven Development </a:t>
            </a:r>
            <a:r>
              <a:rPr lang="en-US" dirty="0" smtClean="0"/>
              <a:t>puts testing first. In some cases it can mean writing the tests for your code, before you actually write the code.</a:t>
            </a:r>
            <a:r>
              <a:rPr lang="en-US" dirty="0" smtClean="0"/>
              <a:t> </a:t>
            </a:r>
            <a:r>
              <a:rPr lang="en-US" dirty="0" smtClean="0"/>
              <a:t>The</a:t>
            </a:r>
            <a:r>
              <a:rPr lang="en-US" dirty="0" smtClean="0"/>
              <a:t> </a:t>
            </a:r>
            <a:r>
              <a:rPr lang="en-US" dirty="0" smtClean="0"/>
              <a:t>expectation </a:t>
            </a:r>
            <a:r>
              <a:rPr lang="en-US" dirty="0" smtClean="0"/>
              <a:t>is that </a:t>
            </a:r>
            <a:r>
              <a:rPr lang="en-US" dirty="0" smtClean="0"/>
              <a:t>a high percentage of the code will be tested.</a:t>
            </a:r>
          </a:p>
          <a:p>
            <a:r>
              <a:rPr lang="en-US" dirty="0" smtClean="0"/>
              <a:t>TDD makes maintaining code and adding new features easier.</a:t>
            </a:r>
          </a:p>
        </p:txBody>
      </p:sp>
    </p:spTree>
    <p:extLst>
      <p:ext uri="{BB962C8B-B14F-4D97-AF65-F5344CB8AC3E}">
        <p14:creationId xmlns:p14="http://schemas.microsoft.com/office/powerpoint/2010/main" val="100662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behavior-driven development (BDD)?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BDD is a set of best practices for writing great tests. BDD can, and should be, used together with TDD and unit testing methods.</a:t>
            </a:r>
          </a:p>
          <a:p>
            <a:r>
              <a:rPr lang="en-US" dirty="0" smtClean="0"/>
              <a:t>BDD abstracts away from how the tested function is implemented and shifts focus from testing implementation to testing behavior. </a:t>
            </a:r>
            <a:r>
              <a:rPr lang="en-US" dirty="0"/>
              <a:t>By using more “behavior oriented” language, it helps us focus on the fact that we’re working with behaviors, instead of specific actions in </a:t>
            </a:r>
            <a:r>
              <a:rPr lang="en-US" dirty="0" smtClean="0"/>
              <a:t>code, hopefully resulting in code that</a:t>
            </a:r>
            <a:r>
              <a:rPr lang="en-US" dirty="0" smtClean="0"/>
              <a:t> </a:t>
            </a:r>
            <a:r>
              <a:rPr lang="en-US" dirty="0" smtClean="0"/>
              <a:t>will require fewer alterations </a:t>
            </a:r>
            <a:r>
              <a:rPr lang="en-US" dirty="0" smtClean="0"/>
              <a:t>as you extend it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875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Mocha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Mocha</a:t>
            </a:r>
            <a:r>
              <a:rPr lang="en-US" dirty="0"/>
              <a:t> is a feature-rich </a:t>
            </a:r>
            <a:r>
              <a:rPr lang="en-US" b="1" dirty="0"/>
              <a:t>JavaScript</a:t>
            </a:r>
            <a:r>
              <a:rPr lang="en-US" dirty="0"/>
              <a:t> test framework running on Node.js and in the browser, making asynchronous testing simple and fun. </a:t>
            </a:r>
            <a:r>
              <a:rPr lang="en-US" b="1" dirty="0"/>
              <a:t>Mocha</a:t>
            </a:r>
            <a:r>
              <a:rPr lang="en-US" dirty="0"/>
              <a:t> tests run serially, allowing for flexible and accurate reporting, while mapping uncaught exceptions to the correct test cases. Hosted on GitHub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Other testing frameworks: Jasmine, Jest, AVA, Tape</a:t>
            </a:r>
          </a:p>
          <a:p>
            <a:r>
              <a:rPr lang="en-US" dirty="0"/>
              <a:t>https://raygun.com/blog/javascript-unit-testing-frameworks/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727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Chai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Chai is a BDD / TDD assertion library for </a:t>
            </a:r>
            <a:r>
              <a:rPr lang="en-US" dirty="0">
                <a:hlinkClick r:id="rId2"/>
              </a:rPr>
              <a:t>node</a:t>
            </a:r>
            <a:r>
              <a:rPr lang="en-US" dirty="0"/>
              <a:t> and the browser that can be delightfully paired with any </a:t>
            </a:r>
            <a:r>
              <a:rPr lang="en-US" dirty="0" err="1"/>
              <a:t>javascript</a:t>
            </a:r>
            <a:r>
              <a:rPr lang="en-US" dirty="0"/>
              <a:t> testing framework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9127" t="16967" r="21162" b="46452"/>
          <a:stretch/>
        </p:blipFill>
        <p:spPr>
          <a:xfrm>
            <a:off x="1178168" y="2787160"/>
            <a:ext cx="9542285" cy="328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4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Install Mocha &amp; Chai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Install </a:t>
            </a:r>
            <a:r>
              <a:rPr lang="en-US" dirty="0" smtClean="0">
                <a:hlinkClick r:id="rId2"/>
              </a:rPr>
              <a:t>Mocha</a:t>
            </a:r>
            <a:r>
              <a:rPr lang="en-US" dirty="0" smtClean="0"/>
              <a:t> with </a:t>
            </a:r>
            <a:r>
              <a:rPr lang="en-US" dirty="0" err="1" smtClean="0"/>
              <a:t>npm</a:t>
            </a:r>
            <a:r>
              <a:rPr lang="en-US" dirty="0" smtClean="0"/>
              <a:t> globally: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$ </a:t>
            </a:r>
            <a:r>
              <a:rPr lang="en-US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npm</a:t>
            </a:r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install --global mocha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…or as a development dependency for your project: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$ </a:t>
            </a:r>
            <a:r>
              <a:rPr lang="en-US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npm</a:t>
            </a:r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install --save-dev mocha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Install </a:t>
            </a:r>
            <a:r>
              <a:rPr lang="en-US" dirty="0" smtClean="0">
                <a:hlinkClick r:id="rId3"/>
              </a:rPr>
              <a:t>Chai</a:t>
            </a:r>
            <a:r>
              <a:rPr lang="en-US" dirty="0" smtClean="0"/>
              <a:t> with </a:t>
            </a:r>
            <a:r>
              <a:rPr lang="en-US" dirty="0" err="1" smtClean="0"/>
              <a:t>npm</a:t>
            </a:r>
            <a:r>
              <a:rPr lang="en-US" dirty="0" smtClean="0"/>
              <a:t> globally: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$ </a:t>
            </a:r>
            <a:r>
              <a:rPr lang="en-US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npm</a:t>
            </a:r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install --global chai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…or as a development dependency for your project: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$ </a:t>
            </a:r>
            <a:r>
              <a:rPr lang="en-US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npm</a:t>
            </a:r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install --save-dev chai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0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675</Words>
  <Application>Microsoft Office PowerPoint</Application>
  <PresentationFormat>Widescreen</PresentationFormat>
  <Paragraphs>102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Introduction to Testing in JavaScript with Mocha and Chai</vt:lpstr>
      <vt:lpstr>Resources</vt:lpstr>
      <vt:lpstr>What is the point of unit testing?</vt:lpstr>
      <vt:lpstr>What is a unit test</vt:lpstr>
      <vt:lpstr>What is test-driven development (TDD)?</vt:lpstr>
      <vt:lpstr>What is behavior-driven development (BDD)?</vt:lpstr>
      <vt:lpstr>What is Mocha</vt:lpstr>
      <vt:lpstr>What is Chai</vt:lpstr>
      <vt:lpstr>Step 1: Install Mocha &amp; Chai</vt:lpstr>
      <vt:lpstr>Step 2: Set Up File Structure</vt:lpstr>
      <vt:lpstr>Step 3: Initialize NPM</vt:lpstr>
      <vt:lpstr>package.json</vt:lpstr>
      <vt:lpstr>PowerPoint Presentation</vt:lpstr>
      <vt:lpstr>Say what now?</vt:lpstr>
      <vt:lpstr>Say what now? Come again?</vt:lpstr>
      <vt:lpstr>Step 4.1: Write some tests!</vt:lpstr>
      <vt:lpstr>Step 4.2 (appTest.js)</vt:lpstr>
      <vt:lpstr>Step 4.3 (appTest.js)</vt:lpstr>
      <vt:lpstr>Step 4.4 (appTest.js)</vt:lpstr>
      <vt:lpstr>Step 4.4 (appTest.js)</vt:lpstr>
      <vt:lpstr>Step 4.5 (appTest.js)</vt:lpstr>
      <vt:lpstr>Step 4.6</vt:lpstr>
      <vt:lpstr>PowerPoint Presentation</vt:lpstr>
      <vt:lpstr>Step 5.1: Write our functions</vt:lpstr>
      <vt:lpstr>Step 5.2: Run our test</vt:lpstr>
      <vt:lpstr>Step 6.1: Run our test</vt:lpstr>
      <vt:lpstr>Step 6.2: Test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Testing in JavaScript with Mocha and Chai</dc:title>
  <dc:creator>Julian Johannesen</dc:creator>
  <cp:lastModifiedBy>Julian Johannesen</cp:lastModifiedBy>
  <cp:revision>40</cp:revision>
  <dcterms:created xsi:type="dcterms:W3CDTF">2018-02-20T22:36:57Z</dcterms:created>
  <dcterms:modified xsi:type="dcterms:W3CDTF">2018-02-22T18:13:49Z</dcterms:modified>
</cp:coreProperties>
</file>