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vox.com/health-care/2017/12/4/16679686/emergency-room-facility-fee-monopolies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oney.cnn.com/2018/03/19/news/economy/emergency-room-er-bills/index.html" TargetMode="External"/><Relationship Id="rId3" Type="http://schemas.openxmlformats.org/officeDocument/2006/relationships/hyperlink" Target="https://www.vox.com/health-care/2017/12/4/16679686/emergency-room-facility-fee-monopolies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fa7535b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fa7535b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https://www.vox.com/health-care/2017/12/4/16679686/emergency-room-facility-fee-monopolies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https://www.wikihow.com/Reduce-Emergency-Room-Bills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fa7535b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fa7535b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fa7535b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fa7535b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https://money.cnn.com/2018/03/19/news/economy/emergency-room-er-bills/index.html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https://www.vox.com/health-care/2017/12/4/16679686/emergency-room-facility-fee-monopolies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fa7535b5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fa7535b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Lowering hospital bills with technology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525" y="2005725"/>
            <a:ext cx="379095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85900" y="4355625"/>
            <a:ext cx="35472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Julian Kanaan (julian.kanaan@nyu.edu)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Spring ‘19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Opportunity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Millions of Americans visit ERs and hospitals every year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These bills are massive and often contain </a:t>
            </a:r>
            <a:r>
              <a:rPr lang="en" sz="2400" u="sng"/>
              <a:t>errors and overcharges</a:t>
            </a:r>
            <a:r>
              <a:rPr lang="en" sz="2400"/>
              <a:t> </a:t>
            </a:r>
            <a:r>
              <a:rPr baseline="30000" lang="en" sz="2400"/>
              <a:t>1</a:t>
            </a:r>
            <a:endParaRPr baseline="30000"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Procedure code errors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Above-market rates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Status-quo: Americans either negotiate with the facility themselves, alongside insurance, or hire a lawyer </a:t>
            </a:r>
            <a:r>
              <a:rPr baseline="30000" lang="en" sz="2400"/>
              <a:t>2</a:t>
            </a:r>
            <a:endParaRPr baseline="30000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529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Reductible</a:t>
            </a:r>
            <a:r>
              <a:rPr lang="en" sz="2000"/>
              <a:t> checks user-entered invoice info for common errors, comparing to a database of correct information &amp; market prices for medications / procedures.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The system then catches errors and potential overcharges. </a:t>
            </a:r>
            <a:endParaRPr sz="20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950" y="531467"/>
            <a:ext cx="3198398" cy="444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Size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32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141M ER visits per year (US)</a:t>
            </a:r>
            <a:r>
              <a:rPr baseline="30000" lang="en" sz="2000"/>
              <a:t>1,2</a:t>
            </a:r>
            <a:endParaRPr baseline="30000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$10 per invoice*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/>
              <a:t>~1.4B market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*uncertain pricing structure</a:t>
            </a:r>
            <a:endParaRPr sz="20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900" y="1170125"/>
            <a:ext cx="4199701" cy="3767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&amp; Next Steps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Some full-stack web development experience, ex-founder, PE analyst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No marketing experience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Main pain-point: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Building the database of reference information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Drug pricing websites exist by region (ie. </a:t>
            </a:r>
            <a:r>
              <a:rPr lang="en" sz="2000" u="sng"/>
              <a:t>goodrx.com</a:t>
            </a:r>
            <a:r>
              <a:rPr lang="en" sz="2000"/>
              <a:t>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Medical codes &amp; common prices?</a:t>
            </a:r>
            <a:endParaRPr sz="2000"/>
          </a:p>
        </p:txBody>
      </p:sp>
      <p:sp>
        <p:nvSpPr>
          <p:cNvPr id="83" name="Google Shape;83;p17"/>
          <p:cNvSpPr txBox="1"/>
          <p:nvPr/>
        </p:nvSpPr>
        <p:spPr>
          <a:xfrm>
            <a:off x="85900" y="4355625"/>
            <a:ext cx="35472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Julian Kanaan (julian.kanaan@nyu.edu)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Spring ‘19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