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BufferedWriter.html" TargetMode="External"/><Relationship Id="rId2" Type="http://schemas.openxmlformats.org/officeDocument/2006/relationships/hyperlink" Target="https://docs.oracle.com/javase/7/docs/api/java/io/BufferedReader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w3schools.com/java/java_files_read.asp" TargetMode="External"/><Relationship Id="rId5" Type="http://schemas.openxmlformats.org/officeDocument/2006/relationships/hyperlink" Target="https://www.youtube.com/watch?v=wXSZcuQLklk" TargetMode="External"/><Relationship Id="rId4" Type="http://schemas.openxmlformats.org/officeDocument/2006/relationships/hyperlink" Target="https://docs.oracle.com/javase/7/docs/api/java/nio/file/Fi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Darbs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datnēm</a:t>
            </a:r>
            <a:r>
              <a:rPr lang="en-US" dirty="0"/>
              <a:t>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valodā</a:t>
            </a:r>
            <a:r>
              <a:rPr lang="en-US" dirty="0"/>
              <a:t>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lv-LV" dirty="0"/>
              <a:t>Lauris </a:t>
            </a:r>
            <a:r>
              <a:rPr lang="lv-LV" dirty="0" err="1"/>
              <a:t>Ačilovs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36031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dirty="0"/>
              <a:t>Files</a:t>
            </a:r>
            <a:endParaRPr lang="en-US" sz="3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02250B-9295-4E8D-BE34-18C4CE5F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24751"/>
            <a:ext cx="11029615" cy="3634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lv-LV" sz="1600" cap="all" dirty="0">
                <a:solidFill>
                  <a:schemeClr val="accent1"/>
                </a:solidFill>
              </a:rPr>
              <a:t>(datnes  atrašanās vietu un tās absolūto atrašanās vietu noteikšana.)</a:t>
            </a:r>
            <a:endParaRPr lang="en-US" sz="1600" cap="all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8F67-7589-4E9C-B393-A3FD8A2A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" y="3113420"/>
            <a:ext cx="5657850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27115-EBEF-432C-A3C3-EAB2AD91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65" y="3085766"/>
            <a:ext cx="5869718" cy="27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76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6F519-116B-4F32-B10F-E61F58EE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600" dirty="0"/>
              <a:t>avoti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9DEE7-1834-4787-BEFD-637F0BA1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4557"/>
                </a:solidFill>
                <a:effectLst/>
                <a:latin typeface="Arial" panose="020B0604020202020204" pitchFamily="34" charset="0"/>
                <a:hlinkClick r:id="rId2"/>
              </a:rPr>
              <a:t>Class </a:t>
            </a:r>
            <a:r>
              <a:rPr lang="en-US" b="1" i="0" dirty="0" err="1">
                <a:solidFill>
                  <a:srgbClr val="2C4557"/>
                </a:solidFill>
                <a:effectLst/>
                <a:latin typeface="Arial" panose="020B0604020202020204" pitchFamily="34" charset="0"/>
                <a:hlinkClick r:id="rId2"/>
              </a:rPr>
              <a:t>BufferedReader</a:t>
            </a:r>
            <a:endParaRPr lang="en-US" b="1" i="0" dirty="0">
              <a:solidFill>
                <a:srgbClr val="2C4557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C4557"/>
                </a:solidFill>
                <a:effectLst/>
                <a:latin typeface="Arial" panose="020B0604020202020204" pitchFamily="34" charset="0"/>
                <a:hlinkClick r:id="rId3"/>
              </a:rPr>
              <a:t>Class </a:t>
            </a:r>
            <a:r>
              <a:rPr lang="en-US" b="1" i="0" dirty="0" err="1">
                <a:solidFill>
                  <a:srgbClr val="2C4557"/>
                </a:solidFill>
                <a:effectLst/>
                <a:latin typeface="Arial" panose="020B0604020202020204" pitchFamily="34" charset="0"/>
                <a:hlinkClick r:id="rId3"/>
              </a:rPr>
              <a:t>BufferedWriter</a:t>
            </a:r>
            <a:endParaRPr lang="en-US" b="1" i="0" dirty="0">
              <a:solidFill>
                <a:srgbClr val="2C4557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C4557"/>
                </a:solidFill>
                <a:effectLst/>
                <a:latin typeface="Arial" panose="020B0604020202020204" pitchFamily="34" charset="0"/>
                <a:hlinkClick r:id="rId4"/>
              </a:rPr>
              <a:t>Class Files</a:t>
            </a:r>
            <a:endParaRPr lang="en-US" b="1" i="0" dirty="0">
              <a:solidFill>
                <a:srgbClr val="2C4557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5"/>
              </a:rPr>
              <a:t>FileWriter</a:t>
            </a:r>
            <a:endParaRPr lang="lv-LV" dirty="0"/>
          </a:p>
          <a:p>
            <a:r>
              <a:rPr lang="lv-LV" dirty="0">
                <a:hlinkClick r:id="rId6"/>
              </a:rPr>
              <a:t>FileReader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9F5A3-44F2-4E07-8AD1-62047995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6ADE-9ADE-452A-96AB-738F7A26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800" b="1" dirty="0" err="1"/>
              <a:t>Ievads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EDD0-6954-4299-A028-214B5343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lv-LV" dirty="0"/>
              <a:t>Darbs ar teksta datnēm ir nepieciešama prasme, kas ļauj lasīt un rakstīt datus no un uz ārējām datnēm kā piemēram:</a:t>
            </a:r>
          </a:p>
          <a:p>
            <a:r>
              <a:rPr lang="lv-LV" dirty="0"/>
              <a:t>Teksta datnes (TXT)</a:t>
            </a:r>
          </a:p>
          <a:p>
            <a:r>
              <a:rPr lang="en-US" dirty="0"/>
              <a:t>CSV </a:t>
            </a:r>
            <a:r>
              <a:rPr lang="en-US" dirty="0" err="1"/>
              <a:t>datnes</a:t>
            </a:r>
            <a:r>
              <a:rPr lang="en-US" dirty="0"/>
              <a:t> (Comma-Separated Values)</a:t>
            </a:r>
            <a:endParaRPr lang="lv-LV" dirty="0"/>
          </a:p>
          <a:p>
            <a:r>
              <a:rPr lang="en-US" dirty="0"/>
              <a:t>Log </a:t>
            </a:r>
            <a:r>
              <a:rPr lang="en-US" dirty="0" err="1"/>
              <a:t>failu</a:t>
            </a:r>
            <a:r>
              <a:rPr lang="en-US" dirty="0"/>
              <a:t> </a:t>
            </a:r>
            <a:r>
              <a:rPr lang="en-US" dirty="0" err="1"/>
              <a:t>datnes</a:t>
            </a:r>
            <a:endParaRPr lang="lv-LV" dirty="0"/>
          </a:p>
          <a:p>
            <a:r>
              <a:rPr lang="en-US" dirty="0"/>
              <a:t>HTML </a:t>
            </a:r>
            <a:r>
              <a:rPr lang="en-US" dirty="0" err="1"/>
              <a:t>datnes</a:t>
            </a:r>
            <a:endParaRPr lang="lv-LV" dirty="0"/>
          </a:p>
          <a:p>
            <a:r>
              <a:rPr lang="fr-FR" dirty="0"/>
              <a:t>JSON </a:t>
            </a:r>
            <a:r>
              <a:rPr lang="fr-FR" dirty="0" err="1"/>
              <a:t>datnes</a:t>
            </a:r>
            <a:r>
              <a:rPr lang="fr-FR" dirty="0"/>
              <a:t> (JavaScript Object Notation)</a:t>
            </a:r>
            <a:endParaRPr lang="lv-LV" dirty="0"/>
          </a:p>
          <a:p>
            <a:r>
              <a:rPr lang="en-US" dirty="0"/>
              <a:t>XML </a:t>
            </a:r>
            <a:r>
              <a:rPr lang="en-US" dirty="0" err="1"/>
              <a:t>datnes</a:t>
            </a:r>
            <a:r>
              <a:rPr lang="en-US" dirty="0"/>
              <a:t>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20377629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274C-414B-48C8-AF81-B67679C6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800" dirty="0" err="1"/>
              <a:t>Klases</a:t>
            </a:r>
            <a:r>
              <a:rPr lang="en-US" sz="3800" dirty="0"/>
              <a:t> un </a:t>
            </a:r>
            <a:r>
              <a:rPr lang="en-US" sz="3800" dirty="0" err="1"/>
              <a:t>Metodes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8B7-0F85-4E56-AD63-434B7533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: </a:t>
            </a:r>
            <a:r>
              <a:rPr lang="en-US" dirty="0" err="1"/>
              <a:t>Lasīšanai</a:t>
            </a:r>
            <a:r>
              <a:rPr lang="en-US" dirty="0"/>
              <a:t> no </a:t>
            </a:r>
            <a:r>
              <a:rPr lang="en-US" dirty="0" err="1"/>
              <a:t>faila</a:t>
            </a:r>
            <a:r>
              <a:rPr lang="en-US" dirty="0"/>
              <a:t> </a:t>
            </a:r>
            <a:r>
              <a:rPr lang="en-US" dirty="0" err="1"/>
              <a:t>rakstzīmju</a:t>
            </a:r>
            <a:r>
              <a:rPr lang="en-US" dirty="0"/>
              <a:t> </a:t>
            </a:r>
            <a:r>
              <a:rPr lang="en-US" dirty="0" err="1"/>
              <a:t>plūsmas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 err="1"/>
              <a:t>BufferedReader</a:t>
            </a:r>
            <a:r>
              <a:rPr lang="en-US" dirty="0"/>
              <a:t>: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efektīvāku</a:t>
            </a:r>
            <a:r>
              <a:rPr lang="en-US" dirty="0"/>
              <a:t> </a:t>
            </a:r>
            <a:r>
              <a:rPr lang="en-US" dirty="0" err="1"/>
              <a:t>lasīšanu</a:t>
            </a:r>
            <a:r>
              <a:rPr lang="en-US" dirty="0"/>
              <a:t>, </a:t>
            </a:r>
            <a:r>
              <a:rPr lang="en-US" dirty="0" err="1"/>
              <a:t>buferējot</a:t>
            </a:r>
            <a:r>
              <a:rPr lang="en-US" dirty="0"/>
              <a:t> </a:t>
            </a:r>
            <a:r>
              <a:rPr lang="en-US" dirty="0" err="1"/>
              <a:t>rakstzīmes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FileWriter: </a:t>
            </a:r>
            <a:r>
              <a:rPr lang="en-US" dirty="0" err="1"/>
              <a:t>Rakstīšanai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faila</a:t>
            </a:r>
            <a:r>
              <a:rPr lang="en-US" dirty="0"/>
              <a:t> </a:t>
            </a:r>
            <a:r>
              <a:rPr lang="en-US" dirty="0" err="1"/>
              <a:t>rakstzīmju</a:t>
            </a:r>
            <a:r>
              <a:rPr lang="en-US" dirty="0"/>
              <a:t> </a:t>
            </a:r>
            <a:r>
              <a:rPr lang="en-US" dirty="0" err="1"/>
              <a:t>plūsmas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 err="1"/>
              <a:t>BufferedWriter</a:t>
            </a:r>
            <a:r>
              <a:rPr lang="en-US" dirty="0"/>
              <a:t>: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efektīvāku</a:t>
            </a:r>
            <a:r>
              <a:rPr lang="en-US" dirty="0"/>
              <a:t> </a:t>
            </a:r>
            <a:r>
              <a:rPr lang="en-US" dirty="0" err="1"/>
              <a:t>rakstīšanu</a:t>
            </a:r>
            <a:r>
              <a:rPr lang="en-US" dirty="0"/>
              <a:t>, </a:t>
            </a:r>
            <a:r>
              <a:rPr lang="en-US" dirty="0" err="1"/>
              <a:t>buferējot</a:t>
            </a:r>
            <a:r>
              <a:rPr lang="en-US" dirty="0"/>
              <a:t> </a:t>
            </a:r>
            <a:r>
              <a:rPr lang="en-US" dirty="0" err="1"/>
              <a:t>rakstzīmes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Files: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statiskas</a:t>
            </a:r>
            <a:r>
              <a:rPr lang="en-US" dirty="0"/>
              <a:t> </a:t>
            </a:r>
            <a:r>
              <a:rPr lang="en-US" dirty="0" err="1"/>
              <a:t>metodes</a:t>
            </a:r>
            <a:r>
              <a:rPr lang="en-US" dirty="0"/>
              <a:t> </a:t>
            </a:r>
            <a:r>
              <a:rPr lang="en-US" dirty="0" err="1"/>
              <a:t>failu</a:t>
            </a:r>
            <a:r>
              <a:rPr lang="en-US" dirty="0"/>
              <a:t> </a:t>
            </a:r>
            <a:r>
              <a:rPr lang="en-US" dirty="0" err="1"/>
              <a:t>operācijām</a:t>
            </a:r>
            <a:r>
              <a:rPr lang="en-US" dirty="0"/>
              <a:t> (</a:t>
            </a:r>
            <a:r>
              <a:rPr lang="en-US" dirty="0" err="1"/>
              <a:t>readAllLines</a:t>
            </a:r>
            <a:r>
              <a:rPr lang="en-US" dirty="0"/>
              <a:t>, write </a:t>
            </a:r>
            <a:r>
              <a:rPr lang="en-US" dirty="0" err="1"/>
              <a:t>u.c.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952132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FileReader</a:t>
            </a:r>
            <a:endParaRPr lang="en-US" sz="2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2697-AE0A-4D1F-808D-BFE99DBB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A23CA-8EF5-4F97-96A6-3648C2C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6" y="3265638"/>
            <a:ext cx="2553056" cy="21434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BB744A-1E6D-4E70-A489-5EF2CFFC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7A981C-874A-41B6-8DD8-9A2382E3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63" y="1019955"/>
            <a:ext cx="58197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9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err="1"/>
              <a:t>BufferedReader</a:t>
            </a:r>
            <a:endParaRPr lang="en-US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73780-B62E-445E-99CA-9077A4EB0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923607"/>
            <a:ext cx="6651625" cy="31711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2697-AE0A-4D1F-808D-BFE99DBB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EBB15-3AD5-41D4-B0D0-782266D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06" y="3265638"/>
            <a:ext cx="255305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30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FileWriter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2697-AE0A-4D1F-808D-BFE99DBB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146000-9F1F-4B07-ACDD-E121408D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518" y="2598798"/>
            <a:ext cx="6651625" cy="198314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21E76E-1BC6-44A8-AFD5-4C4E7357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8" y="3212658"/>
            <a:ext cx="2762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31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BufferedWriter</a:t>
            </a:r>
            <a:endParaRPr lang="en-US" sz="2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2697-AE0A-4D1F-808D-BFE99DBB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36F23-F019-4728-BDB9-F2F496E8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269" y="3582216"/>
            <a:ext cx="6651625" cy="262095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067E52-3036-4D4B-B3FD-C8DD3272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06" y="3265638"/>
            <a:ext cx="2553056" cy="2143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2D673C-9508-4543-BF38-8B9BE426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69" y="654825"/>
            <a:ext cx="6651625" cy="2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83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Files</a:t>
            </a:r>
            <a:endParaRPr lang="en-US" sz="3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02250B-9295-4E8D-BE34-18C4CE5F4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(Datnes lasīšana un rakstīšana uz tās.)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ED004-1771-429A-863A-AD4B63CC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7" y="3085766"/>
            <a:ext cx="6247323" cy="3350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1823-5C56-45CF-985D-7A24D6A4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46" y="3085765"/>
            <a:ext cx="4456747" cy="33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18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57F-9BC3-493D-9685-8F34C3EB9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Files</a:t>
            </a:r>
            <a:endParaRPr lang="en-US" sz="3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02250B-9295-4E8D-BE34-18C4CE5F4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(datnes eksistences noteikšana.)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D718F-33C6-49D8-821E-A546DD15409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41711" y="3085766"/>
            <a:ext cx="5011982" cy="33248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CC531-BE0F-4711-B588-A0F499E0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7" y="3085766"/>
            <a:ext cx="5904721" cy="33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71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{5EE52E28-D674-4905-BACB-F8694824F99F}tf33552983_win32</Template>
  <TotalTime>452</TotalTime>
  <Words>154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Demi</vt:lpstr>
      <vt:lpstr>Wingdings 2</vt:lpstr>
      <vt:lpstr>DividendVTI</vt:lpstr>
      <vt:lpstr>Darbs ar teksta datnēm programmēšanas valodā Java</vt:lpstr>
      <vt:lpstr>Ievads</vt:lpstr>
      <vt:lpstr>Klases un Metodes</vt:lpstr>
      <vt:lpstr>FileReader</vt:lpstr>
      <vt:lpstr>BufferedReader</vt:lpstr>
      <vt:lpstr>FileWriter</vt:lpstr>
      <vt:lpstr>BufferedWriter</vt:lpstr>
      <vt:lpstr>Files</vt:lpstr>
      <vt:lpstr>Files</vt:lpstr>
      <vt:lpstr>Files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zero nexus</dc:creator>
  <cp:lastModifiedBy>zero nexus</cp:lastModifiedBy>
  <cp:revision>11</cp:revision>
  <dcterms:created xsi:type="dcterms:W3CDTF">2024-06-10T02:41:08Z</dcterms:created>
  <dcterms:modified xsi:type="dcterms:W3CDTF">2024-06-10T10:13:41Z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