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59" d="100"/>
          <a:sy n="59" d="100"/>
        </p:scale>
        <p:origin x="78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 err="1"/>
              <a:t>Eksāmena</a:t>
            </a:r>
            <a:r>
              <a:rPr lang="en-US" dirty="0"/>
              <a:t> </a:t>
            </a:r>
            <a:r>
              <a:rPr lang="en-US" dirty="0" err="1"/>
              <a:t>Darbs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 err="1"/>
              <a:t>Lauris</a:t>
            </a:r>
            <a:r>
              <a:rPr lang="en-US" dirty="0"/>
              <a:t> A</a:t>
            </a:r>
            <a:r>
              <a:rPr lang="lv-LV" dirty="0" err="1"/>
              <a:t>čilovs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0DE1-8494-4332-BF13-CE02ECED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Ievads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C5EE1-E109-4D79-AB93-6F41CE11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Programma mērķis ir izstrādāt elektronisko testu par darbu ar teksta datnēm Java valodā.</a:t>
            </a:r>
          </a:p>
          <a:p>
            <a:r>
              <a:rPr lang="lv-LV" dirty="0"/>
              <a:t>Tests satur 10 jautājumus ar 4 atbilžu variantiem katram jautājumam, no kuriem tikai viena atbilde ir pareiza.</a:t>
            </a:r>
          </a:p>
          <a:p>
            <a:r>
              <a:rPr lang="lv-LV" dirty="0"/>
              <a:t>Lietotājs atbild uz jautājumiem un saņem tūlītēju novērtējumu, par pareizu atbildi +2 punkti, par nepareizu -1 punkts.</a:t>
            </a:r>
          </a:p>
          <a:p>
            <a:r>
              <a:rPr lang="lv-LV" dirty="0"/>
              <a:t>Beigās lietotājam paziņo iegūto punktu summu un pareizo un nepareizo atbilžu skaits tiek saglabāts teksta datnē.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0EF54-664D-4D7C-A8F4-B20240B9F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0DE1-8494-4332-BF13-CE02ECED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Izvēlētā</a:t>
            </a:r>
            <a:r>
              <a:rPr lang="en-US" dirty="0"/>
              <a:t> </a:t>
            </a:r>
            <a:r>
              <a:rPr lang="en-US" dirty="0" err="1"/>
              <a:t>tēma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C5EE1-E109-4D79-AB93-6F41CE11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Tēma: Darbs ar teksta datnēm programmēšanas valodā Java.</a:t>
            </a:r>
          </a:p>
          <a:p>
            <a:r>
              <a:rPr lang="lv-LV" dirty="0"/>
              <a:t>Mērķis: Izstrādāt izglītojošu materiālu un interaktīvu testu, kas palīdz lietotājiem apgūt teksta datņu apstrādes pamatus Java valodā.</a:t>
            </a:r>
          </a:p>
          <a:p>
            <a:r>
              <a:rPr lang="lv-LV" dirty="0"/>
              <a:t>Lietotāji: Studenti un programmēšanas entuziasti, kas vēlas atsvaidzināt  savas zināšanas darbā ar teksta datnēm Java valodā.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0EF54-664D-4D7C-A8F4-B20240B9F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8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0DE1-8494-4332-BF13-CE02ECED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Projekta izstrādes līdzekļi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C5EE1-E109-4D79-AB93-6F41CE11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programmēšanas</a:t>
            </a:r>
            <a:r>
              <a:rPr lang="en-US" dirty="0"/>
              <a:t> </a:t>
            </a:r>
            <a:r>
              <a:rPr lang="en-US" dirty="0" err="1"/>
              <a:t>valoda</a:t>
            </a:r>
            <a:endParaRPr lang="lv-LV" dirty="0"/>
          </a:p>
          <a:p>
            <a:r>
              <a:rPr lang="en-US" dirty="0" err="1"/>
              <a:t>JOptionPane</a:t>
            </a:r>
            <a:r>
              <a:rPr lang="en-US" dirty="0"/>
              <a:t> </a:t>
            </a:r>
            <a:r>
              <a:rPr lang="en-US" dirty="0" err="1"/>
              <a:t>bibliotēka</a:t>
            </a:r>
            <a:r>
              <a:rPr lang="en-US" dirty="0"/>
              <a:t> </a:t>
            </a:r>
            <a:r>
              <a:rPr lang="en-US" dirty="0" err="1"/>
              <a:t>grafiskajam</a:t>
            </a:r>
            <a:r>
              <a:rPr lang="en-US" dirty="0"/>
              <a:t> </a:t>
            </a:r>
            <a:r>
              <a:rPr lang="en-US" dirty="0" err="1"/>
              <a:t>interfeisam</a:t>
            </a:r>
            <a:endParaRPr lang="lv-LV" dirty="0"/>
          </a:p>
          <a:p>
            <a:r>
              <a:rPr lang="en-US" dirty="0" err="1"/>
              <a:t>BufferedReader</a:t>
            </a:r>
            <a:r>
              <a:rPr lang="en-US" dirty="0"/>
              <a:t> un </a:t>
            </a:r>
            <a:r>
              <a:rPr lang="en-US" dirty="0" err="1"/>
              <a:t>BufferedWriter</a:t>
            </a:r>
            <a:r>
              <a:rPr lang="en-US" dirty="0"/>
              <a:t> </a:t>
            </a:r>
            <a:r>
              <a:rPr lang="en-US" dirty="0" err="1"/>
              <a:t>failu</a:t>
            </a:r>
            <a:r>
              <a:rPr lang="en-US" dirty="0"/>
              <a:t> </a:t>
            </a:r>
            <a:r>
              <a:rPr lang="en-US" dirty="0" err="1"/>
              <a:t>ievadei</a:t>
            </a:r>
            <a:r>
              <a:rPr lang="en-US" dirty="0"/>
              <a:t> un </a:t>
            </a:r>
            <a:r>
              <a:rPr lang="en-US" dirty="0" err="1"/>
              <a:t>izvadēi</a:t>
            </a:r>
            <a:endParaRPr lang="lv-LV" dirty="0"/>
          </a:p>
          <a:p>
            <a:r>
              <a:rPr lang="en-US" dirty="0"/>
              <a:t>UML </a:t>
            </a:r>
            <a:r>
              <a:rPr lang="en-US" dirty="0" err="1"/>
              <a:t>rīki</a:t>
            </a:r>
            <a:r>
              <a:rPr lang="en-US" dirty="0"/>
              <a:t> </a:t>
            </a:r>
            <a:r>
              <a:rPr lang="en-US" dirty="0" err="1"/>
              <a:t>diagrammu</a:t>
            </a:r>
            <a:r>
              <a:rPr lang="en-US" dirty="0"/>
              <a:t> </a:t>
            </a:r>
            <a:r>
              <a:rPr lang="en-US" dirty="0" err="1"/>
              <a:t>veidošanai</a:t>
            </a:r>
            <a:r>
              <a:rPr lang="en-US" dirty="0"/>
              <a:t> </a:t>
            </a:r>
            <a:r>
              <a:rPr lang="lv-LV" dirty="0"/>
              <a:t>draw.io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0EF54-664D-4D7C-A8F4-B20240B9F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5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0DE1-8494-4332-BF13-CE02ECED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Patērētais</a:t>
            </a:r>
            <a:r>
              <a:rPr lang="en-US" dirty="0"/>
              <a:t> </a:t>
            </a:r>
            <a:r>
              <a:rPr lang="en-US" dirty="0" err="1"/>
              <a:t>laiks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C5EE1-E109-4D79-AB93-6F41CE11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Projekta</a:t>
            </a:r>
            <a:r>
              <a:rPr lang="en-US" dirty="0"/>
              <a:t> </a:t>
            </a:r>
            <a:r>
              <a:rPr lang="en-US" dirty="0" err="1"/>
              <a:t>plānošana</a:t>
            </a:r>
            <a:r>
              <a:rPr lang="en-US" dirty="0"/>
              <a:t>: 2 </a:t>
            </a:r>
            <a:r>
              <a:rPr lang="en-US" dirty="0" err="1"/>
              <a:t>stundas</a:t>
            </a:r>
            <a:endParaRPr lang="en-US" dirty="0"/>
          </a:p>
          <a:p>
            <a:r>
              <a:rPr lang="en-US" dirty="0"/>
              <a:t>UML </a:t>
            </a:r>
            <a:r>
              <a:rPr lang="en-US" dirty="0" err="1"/>
              <a:t>diagrammu</a:t>
            </a:r>
            <a:r>
              <a:rPr lang="en-US" dirty="0"/>
              <a:t> </a:t>
            </a:r>
            <a:r>
              <a:rPr lang="en-US" dirty="0" err="1"/>
              <a:t>veidošana</a:t>
            </a:r>
            <a:r>
              <a:rPr lang="en-US" dirty="0"/>
              <a:t>: 2 </a:t>
            </a:r>
            <a:r>
              <a:rPr lang="en-US" dirty="0" err="1"/>
              <a:t>stundas</a:t>
            </a:r>
            <a:endParaRPr lang="en-US" dirty="0"/>
          </a:p>
          <a:p>
            <a:r>
              <a:rPr lang="en-US" dirty="0" err="1"/>
              <a:t>Koda</a:t>
            </a:r>
            <a:r>
              <a:rPr lang="en-US" dirty="0"/>
              <a:t> </a:t>
            </a:r>
            <a:r>
              <a:rPr lang="en-US" dirty="0" err="1"/>
              <a:t>rakstīšana</a:t>
            </a:r>
            <a:r>
              <a:rPr lang="en-US" dirty="0"/>
              <a:t> un </a:t>
            </a:r>
            <a:r>
              <a:rPr lang="en-US" dirty="0" err="1"/>
              <a:t>testēšana</a:t>
            </a:r>
            <a:r>
              <a:rPr lang="en-US" dirty="0"/>
              <a:t>: 7 </a:t>
            </a:r>
            <a:r>
              <a:rPr lang="en-US" dirty="0" err="1"/>
              <a:t>stundas</a:t>
            </a:r>
            <a:endParaRPr lang="en-US" dirty="0"/>
          </a:p>
          <a:p>
            <a:r>
              <a:rPr lang="en-US" dirty="0" err="1"/>
              <a:t>Dokumentācija</a:t>
            </a:r>
            <a:r>
              <a:rPr lang="en-US" dirty="0"/>
              <a:t> un </a:t>
            </a:r>
            <a:r>
              <a:rPr lang="en-US" dirty="0" err="1"/>
              <a:t>prezentācijas</a:t>
            </a:r>
            <a:r>
              <a:rPr lang="en-US" dirty="0"/>
              <a:t> </a:t>
            </a:r>
            <a:r>
              <a:rPr lang="en-US" dirty="0" err="1"/>
              <a:t>sagatavošana</a:t>
            </a:r>
            <a:r>
              <a:rPr lang="en-US" dirty="0"/>
              <a:t>: 1 </a:t>
            </a:r>
            <a:r>
              <a:rPr lang="en-US" dirty="0" err="1"/>
              <a:t>stundas</a:t>
            </a:r>
            <a:endParaRPr lang="en-US" dirty="0"/>
          </a:p>
          <a:p>
            <a:r>
              <a:rPr lang="en-US" dirty="0" err="1"/>
              <a:t>Kopā</a:t>
            </a:r>
            <a:r>
              <a:rPr lang="en-US" dirty="0"/>
              <a:t>: 12 </a:t>
            </a:r>
            <a:r>
              <a:rPr lang="en-US" dirty="0" err="1"/>
              <a:t>stundas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0EF54-664D-4D7C-A8F4-B20240B9F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7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FE50-0B60-4374-9479-B1665DE8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Sastaptie šķēršļi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D171B-88FD-40E8-86AD-4DE827044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Noguruma dēļ ielaistās kļūdas</a:t>
            </a:r>
          </a:p>
          <a:p>
            <a:r>
              <a:rPr lang="lv-LV" dirty="0"/>
              <a:t>Nesaprašana par UML diagrammām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8C1F5-156A-4CB3-8045-6CCAD2E3D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FE50-0B60-4374-9479-B1665DE8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Koda</a:t>
            </a:r>
            <a:r>
              <a:rPr lang="en-US" dirty="0"/>
              <a:t> </a:t>
            </a:r>
            <a:r>
              <a:rPr lang="en-US" dirty="0" err="1"/>
              <a:t>apjoms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D171B-88FD-40E8-86AD-4DE827044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Kopējais koda rindiņu skaits: 1</a:t>
            </a:r>
            <a:r>
              <a:rPr lang="lv-LV" dirty="0"/>
              <a:t>00</a:t>
            </a:r>
          </a:p>
          <a:p>
            <a:r>
              <a:rPr lang="lv-LV" dirty="0"/>
              <a:t>Galvenās klases:</a:t>
            </a:r>
            <a:br>
              <a:rPr lang="lv-LV" dirty="0"/>
            </a:br>
            <a:r>
              <a:rPr lang="lv-LV" dirty="0" err="1"/>
              <a:t>Jautajumi</a:t>
            </a:r>
            <a:r>
              <a:rPr lang="lv-LV" dirty="0"/>
              <a:t>: 14 rindiņas</a:t>
            </a:r>
            <a:br>
              <a:rPr lang="lv-LV" dirty="0"/>
            </a:br>
            <a:r>
              <a:rPr lang="lv-LV" dirty="0"/>
              <a:t>Test: 70 rindiņas</a:t>
            </a:r>
            <a:br>
              <a:rPr lang="lv-LV" dirty="0"/>
            </a:br>
            <a:r>
              <a:rPr lang="lv-LV" dirty="0"/>
              <a:t>tests (</a:t>
            </a:r>
            <a:r>
              <a:rPr lang="lv-LV" dirty="0" err="1"/>
              <a:t>main</a:t>
            </a:r>
            <a:r>
              <a:rPr lang="lv-LV" dirty="0"/>
              <a:t> klase): 12 rindiņas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8C1F5-156A-4CB3-8045-6CCAD2E3D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1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FE50-0B60-4374-9479-B1665DE8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Secinājumi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D171B-88FD-40E8-86AD-4DE827044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Projekts</a:t>
            </a:r>
            <a:r>
              <a:rPr lang="en-US" dirty="0"/>
              <a:t> </a:t>
            </a:r>
            <a:r>
              <a:rPr lang="en-US" dirty="0" err="1"/>
              <a:t>izdevās</a:t>
            </a:r>
            <a:r>
              <a:rPr lang="en-US" dirty="0"/>
              <a:t> </a:t>
            </a:r>
            <a:r>
              <a:rPr lang="en-US" dirty="0" err="1"/>
              <a:t>veiksmīgi</a:t>
            </a:r>
            <a:r>
              <a:rPr lang="en-US" dirty="0"/>
              <a:t>,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gan</a:t>
            </a:r>
            <a:r>
              <a:rPr lang="en-US" dirty="0"/>
              <a:t> </a:t>
            </a:r>
            <a:r>
              <a:rPr lang="en-US" dirty="0" err="1"/>
              <a:t>bija</a:t>
            </a:r>
            <a:r>
              <a:rPr lang="en-US" dirty="0"/>
              <a:t> </a:t>
            </a:r>
            <a:r>
              <a:rPr lang="en-US" dirty="0" err="1"/>
              <a:t>dažas</a:t>
            </a:r>
            <a:r>
              <a:rPr lang="en-US" dirty="0"/>
              <a:t> </a:t>
            </a:r>
            <a:r>
              <a:rPr lang="en-US" dirty="0" err="1"/>
              <a:t>grūtības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ievades</a:t>
            </a:r>
            <a:r>
              <a:rPr lang="en-US" dirty="0"/>
              <a:t> un </a:t>
            </a:r>
            <a:r>
              <a:rPr lang="en-US" dirty="0" err="1"/>
              <a:t>izvadēm</a:t>
            </a:r>
            <a:r>
              <a:rPr lang="en-US" dirty="0"/>
              <a:t> un </a:t>
            </a:r>
            <a:r>
              <a:rPr lang="en-US" dirty="0" err="1"/>
              <a:t>JOptionPane</a:t>
            </a:r>
            <a:r>
              <a:rPr lang="en-US" dirty="0"/>
              <a:t> </a:t>
            </a:r>
            <a:r>
              <a:rPr lang="en-US" dirty="0" err="1"/>
              <a:t>lietošanu</a:t>
            </a:r>
            <a:r>
              <a:rPr lang="en-US" dirty="0"/>
              <a:t>.</a:t>
            </a:r>
            <a:endParaRPr lang="lv-LV" dirty="0"/>
          </a:p>
          <a:p>
            <a:r>
              <a:rPr lang="en-US" dirty="0" err="1"/>
              <a:t>Lietotājiem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pieejams</a:t>
            </a:r>
            <a:r>
              <a:rPr lang="en-US" dirty="0"/>
              <a:t> </a:t>
            </a:r>
            <a:r>
              <a:rPr lang="en-US" dirty="0" err="1"/>
              <a:t>vienkāršs</a:t>
            </a:r>
            <a:r>
              <a:rPr lang="en-US" dirty="0"/>
              <a:t> </a:t>
            </a:r>
            <a:r>
              <a:rPr lang="en-US" dirty="0" err="1"/>
              <a:t>veids</a:t>
            </a:r>
            <a:r>
              <a:rPr lang="en-US" dirty="0"/>
              <a:t>, </a:t>
            </a:r>
            <a:r>
              <a:rPr lang="en-US" dirty="0" err="1"/>
              <a:t>kā</a:t>
            </a:r>
            <a:r>
              <a:rPr lang="en-US" dirty="0"/>
              <a:t> </a:t>
            </a:r>
            <a:r>
              <a:rPr lang="en-US" dirty="0" err="1"/>
              <a:t>izpildīt</a:t>
            </a:r>
            <a:r>
              <a:rPr lang="en-US" dirty="0"/>
              <a:t> </a:t>
            </a:r>
            <a:r>
              <a:rPr lang="en-US" dirty="0" err="1"/>
              <a:t>jautājumu</a:t>
            </a:r>
            <a:r>
              <a:rPr lang="en-US" dirty="0"/>
              <a:t> un </a:t>
            </a:r>
            <a:r>
              <a:rPr lang="en-US" dirty="0" err="1"/>
              <a:t>atbilžu</a:t>
            </a:r>
            <a:r>
              <a:rPr lang="en-US" dirty="0"/>
              <a:t> </a:t>
            </a:r>
            <a:r>
              <a:rPr lang="en-US" dirty="0" err="1"/>
              <a:t>testu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grafisko</a:t>
            </a:r>
            <a:r>
              <a:rPr lang="en-US" dirty="0"/>
              <a:t> </a:t>
            </a:r>
            <a:r>
              <a:rPr lang="en-US" dirty="0" err="1"/>
              <a:t>interfeisu</a:t>
            </a:r>
            <a:r>
              <a:rPr lang="en-US" dirty="0"/>
              <a:t>.</a:t>
            </a:r>
            <a:endParaRPr lang="lv-LV" dirty="0"/>
          </a:p>
          <a:p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viegli</a:t>
            </a:r>
            <a:r>
              <a:rPr lang="en-US" dirty="0"/>
              <a:t> </a:t>
            </a:r>
            <a:r>
              <a:rPr lang="en-US" dirty="0" err="1"/>
              <a:t>pielāgojama</a:t>
            </a:r>
            <a:r>
              <a:rPr lang="en-US" dirty="0"/>
              <a:t> un </a:t>
            </a:r>
            <a:r>
              <a:rPr lang="en-US" dirty="0" err="1"/>
              <a:t>paplašināma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jauniem</a:t>
            </a:r>
            <a:r>
              <a:rPr lang="en-US" dirty="0"/>
              <a:t> </a:t>
            </a:r>
            <a:r>
              <a:rPr lang="en-US" dirty="0" err="1"/>
              <a:t>jautājumiem</a:t>
            </a:r>
            <a:r>
              <a:rPr lang="en-US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8C1F5-156A-4CB3-8045-6CCAD2E3D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834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{5EE52E28-D674-4905-BACB-F8694824F99F}tf33552983_win32</Template>
  <TotalTime>26</TotalTime>
  <Words>268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Franklin Gothic Book</vt:lpstr>
      <vt:lpstr>Franklin Gothic Demi</vt:lpstr>
      <vt:lpstr>Wingdings 2</vt:lpstr>
      <vt:lpstr>DividendVTI</vt:lpstr>
      <vt:lpstr>Eksāmena Darbs</vt:lpstr>
      <vt:lpstr>Ievads</vt:lpstr>
      <vt:lpstr>Izvēlētā tēma</vt:lpstr>
      <vt:lpstr>Projekta izstrādes līdzekļi</vt:lpstr>
      <vt:lpstr>Patērētais laiks</vt:lpstr>
      <vt:lpstr>Sastaptie šķēršļi</vt:lpstr>
      <vt:lpstr>Koda apjoms</vt:lpstr>
      <vt:lpstr>Secinājumi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Eksāmena Darbs</dc:title>
  <dc:creator>zero nexus</dc:creator>
  <cp:lastModifiedBy>zero nexus</cp:lastModifiedBy>
  <cp:revision>3</cp:revision>
  <dcterms:created xsi:type="dcterms:W3CDTF">2024-06-13T09:05:42Z</dcterms:created>
  <dcterms:modified xsi:type="dcterms:W3CDTF">2024-06-13T09:32:30Z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