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28"/>
  </p:normalViewPr>
  <p:slideViewPr>
    <p:cSldViewPr snapToGrid="0">
      <p:cViewPr varScale="1">
        <p:scale>
          <a:sx n="119" d="100"/>
          <a:sy n="11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3999270" y="482261"/>
            <a:ext cx="4160837" cy="2071753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210007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250004" y="2940308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78133-6314-1DC7-4D53-2E663C850EAB}"/>
              </a:ext>
            </a:extLst>
          </p:cNvPr>
          <p:cNvGrpSpPr/>
          <p:nvPr/>
        </p:nvGrpSpPr>
        <p:grpSpPr>
          <a:xfrm>
            <a:off x="1088763" y="3142209"/>
            <a:ext cx="4160837" cy="2071753"/>
            <a:chOff x="7016496" y="59436"/>
            <a:chExt cx="4108704" cy="3753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F1EBD-8C21-9E7D-8F7C-A36B736657AE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E1071-EAC9-20FD-5D57-1B5D5001FC1E}"/>
                </a:ext>
              </a:extLst>
            </p:cNvPr>
            <p:cNvSpPr txBox="1"/>
            <p:nvPr/>
          </p:nvSpPr>
          <p:spPr>
            <a:xfrm>
              <a:off x="7156704" y="234172"/>
              <a:ext cx="2254582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FA6242-9638-62AB-39FE-C51666A3F302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5D3443-83B7-2F11-D531-535B4D94DEAD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 flipV="1">
            <a:off x="4293159" y="3429000"/>
            <a:ext cx="3827103" cy="79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4293159" y="497322"/>
            <a:ext cx="60944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Migration Path: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get_migration_path_details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update_migration_path_details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Migration Manager: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947B84-76A9-2D3F-5E95-1E61DE2A40ED}"/>
              </a:ext>
            </a:extLst>
          </p:cNvPr>
          <p:cNvGrpSpPr/>
          <p:nvPr/>
        </p:nvGrpSpPr>
        <p:grpSpPr>
          <a:xfrm>
            <a:off x="132322" y="2393123"/>
            <a:ext cx="4160837" cy="2071753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709B51-DE63-374A-DF4E-24FB191E3AEB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D8771-68E0-3750-3A83-EF46638AF197}"/>
                </a:ext>
              </a:extLst>
            </p:cNvPr>
            <p:cNvSpPr txBox="1"/>
            <p:nvPr/>
          </p:nvSpPr>
          <p:spPr>
            <a:xfrm>
              <a:off x="7156704" y="234172"/>
              <a:ext cx="2254582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D116D-C8F7-D2F6-036E-32EC0B6C183F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277AB-8687-C058-75F1-893C6EF657B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D16DDE-8AAE-9650-3770-0EDF22853864}"/>
              </a:ext>
            </a:extLst>
          </p:cNvPr>
          <p:cNvGrpSpPr/>
          <p:nvPr/>
        </p:nvGrpSpPr>
        <p:grpSpPr>
          <a:xfrm>
            <a:off x="8120262" y="2388448"/>
            <a:ext cx="4020312" cy="3672860"/>
            <a:chOff x="311987" y="2947652"/>
            <a:chExt cx="4020312" cy="36728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5125BE-E1C9-A2FD-8362-FB8F380922C6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4B4376-F975-E6C4-1CCF-BA982AC04DD1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1475A4-704F-B29F-EFA4-702E8793CE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67953-842A-2348-9454-1E4A945624F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ECD493-4176-D463-CB62-D91A2771CDDB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 flipH="1">
            <a:off x="4379103" y="2538735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6394A0A-25BC-2414-F48D-668CF74563CA}"/>
              </a:ext>
            </a:extLst>
          </p:cNvPr>
          <p:cNvGrpSpPr/>
          <p:nvPr/>
        </p:nvGrpSpPr>
        <p:grpSpPr>
          <a:xfrm>
            <a:off x="218266" y="2179213"/>
            <a:ext cx="4160837" cy="2071753"/>
            <a:chOff x="7016496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D3FD30-0FAD-9E6B-34AC-643C04211645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97EDE2-1B0D-1C90-6853-8538E8EFBB3E}"/>
                </a:ext>
              </a:extLst>
            </p:cNvPr>
            <p:cNvSpPr txBox="1"/>
            <p:nvPr/>
          </p:nvSpPr>
          <p:spPr>
            <a:xfrm>
              <a:off x="7156704" y="234172"/>
              <a:ext cx="2210007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10445-4506-2C74-23B0-1756F625E3BB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059930-9711-BE4F-F686-7431472936A3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7E833B-E506-AB9D-2D44-E1659BE147DC}"/>
              </a:ext>
            </a:extLst>
          </p:cNvPr>
          <p:cNvGrpSpPr/>
          <p:nvPr/>
        </p:nvGrpSpPr>
        <p:grpSpPr>
          <a:xfrm>
            <a:off x="7306056" y="2072960"/>
            <a:ext cx="4160837" cy="2071753"/>
            <a:chOff x="7016496" y="59436"/>
            <a:chExt cx="4108704" cy="37536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AD95F9-ADE8-8EF4-62E3-D745926CD848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777F7-6805-718F-3ED2-96E89365A44E}"/>
                </a:ext>
              </a:extLst>
            </p:cNvPr>
            <p:cNvSpPr txBox="1"/>
            <p:nvPr/>
          </p:nvSpPr>
          <p:spPr>
            <a:xfrm>
              <a:off x="7156704" y="234172"/>
              <a:ext cx="2254582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48A46D-87C8-CFDB-C7BB-D988B4E76BFA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791BCF-5CA9-24F5-341B-87B85F63445E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C0CFA3-CC52-133D-3339-A92789B8624C}"/>
              </a:ext>
            </a:extLst>
          </p:cNvPr>
          <p:cNvSpPr txBox="1"/>
          <p:nvPr/>
        </p:nvSpPr>
        <p:spPr>
          <a:xfrm>
            <a:off x="3991279" y="668449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Habitat: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Habitat Manager: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123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Golbus, Peter B.</dc:creator>
  <cp:lastModifiedBy>Julian Lim</cp:lastModifiedBy>
  <cp:revision>6</cp:revision>
  <dcterms:created xsi:type="dcterms:W3CDTF">2024-09-25T23:53:12Z</dcterms:created>
  <dcterms:modified xsi:type="dcterms:W3CDTF">2024-10-08T06:13:13Z</dcterms:modified>
</cp:coreProperties>
</file>