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48"/>
  </p:normalViewPr>
  <p:slideViewPr>
    <p:cSldViewPr snapToGrid="0">
      <p:cViewPr>
        <p:scale>
          <a:sx n="86" d="100"/>
          <a:sy n="86" d="100"/>
        </p:scale>
        <p:origin x="4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2C11-489C-F876-4DEE-AE61ED31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E2BA-7049-2645-B39B-7322318E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DE62-6A90-E61F-6ED7-F6B16422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DA130-71B3-2986-F1EB-268E155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711DC-4826-19E7-673F-A00182FC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7E84-7422-DC98-CC0F-450AE773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8480-8835-9953-D064-DF8ACE1D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4755-E8B1-3DB7-3611-F59C0A61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290-1EB9-7AFE-0D70-2772B165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22473-01AE-005F-EA34-17791BB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7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6F70-A827-E98A-1593-1220574F2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7AB1B-7520-3FB2-CF89-AC17009B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4DA9-882A-7C3F-9E34-EC1D1FF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451DE-C854-728A-A7E4-B787F1C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FD69-7583-E2E7-C0D2-66F6A78B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6B23-1BF8-BAFB-B65C-5C4CC96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259D-4B07-DB18-E42E-B9CE2813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9BD4-5B19-7B1E-3A56-9028AA9B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12112-6722-3E9C-33CE-174956AB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F012-A55B-184D-09B6-EB391875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1B2C-F502-99D2-633F-1BAAB829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42E5-B865-A77E-DBDD-C46971A4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07A6-AEEF-E8B1-9BA6-88CB45C7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B1CC5-382D-7F9F-C13D-4E6B968B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50FB-8B00-4607-DEBD-51F6A492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3212-EF93-4A13-254C-7496241E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F544-60D9-2677-6F5E-9827EE818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80EFB-024B-C7D5-E003-DCBAE4E0F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983C-D784-2D52-2E95-21B33EE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CD48-62BA-98FB-A125-EC79476C7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54666-D613-1BF9-4EA8-6CA9EA5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8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3A-FA51-F7EE-A25F-802032F0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24DF-9D1B-101A-809D-83B276F6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A48BC-D47E-8BB9-A1A4-0893D3E1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5AB05-750F-8912-9552-640426C7F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598E4-8A43-1D57-6D49-ED4A2A135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1112A-4A32-1105-3D56-280195F7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5CF5D-45CC-5055-4F4E-3E395FA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B30B4-192F-69AA-19B3-A2058208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42E2-CE9C-9809-BCB2-AB6C9997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981B-D159-EEBC-75CB-9F6C3283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8A365-3941-E8FC-83D0-6F3D9382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4197-438A-F5AF-D76B-808CDF1E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4EA7B-B029-5C97-5B6C-DB830AED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1964-EF86-C914-100B-D0BAD5DB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B6B15-B338-53FC-7080-4C6AF8CE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BCA0-C917-01F9-A780-B30AF4BA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8ABB-71E4-2D52-042F-08C5F671B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56CB-F2CA-3508-BE43-70A0D0E9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FC910-29FF-549D-28E1-5C7D746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7CF3-644E-32DA-0C54-51AFE724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713E-34F0-7743-CA91-6D79264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A05A-3D5C-E0F4-5B14-13E06F03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397B-0C40-B76B-E795-1727D1F38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C52FD-0AE0-50A6-C31D-A27C86193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954-C4E7-6A26-D177-F26EF60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C024-1F85-4336-AAA3-9B6520D2DB3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EF8EA-7FC6-BE1A-6A01-EABABF17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6A59-DE54-4352-E4C0-B2A87A96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BC0B-7E4B-6AF6-2E5E-443A67EB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EF3B-4B4C-7DC1-8C38-D3C18275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BEF1-BA6D-E917-91F0-09369AD6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DC024-1F85-4336-AAA3-9B6520D2DB3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AD93-5545-E848-5387-A98FDFDD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6238-E46D-322F-58EA-31B153D0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83D03-2961-481A-A2E9-B05168B9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1A667-287A-BEC4-A7A2-EA93D0B5B35B}"/>
              </a:ext>
            </a:extLst>
          </p:cNvPr>
          <p:cNvGrpSpPr/>
          <p:nvPr/>
        </p:nvGrpSpPr>
        <p:grpSpPr>
          <a:xfrm>
            <a:off x="3999270" y="482261"/>
            <a:ext cx="4160837" cy="2071753"/>
            <a:chOff x="7016496" y="59436"/>
            <a:chExt cx="4108704" cy="3753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0448C-D307-0900-0EE3-ADABF5F5FA82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610D4F-9032-5555-4939-D989DD056D09}"/>
                </a:ext>
              </a:extLst>
            </p:cNvPr>
            <p:cNvSpPr txBox="1"/>
            <p:nvPr/>
          </p:nvSpPr>
          <p:spPr>
            <a:xfrm>
              <a:off x="7156704" y="234172"/>
              <a:ext cx="2210007" cy="669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523363-49FD-F740-B4EE-967B617A325C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C68C86-A1B3-3D56-25D6-F1A181D9F98B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319E48-167F-F55B-CDA0-3C9B4B88902C}"/>
              </a:ext>
            </a:extLst>
          </p:cNvPr>
          <p:cNvGrpSpPr/>
          <p:nvPr/>
        </p:nvGrpSpPr>
        <p:grpSpPr>
          <a:xfrm>
            <a:off x="6250004" y="2940308"/>
            <a:ext cx="4020312" cy="3672860"/>
            <a:chOff x="311987" y="2947652"/>
            <a:chExt cx="4020312" cy="36728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39C555-1271-98E9-E6C9-FACD325E7465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C2CB1-6BC2-146F-146C-6E849F31DD13}"/>
                </a:ext>
              </a:extLst>
            </p:cNvPr>
            <p:cNvSpPr txBox="1"/>
            <p:nvPr/>
          </p:nvSpPr>
          <p:spPr>
            <a:xfrm>
              <a:off x="449179" y="3118629"/>
              <a:ext cx="2464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Management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B741A0E-8DEB-1065-9483-695E2682F778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CD2865-613C-009B-EF62-AF89F75C0385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BB344-EBEE-C4E6-E49D-9B33074514AD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8478133-6314-1DC7-4D53-2E663C850EAB}"/>
              </a:ext>
            </a:extLst>
          </p:cNvPr>
          <p:cNvGrpSpPr/>
          <p:nvPr/>
        </p:nvGrpSpPr>
        <p:grpSpPr>
          <a:xfrm>
            <a:off x="1088763" y="3142209"/>
            <a:ext cx="4160837" cy="2071753"/>
            <a:chOff x="7016496" y="59436"/>
            <a:chExt cx="4108704" cy="37536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0F1EBD-8C21-9E7D-8F7C-A36B736657AE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E1071-EAC9-20FD-5D57-1B5D5001FC1E}"/>
                </a:ext>
              </a:extLst>
            </p:cNvPr>
            <p:cNvSpPr txBox="1"/>
            <p:nvPr/>
          </p:nvSpPr>
          <p:spPr>
            <a:xfrm>
              <a:off x="7156704" y="234172"/>
              <a:ext cx="2254582" cy="669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FA6242-9638-62AB-39FE-C51666A3F302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5D3443-83B7-2F11-D531-535B4D94DEAD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01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282239-5FE9-862F-9CAF-D77392109306}"/>
              </a:ext>
            </a:extLst>
          </p:cNvPr>
          <p:cNvCxnSpPr>
            <a:cxnSpLocks/>
            <a:stCxn id="25" idx="1"/>
            <a:endCxn id="14" idx="3"/>
          </p:cNvCxnSpPr>
          <p:nvPr/>
        </p:nvCxnSpPr>
        <p:spPr>
          <a:xfrm flipH="1" flipV="1">
            <a:off x="4293159" y="3429000"/>
            <a:ext cx="3827103" cy="795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D935D3-B872-FE1F-516F-40A2618618F6}"/>
              </a:ext>
            </a:extLst>
          </p:cNvPr>
          <p:cNvSpPr txBox="1"/>
          <p:nvPr/>
        </p:nvSpPr>
        <p:spPr>
          <a:xfrm>
            <a:off x="4293159" y="497322"/>
            <a:ext cx="60944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Migration Path:</a:t>
            </a: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__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__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get_migration_path_details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update_migration_path_details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Migration Manager: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create_migration_path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get_migration_paths_by_destination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get_migration_paths_by_start_location</a:t>
            </a:r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_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947B84-76A9-2D3F-5E95-1E61DE2A40ED}"/>
              </a:ext>
            </a:extLst>
          </p:cNvPr>
          <p:cNvGrpSpPr/>
          <p:nvPr/>
        </p:nvGrpSpPr>
        <p:grpSpPr>
          <a:xfrm>
            <a:off x="132322" y="2393123"/>
            <a:ext cx="4160837" cy="2071753"/>
            <a:chOff x="7016496" y="59436"/>
            <a:chExt cx="4108704" cy="37536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709B51-DE63-374A-DF4E-24FB191E3AEB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D8771-68E0-3750-3A83-EF46638AF197}"/>
                </a:ext>
              </a:extLst>
            </p:cNvPr>
            <p:cNvSpPr txBox="1"/>
            <p:nvPr/>
          </p:nvSpPr>
          <p:spPr>
            <a:xfrm>
              <a:off x="7156704" y="234172"/>
              <a:ext cx="2254582" cy="669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ED116D-C8F7-D2F6-036E-32EC0B6C183F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3277AB-8687-C058-75F1-893C6EF657B6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D16DDE-8AAE-9650-3770-0EDF22853864}"/>
              </a:ext>
            </a:extLst>
          </p:cNvPr>
          <p:cNvGrpSpPr/>
          <p:nvPr/>
        </p:nvGrpSpPr>
        <p:grpSpPr>
          <a:xfrm>
            <a:off x="8120262" y="2388448"/>
            <a:ext cx="4020312" cy="3672860"/>
            <a:chOff x="311987" y="2947652"/>
            <a:chExt cx="4020312" cy="36728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5125BE-E1C9-A2FD-8362-FB8F380922C6}"/>
                </a:ext>
              </a:extLst>
            </p:cNvPr>
            <p:cNvSpPr/>
            <p:nvPr/>
          </p:nvSpPr>
          <p:spPr>
            <a:xfrm>
              <a:off x="311987" y="2947652"/>
              <a:ext cx="4020312" cy="3672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4B4376-F975-E6C4-1CCF-BA982AC04DD1}"/>
                </a:ext>
              </a:extLst>
            </p:cNvPr>
            <p:cNvSpPr txBox="1"/>
            <p:nvPr/>
          </p:nvSpPr>
          <p:spPr>
            <a:xfrm>
              <a:off x="449179" y="3118629"/>
              <a:ext cx="2464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Migration Management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1475A4-704F-B29F-EFA4-702E8793CE70}"/>
                </a:ext>
              </a:extLst>
            </p:cNvPr>
            <p:cNvSpPr/>
            <p:nvPr/>
          </p:nvSpPr>
          <p:spPr>
            <a:xfrm>
              <a:off x="449179" y="3520534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Path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167953-842A-2348-9454-1E4A945624F5}"/>
                </a:ext>
              </a:extLst>
            </p:cNvPr>
            <p:cNvSpPr/>
            <p:nvPr/>
          </p:nvSpPr>
          <p:spPr>
            <a:xfrm>
              <a:off x="2587179" y="3507156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ECD493-4176-D463-CB62-D91A2771CDDB}"/>
                </a:ext>
              </a:extLst>
            </p:cNvPr>
            <p:cNvSpPr/>
            <p:nvPr/>
          </p:nvSpPr>
          <p:spPr>
            <a:xfrm>
              <a:off x="1546417" y="5057145"/>
              <a:ext cx="1470867" cy="13030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Migration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57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E8A706-7AE6-178E-BD1B-7098ACC59E17}"/>
              </a:ext>
            </a:extLst>
          </p:cNvPr>
          <p:cNvCxnSpPr>
            <a:cxnSpLocks/>
          </p:cNvCxnSpPr>
          <p:nvPr/>
        </p:nvCxnSpPr>
        <p:spPr>
          <a:xfrm flipH="1">
            <a:off x="4379103" y="2538735"/>
            <a:ext cx="2926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6394A0A-25BC-2414-F48D-668CF74563CA}"/>
              </a:ext>
            </a:extLst>
          </p:cNvPr>
          <p:cNvGrpSpPr/>
          <p:nvPr/>
        </p:nvGrpSpPr>
        <p:grpSpPr>
          <a:xfrm>
            <a:off x="218266" y="2179213"/>
            <a:ext cx="4160837" cy="2071753"/>
            <a:chOff x="7016496" y="59436"/>
            <a:chExt cx="4108704" cy="37536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0D3FD30-0FAD-9E6B-34AC-643C04211645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97EDE2-1B0D-1C90-6853-8538E8EFBB3E}"/>
                </a:ext>
              </a:extLst>
            </p:cNvPr>
            <p:cNvSpPr txBox="1"/>
            <p:nvPr/>
          </p:nvSpPr>
          <p:spPr>
            <a:xfrm>
              <a:off x="7156704" y="234172"/>
              <a:ext cx="2210007" cy="669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Animal Management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010445-4506-2C74-23B0-1756F625E3BB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059930-9711-BE4F-F686-7431472936A3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Animal Manager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7E833B-E506-AB9D-2D44-E1659BE147DC}"/>
              </a:ext>
            </a:extLst>
          </p:cNvPr>
          <p:cNvGrpSpPr/>
          <p:nvPr/>
        </p:nvGrpSpPr>
        <p:grpSpPr>
          <a:xfrm>
            <a:off x="7306056" y="2072960"/>
            <a:ext cx="4160837" cy="2071753"/>
            <a:chOff x="7016496" y="59436"/>
            <a:chExt cx="4108704" cy="375361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AD95F9-ADE8-8EF4-62E3-D745926CD848}"/>
                </a:ext>
              </a:extLst>
            </p:cNvPr>
            <p:cNvSpPr/>
            <p:nvPr/>
          </p:nvSpPr>
          <p:spPr>
            <a:xfrm>
              <a:off x="7016496" y="59436"/>
              <a:ext cx="4108704" cy="37536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2777F7-6805-718F-3ED2-96E89365A44E}"/>
                </a:ext>
              </a:extLst>
            </p:cNvPr>
            <p:cNvSpPr txBox="1"/>
            <p:nvPr/>
          </p:nvSpPr>
          <p:spPr>
            <a:xfrm>
              <a:off x="7156704" y="234172"/>
              <a:ext cx="2254582" cy="669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Habitat Management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48A46D-87C8-CFDB-C7BB-D988B4E76BFA}"/>
                </a:ext>
              </a:extLst>
            </p:cNvPr>
            <p:cNvSpPr/>
            <p:nvPr/>
          </p:nvSpPr>
          <p:spPr>
            <a:xfrm>
              <a:off x="737616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791BCF-5CA9-24F5-341B-87B85F63445E}"/>
                </a:ext>
              </a:extLst>
            </p:cNvPr>
            <p:cNvSpPr/>
            <p:nvPr/>
          </p:nvSpPr>
          <p:spPr>
            <a:xfrm>
              <a:off x="9239030" y="1197102"/>
              <a:ext cx="1503206" cy="133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Habitat Manager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4C0CFA3-CC52-133D-3339-A92789B8624C}"/>
              </a:ext>
            </a:extLst>
          </p:cNvPr>
          <p:cNvSpPr txBox="1"/>
          <p:nvPr/>
        </p:nvSpPr>
        <p:spPr>
          <a:xfrm>
            <a:off x="3991279" y="668449"/>
            <a:ext cx="60944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Habitat:</a:t>
            </a: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assign_animals_to_habitat</a:t>
            </a:r>
            <a:endParaRPr lang="en-US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get_animals_in_habitat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Habitat Manager: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assign_animals_to_habitat</a:t>
            </a:r>
            <a:endParaRPr lang="en-US" sz="16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8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123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Golbus, Peter B.</dc:creator>
  <cp:lastModifiedBy>Julian Lim</cp:lastModifiedBy>
  <cp:revision>5</cp:revision>
  <dcterms:created xsi:type="dcterms:W3CDTF">2024-09-25T23:53:12Z</dcterms:created>
  <dcterms:modified xsi:type="dcterms:W3CDTF">2024-10-08T05:23:00Z</dcterms:modified>
</cp:coreProperties>
</file>