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F0E3D-564E-E38B-D1C8-55AFB295D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Modul 1.1: Papiertechnik Blattbildung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F50437F-F805-4895-336C-F2760EC7A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826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BC113B-62FB-EC11-259E-3DE24657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Themen:</a:t>
            </a:r>
            <a:endParaRPr lang="de-AT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1B091B7-58CF-1B3B-9721-D80E0610B9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179153"/>
              </p:ext>
            </p:extLst>
          </p:nvPr>
        </p:nvGraphicFramePr>
        <p:xfrm>
          <a:off x="411533" y="2923540"/>
          <a:ext cx="948594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9262">
                  <a:extLst>
                    <a:ext uri="{9D8B030D-6E8A-4147-A177-3AD203B41FA5}">
                      <a16:colId xmlns:a16="http://schemas.microsoft.com/office/drawing/2014/main" val="2694527728"/>
                    </a:ext>
                  </a:extLst>
                </a:gridCol>
                <a:gridCol w="2106930">
                  <a:extLst>
                    <a:ext uri="{9D8B030D-6E8A-4147-A177-3AD203B41FA5}">
                      <a16:colId xmlns:a16="http://schemas.microsoft.com/office/drawing/2014/main" val="829515203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3907388711"/>
                    </a:ext>
                  </a:extLst>
                </a:gridCol>
                <a:gridCol w="2221230">
                  <a:extLst>
                    <a:ext uri="{9D8B030D-6E8A-4147-A177-3AD203B41FA5}">
                      <a16:colId xmlns:a16="http://schemas.microsoft.com/office/drawing/2014/main" val="2408216215"/>
                    </a:ext>
                  </a:extLst>
                </a:gridCol>
                <a:gridCol w="1719262">
                  <a:extLst>
                    <a:ext uri="{9D8B030D-6E8A-4147-A177-3AD203B41FA5}">
                      <a16:colId xmlns:a16="http://schemas.microsoft.com/office/drawing/2014/main" val="2712667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Unterschied Papier/Karton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Isotrop/Anisotrop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Formation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Stoffverteilung PM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Pulsationen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83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1.1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1.3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1.4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1.5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947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4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4710B6-F478-2324-5331-3607871F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1.1 Unterschied Papier und Karton	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4C3CBB-F7CE-8493-98F9-07B48FDAC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Papier nennt man Produkte bis zu Flächenbezogene Masse von 225 g/m²</a:t>
            </a:r>
          </a:p>
          <a:p>
            <a:r>
              <a:rPr lang="de-DE" dirty="0"/>
              <a:t>Karton nennt man Produkte über 225 g/m²</a:t>
            </a:r>
            <a:r>
              <a:rPr lang="de-AT" dirty="0"/>
              <a:t> - 600 g/m²</a:t>
            </a:r>
          </a:p>
          <a:p>
            <a:r>
              <a:rPr lang="de-AT" dirty="0"/>
              <a:t>Alles darüber hinaus nennt man Pappe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1449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0A8846-63FB-3D73-E330-3DAF769B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1.2 Isotrop und Anisotrop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2D93CD-C002-3A58-DC58-1161B571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Isotrop = gleich</a:t>
            </a:r>
          </a:p>
          <a:p>
            <a:r>
              <a:rPr lang="de-DE" dirty="0"/>
              <a:t>Anisotrop = ungleich</a:t>
            </a:r>
          </a:p>
          <a:p>
            <a:endParaRPr lang="de-DE" dirty="0"/>
          </a:p>
          <a:p>
            <a:r>
              <a:rPr lang="de-DE" dirty="0"/>
              <a:t>Merke: Man kann keine Isotropen Papiere herstellen</a:t>
            </a:r>
          </a:p>
          <a:p>
            <a:endParaRPr lang="de-DE" dirty="0"/>
          </a:p>
          <a:p>
            <a:r>
              <a:rPr lang="de-DE" dirty="0"/>
              <a:t>Isotropere Papiere erzeugt man auf </a:t>
            </a:r>
            <a:r>
              <a:rPr lang="de-DE" dirty="0" err="1"/>
              <a:t>Gapformermaschinen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00055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6A39EA-A4DA-A295-BE90-FC442E1B0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Formation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076A69-5B5E-A7E8-1ABD-AAE31D81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Unter Formation versteht man die Durchsicht</a:t>
            </a:r>
          </a:p>
          <a:p>
            <a:r>
              <a:rPr lang="de-DE" dirty="0"/>
              <a:t>Oder auch wie Fasern verteilt sind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6801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27C92A-8593-02CE-C792-826564688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Stoffverteilung auf der PM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9DAAAA-075E-C969-508A-69304A3B0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Rohrverteilung mit seitlicher Zu Strömung</a:t>
            </a:r>
          </a:p>
          <a:p>
            <a:r>
              <a:rPr lang="de-DE" dirty="0"/>
              <a:t>Zentralverteiler Octopus</a:t>
            </a:r>
          </a:p>
          <a:p>
            <a:endParaRPr lang="de-DE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123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E7774-EC2C-D305-BBE8-DAB253BFA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Pulsationen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A7E583-1754-B88C-FDA7-9A820D38E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=Druckschwankungen</a:t>
            </a:r>
          </a:p>
          <a:p>
            <a:r>
              <a:rPr lang="de-DE" dirty="0"/>
              <a:t>Können Änderungen der Ausströmmenge bewirken. Darauf folgen Flächenmaßeschwankungen </a:t>
            </a:r>
            <a:r>
              <a:rPr lang="de-DE"/>
              <a:t>im Bahnprofil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976930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124</Words>
  <Application>Microsoft Office PowerPoint</Application>
  <PresentationFormat>Breitbild</PresentationFormat>
  <Paragraphs>32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Facette</vt:lpstr>
      <vt:lpstr>Modul 1.1: Papiertechnik Blattbildung</vt:lpstr>
      <vt:lpstr>Themen:</vt:lpstr>
      <vt:lpstr>1.1 Unterschied Papier und Karton </vt:lpstr>
      <vt:lpstr>1.2 Isotrop und Anisotrop</vt:lpstr>
      <vt:lpstr>Formation</vt:lpstr>
      <vt:lpstr>Stoffverteilung auf der PM</vt:lpstr>
      <vt:lpstr>Pulsationen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Lackner</dc:creator>
  <cp:lastModifiedBy>Julian Lackner</cp:lastModifiedBy>
  <cp:revision>1</cp:revision>
  <dcterms:created xsi:type="dcterms:W3CDTF">2024-11-25T16:45:22Z</dcterms:created>
  <dcterms:modified xsi:type="dcterms:W3CDTF">2024-11-25T16:55:48Z</dcterms:modified>
</cp:coreProperties>
</file>