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91721-523F-460A-A0CC-25C1E010D18D}" v="449" dt="2022-11-14T12:30:51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Feature </a:t>
            </a:r>
            <a:r>
              <a:rPr lang="de-DE" dirty="0" err="1">
                <a:cs typeface="Calibri Light"/>
              </a:rPr>
              <a:t>Extraction</a:t>
            </a:r>
            <a:endParaRPr lang="de-DE" dirty="0" err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dirty="0">
                <a:cs typeface="Calibri"/>
              </a:rPr>
              <a:t>Medical Image Analysis Lab</a:t>
            </a:r>
          </a:p>
          <a:p>
            <a:r>
              <a:rPr lang="de-DE" sz="1800" dirty="0">
                <a:cs typeface="Calibri"/>
              </a:rPr>
              <a:t>By</a:t>
            </a:r>
          </a:p>
          <a:p>
            <a:r>
              <a:rPr lang="de-DE" sz="1800" dirty="0">
                <a:cs typeface="Calibri"/>
              </a:rPr>
              <a:t>Julian Lehmann, Pablo Rodriguez, Marcel Allenspach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57EB-F9AB-309F-CF9F-56D6846E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Hypothesis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5F84-3EEC-E5CE-37DD-BDC3814D5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7900"/>
            <a:ext cx="10515600" cy="934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>
                <a:cs typeface="Calibri"/>
              </a:rPr>
              <a:t>" A combination of multiple features increases the robustness of the segmentation of brain MRI images with a random forest classifier"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743CA3-C56D-86AD-BDAB-B3274B490437}"/>
              </a:ext>
            </a:extLst>
          </p:cNvPr>
          <p:cNvSpPr/>
          <p:nvPr/>
        </p:nvSpPr>
        <p:spPr>
          <a:xfrm>
            <a:off x="1102065" y="2938555"/>
            <a:ext cx="5075801" cy="428231"/>
          </a:xfrm>
          <a:prstGeom prst="roundRect">
            <a:avLst/>
          </a:prstGeom>
          <a:solidFill>
            <a:srgbClr val="4472C4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EFE579-E584-F3E8-A2E5-6501C697357C}"/>
              </a:ext>
            </a:extLst>
          </p:cNvPr>
          <p:cNvSpPr/>
          <p:nvPr/>
        </p:nvSpPr>
        <p:spPr>
          <a:xfrm>
            <a:off x="6203829" y="2938554"/>
            <a:ext cx="4597190" cy="428231"/>
          </a:xfrm>
          <a:prstGeom prst="roundRect">
            <a:avLst/>
          </a:prstGeom>
          <a:solidFill>
            <a:srgbClr val="FFAE00">
              <a:alpha val="34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9706F4-EB5C-790C-8FD4-DD7822AFEA40}"/>
              </a:ext>
            </a:extLst>
          </p:cNvPr>
          <p:cNvSpPr/>
          <p:nvPr/>
        </p:nvSpPr>
        <p:spPr>
          <a:xfrm>
            <a:off x="890247" y="3389984"/>
            <a:ext cx="2046018" cy="358959"/>
          </a:xfrm>
          <a:prstGeom prst="roundRect">
            <a:avLst/>
          </a:prstGeom>
          <a:solidFill>
            <a:srgbClr val="FFAE00">
              <a:alpha val="34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986645-403F-FA1C-CBAA-24FD7B3C1CF1}"/>
              </a:ext>
            </a:extLst>
          </p:cNvPr>
          <p:cNvSpPr/>
          <p:nvPr/>
        </p:nvSpPr>
        <p:spPr>
          <a:xfrm>
            <a:off x="2967310" y="3389983"/>
            <a:ext cx="7390623" cy="358959"/>
          </a:xfrm>
          <a:prstGeom prst="roundRect">
            <a:avLst/>
          </a:prstGeom>
          <a:solidFill>
            <a:srgbClr val="147500">
              <a:alpha val="46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01EF-1955-09EA-702D-9ED91E69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17883-41E8-C420-11A6-EEF0ACE15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Find most important feature of pipeline</a:t>
            </a:r>
          </a:p>
          <a:p>
            <a:r>
              <a:rPr lang="en-US" dirty="0">
                <a:cs typeface="Calibri"/>
              </a:rPr>
              <a:t>Find / implement new features</a:t>
            </a:r>
          </a:p>
          <a:p>
            <a:r>
              <a:rPr lang="en-US" dirty="0">
                <a:cs typeface="Calibri"/>
              </a:rPr>
              <a:t>Evaluation of robustness of the pipeline with new feature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273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01EF-1955-09EA-702D-9ED91E69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17883-41E8-C420-11A6-EEF0ACE15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E7231A5-D674-18F5-CD32-B9B2D939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45" y="1613719"/>
            <a:ext cx="5686732" cy="4263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8B3BA-2ACF-0307-B3A6-777E42CEAB68}"/>
              </a:ext>
            </a:extLst>
          </p:cNvPr>
          <p:cNvSpPr txBox="1"/>
          <p:nvPr/>
        </p:nvSpPr>
        <p:spPr>
          <a:xfrm rot="-2520000">
            <a:off x="7484197" y="2263366"/>
            <a:ext cx="42098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 dirty="0">
                <a:cs typeface="Calibri"/>
              </a:rPr>
              <a:t>?Boxplot?</a:t>
            </a:r>
          </a:p>
        </p:txBody>
      </p:sp>
    </p:spTree>
    <p:extLst>
      <p:ext uri="{BB962C8B-B14F-4D97-AF65-F5344CB8AC3E}">
        <p14:creationId xmlns:p14="http://schemas.microsoft.com/office/powerpoint/2010/main" val="174135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01EF-1955-09EA-702D-9ED91E69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17883-41E8-C420-11A6-EEF0ACE15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Different combination of different feature</a:t>
            </a:r>
          </a:p>
          <a:p>
            <a:r>
              <a:rPr lang="en-US" dirty="0">
                <a:cs typeface="Calibri"/>
              </a:rPr>
              <a:t>Dependencies between features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838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01EF-1955-09EA-702D-9ED91E69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17883-41E8-C420-11A6-EEF0ACE15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11418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Larissa</vt:lpstr>
      <vt:lpstr>Feature Extraction</vt:lpstr>
      <vt:lpstr>Hypothesis</vt:lpstr>
      <vt:lpstr>Approach</vt:lpstr>
      <vt:lpstr>Progress</vt:lpstr>
      <vt:lpstr>Challenges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90</cp:revision>
  <dcterms:created xsi:type="dcterms:W3CDTF">2022-11-14T12:06:48Z</dcterms:created>
  <dcterms:modified xsi:type="dcterms:W3CDTF">2022-11-14T12:32:02Z</dcterms:modified>
</cp:coreProperties>
</file>