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Helvetica Neue"/>
      <p:regular r:id="rId23"/>
      <p:bold r:id="rId24"/>
      <p:italic r:id="rId25"/>
      <p:boldItalic r:id="rId26"/>
    </p:embeddedFont>
    <p:embeddedFont>
      <p:font typeface="Helvetica Neue Ligh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1" roundtripDataSignature="AMtx7miMcOp0m+nRLfssPfzOVfZN4bZ1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HelveticaNeue-bold.fntdata"/><Relationship Id="rId23" Type="http://schemas.openxmlformats.org/officeDocument/2006/relationships/font" Target="fonts/HelveticaNeu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boldItalic.fntdata"/><Relationship Id="rId25" Type="http://schemas.openxmlformats.org/officeDocument/2006/relationships/font" Target="fonts/HelveticaNeue-italic.fntdata"/><Relationship Id="rId28" Type="http://schemas.openxmlformats.org/officeDocument/2006/relationships/font" Target="fonts/HelveticaNeueLight-bold.fntdata"/><Relationship Id="rId27" Type="http://schemas.openxmlformats.org/officeDocument/2006/relationships/font" Target="fonts/HelveticaNeue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HelveticaNeue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cd5df9769_0_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11cd5df9769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cd5df9769_0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11cd5df9769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cd5df9769_0_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11cd5df9769_0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cd5df9769_0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11cd5df9769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cd5df9769_0_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11cd5df9769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cd5df9769_0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1cd5df9769_0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cd5df9769_0_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1cd5df9769_0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cd5df9769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11cd5df9769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cd5df9769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11cd5df9769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cd5df9769_0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11cd5df9769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cd5df9769_0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11cd5df9769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ULO PRESENTACION">
  <p:cSld name="TITULO PRESENTACION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54" y="0"/>
            <a:ext cx="91412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4"/>
          <p:cNvSpPr txBox="1"/>
          <p:nvPr>
            <p:ph type="title"/>
          </p:nvPr>
        </p:nvSpPr>
        <p:spPr>
          <a:xfrm>
            <a:off x="167118" y="210041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JA DE PAUSA" showMasterSp="0">
  <p:cSld name="HOJA DE PAUSA 2">
    <p:bg>
      <p:bgPr>
        <a:solidFill>
          <a:srgbClr val="000000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STITUCIONAL-08.jpg" id="42" name="Google Shape;4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3554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23"/>
          <p:cNvSpPr txBox="1"/>
          <p:nvPr>
            <p:ph idx="1" type="body"/>
          </p:nvPr>
        </p:nvSpPr>
        <p:spPr>
          <a:xfrm>
            <a:off x="333375" y="2247900"/>
            <a:ext cx="1800225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636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636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636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636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636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7975" lvl="5" marL="27432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7975" lvl="6" marL="32004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7975" lvl="7" marL="36576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7975" lvl="8" marL="41148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JA DE PAUSA" showMasterSp="0">
  <p:cSld name="HOJA DE PAUSA 3">
    <p:bg>
      <p:bgPr>
        <a:solidFill>
          <a:srgbClr val="000000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9" y="0"/>
            <a:ext cx="914129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ERRE" showMasterSp="0">
  <p:cSld name="CIERRE">
    <p:bg>
      <p:bgPr>
        <a:solidFill>
          <a:srgbClr val="000000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60"/>
            <a:ext cx="9144000" cy="5142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STITUCIONAL-02.jpg" id="10" name="Google Shape;1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132" y="0"/>
            <a:ext cx="913554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5"/>
          <p:cNvSpPr txBox="1"/>
          <p:nvPr>
            <p:ph type="title"/>
          </p:nvPr>
        </p:nvSpPr>
        <p:spPr>
          <a:xfrm>
            <a:off x="317289" y="206375"/>
            <a:ext cx="6118436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" type="body"/>
          </p:nvPr>
        </p:nvSpPr>
        <p:spPr>
          <a:xfrm>
            <a:off x="317290" y="1281113"/>
            <a:ext cx="6118436" cy="362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9880" lvl="0" marL="4572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7660" lvl="1" marL="9144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560"/>
              <a:buFont typeface="Arial"/>
              <a:buChar char="•"/>
              <a:defRPr b="0" i="0" sz="12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560"/>
              <a:buFont typeface="Arial"/>
              <a:buChar char="•"/>
              <a:defRPr b="0" i="0" sz="12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7660" lvl="3" marL="18288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560"/>
              <a:buFont typeface="Arial"/>
              <a:buChar char="•"/>
              <a:defRPr b="0" i="0" sz="12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7660" lvl="4" marL="22860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560"/>
              <a:buFont typeface="Arial"/>
              <a:buChar char="•"/>
              <a:defRPr b="0" i="0" sz="12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7975" lvl="5" marL="27432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7975" lvl="6" marL="32004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7975" lvl="7" marL="36576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7975" lvl="8" marL="41148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ICIO DE PRESENTACION" showMasterSp="0">
  <p:cSld name="INICIO DE PRESENTACIO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/>
          <p:nvPr/>
        </p:nvSpPr>
        <p:spPr>
          <a:xfrm>
            <a:off x="3026489" y="1125503"/>
            <a:ext cx="5347013" cy="3471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FFF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STITUCIONAL-03.jpg" id="15" name="Google Shape;1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3554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6"/>
          <p:cNvSpPr txBox="1"/>
          <p:nvPr>
            <p:ph idx="1" type="body"/>
          </p:nvPr>
        </p:nvSpPr>
        <p:spPr>
          <a:xfrm>
            <a:off x="2916609" y="857250"/>
            <a:ext cx="5940054" cy="4017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7975" lvl="1" marL="9144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7975" lvl="2" marL="13716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7975" lvl="3" marL="18288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7975" lvl="4" marL="22860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7975" lvl="5" marL="27432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7975" lvl="6" marL="32004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7975" lvl="7" marL="36576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7975" lvl="8" marL="41148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6"/>
          <p:cNvSpPr txBox="1"/>
          <p:nvPr>
            <p:ph type="title"/>
          </p:nvPr>
        </p:nvSpPr>
        <p:spPr>
          <a:xfrm>
            <a:off x="2916609" y="193675"/>
            <a:ext cx="5940054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viñetas" showMasterSp="0">
  <p:cSld name="Título y viñeta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STITUCIONAL-05.jpg" id="19" name="Google Shape;1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73" y="0"/>
            <a:ext cx="913554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ICIO DE PRESENTACION" showMasterSp="0">
  <p:cSld name="INICIO DE PRESENTACION 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L-04.jpg" id="21" name="Google Shape;2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92304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8"/>
          <p:cNvSpPr txBox="1"/>
          <p:nvPr>
            <p:ph type="title"/>
          </p:nvPr>
        </p:nvSpPr>
        <p:spPr>
          <a:xfrm>
            <a:off x="457200" y="214312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JA DE PAUSA" showMasterSp="0" type="tx">
  <p:cSld name="TITLE_AND_BODY">
    <p:bg>
      <p:bgPr>
        <a:solidFill>
          <a:srgbClr val="000000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STITUCIONAL-09.jpg" id="24" name="Google Shape;2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3554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viñetas copia 4" showMasterSp="0">
  <p:cSld name="Título y viñetas copia 4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L-07.jpg" id="26" name="Google Shape;2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0"/>
          <p:cNvSpPr txBox="1"/>
          <p:nvPr>
            <p:ph idx="1" type="body"/>
          </p:nvPr>
        </p:nvSpPr>
        <p:spPr>
          <a:xfrm>
            <a:off x="506413" y="1114425"/>
            <a:ext cx="3856037" cy="3136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marR="0" rtl="0" algn="l">
              <a:lnSpc>
                <a:spcPct val="100000"/>
              </a:lnSpc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60"/>
              <a:buFont typeface="Arial"/>
              <a:buChar char="•"/>
              <a:defRPr b="0" i="0" sz="18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7975" lvl="1" marL="9144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7975" lvl="2" marL="13716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7975" lvl="3" marL="18288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7975" lvl="4" marL="22860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7975" lvl="5" marL="27432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7975" lvl="6" marL="32004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7975" lvl="7" marL="36576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7975" lvl="8" marL="41148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20"/>
          <p:cNvSpPr txBox="1"/>
          <p:nvPr>
            <p:ph type="title"/>
          </p:nvPr>
        </p:nvSpPr>
        <p:spPr>
          <a:xfrm>
            <a:off x="506412" y="92075"/>
            <a:ext cx="7920037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20"/>
          <p:cNvSpPr txBox="1"/>
          <p:nvPr>
            <p:ph idx="2" type="body"/>
          </p:nvPr>
        </p:nvSpPr>
        <p:spPr>
          <a:xfrm>
            <a:off x="4457700" y="1114425"/>
            <a:ext cx="3968750" cy="31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60"/>
              <a:buFont typeface="Arial"/>
              <a:buChar char="•"/>
              <a:defRPr b="0" i="0" sz="18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7975" lvl="1" marL="9144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7975" lvl="2" marL="13716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7975" lvl="3" marL="18288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7975" lvl="4" marL="22860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7975" lvl="5" marL="27432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7975" lvl="6" marL="32004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7975" lvl="7" marL="36576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7975" lvl="8" marL="41148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viñetas copia">
  <p:cSld name="Título y viñetas copia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L-04.jpg" id="31" name="Google Shape;3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925112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21"/>
          <p:cNvSpPr txBox="1"/>
          <p:nvPr>
            <p:ph idx="1" type="body"/>
          </p:nvPr>
        </p:nvSpPr>
        <p:spPr>
          <a:xfrm>
            <a:off x="457200" y="1193333"/>
            <a:ext cx="8229600" cy="3659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7975" lvl="0" marL="457200" marR="0" rtl="0" algn="l">
              <a:lnSpc>
                <a:spcPct val="100000"/>
              </a:lnSpc>
              <a:spcBef>
                <a:spcPts val="2636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7975" lvl="1" marL="9144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7975" lvl="2" marL="13716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7975" lvl="3" marL="18288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7975" lvl="4" marL="22860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7975" lvl="5" marL="27432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7975" lvl="6" marL="32004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7975" lvl="7" marL="36576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7975" lvl="8" marL="41148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21"/>
          <p:cNvSpPr txBox="1"/>
          <p:nvPr>
            <p:ph type="title"/>
          </p:nvPr>
        </p:nvSpPr>
        <p:spPr>
          <a:xfrm>
            <a:off x="457200" y="2444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JA DE PAUSA" showMasterSp="0">
  <p:cSld name="HOJA DE PAUSA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L-06.jpg" id="35" name="Google Shape;3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22"/>
          <p:cNvSpPr txBox="1"/>
          <p:nvPr/>
        </p:nvSpPr>
        <p:spPr>
          <a:xfrm>
            <a:off x="1067338" y="950611"/>
            <a:ext cx="7009325" cy="3242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FFF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2"/>
          <p:cNvSpPr/>
          <p:nvPr/>
        </p:nvSpPr>
        <p:spPr>
          <a:xfrm>
            <a:off x="2286000" y="2156252"/>
            <a:ext cx="4572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</a:pPr>
            <a:r>
              <a:rPr b="0" i="0" lang="es-ES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Máximo 10 líneas de texto por hoja</a:t>
            </a:r>
            <a:endParaRPr b="0" i="0" sz="2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" name="Google Shape;38;p22"/>
          <p:cNvSpPr txBox="1"/>
          <p:nvPr>
            <p:ph idx="1" type="body"/>
          </p:nvPr>
        </p:nvSpPr>
        <p:spPr>
          <a:xfrm>
            <a:off x="5095874" y="952500"/>
            <a:ext cx="3724275" cy="4017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60"/>
              <a:buFont typeface="Arial"/>
              <a:buChar char="•"/>
              <a:defRPr b="0" i="0" sz="18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7975" lvl="1" marL="9144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7975" lvl="2" marL="13716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7975" lvl="3" marL="18288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7975" lvl="4" marL="22860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7975" lvl="5" marL="27432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7975" lvl="6" marL="32004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7975" lvl="7" marL="36576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7975" lvl="8" marL="411480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22"/>
          <p:cNvSpPr txBox="1"/>
          <p:nvPr>
            <p:ph type="title"/>
          </p:nvPr>
        </p:nvSpPr>
        <p:spPr>
          <a:xfrm>
            <a:off x="278184" y="307975"/>
            <a:ext cx="5940054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DE1E1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22"/>
          <p:cNvSpPr/>
          <p:nvPr>
            <p:ph idx="2" type="chart"/>
          </p:nvPr>
        </p:nvSpPr>
        <p:spPr>
          <a:xfrm>
            <a:off x="277813" y="950612"/>
            <a:ext cx="4646612" cy="4019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400"/>
              <a:buFont typeface="Arial"/>
              <a:buChar char="•"/>
              <a:defRPr b="0" i="0" sz="20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2636"/>
              </a:spcBef>
              <a:spcAft>
                <a:spcPts val="0"/>
              </a:spcAft>
              <a:buClr>
                <a:srgbClr val="53585F"/>
              </a:buClr>
              <a:buSzPts val="1250"/>
              <a:buFont typeface="Arial"/>
              <a:buChar char="•"/>
              <a:defRPr b="0" i="0" sz="2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5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/>
          <p:nvPr>
            <p:ph type="title"/>
          </p:nvPr>
        </p:nvSpPr>
        <p:spPr>
          <a:xfrm>
            <a:off x="167118" y="210041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Guía instalación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cd5df9769_0_30"/>
          <p:cNvSpPr txBox="1"/>
          <p:nvPr>
            <p:ph type="title"/>
          </p:nvPr>
        </p:nvSpPr>
        <p:spPr>
          <a:xfrm>
            <a:off x="2916609" y="193675"/>
            <a:ext cx="59400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Run project con gradle</a:t>
            </a:r>
            <a:endParaRPr/>
          </a:p>
        </p:txBody>
      </p:sp>
      <p:pic>
        <p:nvPicPr>
          <p:cNvPr id="106" name="Google Shape;106;g11cd5df9769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4325" y="1011025"/>
            <a:ext cx="4276725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11cd5df9769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1725" y="2390875"/>
            <a:ext cx="5787999" cy="36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11cd5df9769_0_30"/>
          <p:cNvSpPr txBox="1"/>
          <p:nvPr>
            <p:ph type="title"/>
          </p:nvPr>
        </p:nvSpPr>
        <p:spPr>
          <a:xfrm>
            <a:off x="2916609" y="3972025"/>
            <a:ext cx="59400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http://localhost:8080/allcom/api/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cd5df9769_0_35"/>
          <p:cNvSpPr txBox="1"/>
          <p:nvPr>
            <p:ph type="title"/>
          </p:nvPr>
        </p:nvSpPr>
        <p:spPr>
          <a:xfrm>
            <a:off x="612012" y="320375"/>
            <a:ext cx="792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/>
              <a:t>Revisar documentación de la API en: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/>
              <a:t>http://localhost:8080/allcom/api/swagger-ui.html</a:t>
            </a:r>
            <a:endParaRPr sz="2800"/>
          </a:p>
        </p:txBody>
      </p:sp>
      <p:pic>
        <p:nvPicPr>
          <p:cNvPr id="114" name="Google Shape;114;g11cd5df9769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300" y="1276450"/>
            <a:ext cx="6844374" cy="311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cd5df9769_0_52"/>
          <p:cNvSpPr txBox="1"/>
          <p:nvPr>
            <p:ph idx="1" type="body"/>
          </p:nvPr>
        </p:nvSpPr>
        <p:spPr>
          <a:xfrm>
            <a:off x="333375" y="2247900"/>
            <a:ext cx="18003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s-ES"/>
              <a:t>FRONTEND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s-ES"/>
              <a:t>ANGULAR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cd5df9769_0_56"/>
          <p:cNvSpPr txBox="1"/>
          <p:nvPr>
            <p:ph type="title"/>
          </p:nvPr>
        </p:nvSpPr>
        <p:spPr>
          <a:xfrm>
            <a:off x="317289" y="206375"/>
            <a:ext cx="6118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Descarga y descomprime de la carpeta Front</a:t>
            </a:r>
            <a:endParaRPr/>
          </a:p>
        </p:txBody>
      </p:sp>
      <p:pic>
        <p:nvPicPr>
          <p:cNvPr id="125" name="Google Shape;125;g11cd5df9769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6175"/>
            <a:ext cx="3752850" cy="340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11cd5df9769_0_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4400" y="2250225"/>
            <a:ext cx="3196700" cy="192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cd5df9769_0_62"/>
          <p:cNvSpPr txBox="1"/>
          <p:nvPr>
            <p:ph type="title"/>
          </p:nvPr>
        </p:nvSpPr>
        <p:spPr>
          <a:xfrm>
            <a:off x="533250" y="320375"/>
            <a:ext cx="7920000" cy="22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500"/>
              <a:t>Ingresa al proyecto </a:t>
            </a:r>
            <a:r>
              <a:rPr lang="es-ES" sz="3500"/>
              <a:t>desde la línea de comandos, </a:t>
            </a:r>
            <a:r>
              <a:rPr b="1" lang="es-ES" sz="3500"/>
              <a:t>limpia el caché </a:t>
            </a:r>
            <a:r>
              <a:rPr lang="es-ES" sz="3500"/>
              <a:t>e 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500"/>
              <a:t>instala el node_modules</a:t>
            </a:r>
            <a:endParaRPr b="1" sz="3500"/>
          </a:p>
        </p:txBody>
      </p:sp>
      <p:pic>
        <p:nvPicPr>
          <p:cNvPr id="132" name="Google Shape;132;g11cd5df9769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5225" y="3277450"/>
            <a:ext cx="332422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11cd5df9769_0_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5325" y="2571750"/>
            <a:ext cx="141922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11cd5df9769_0_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1000" y="4094075"/>
            <a:ext cx="2352675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g11cd5df9769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000" y="1424175"/>
            <a:ext cx="8072551" cy="253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11cd5df9769_0_75"/>
          <p:cNvSpPr txBox="1"/>
          <p:nvPr>
            <p:ph type="title"/>
          </p:nvPr>
        </p:nvSpPr>
        <p:spPr>
          <a:xfrm>
            <a:off x="1548453" y="226375"/>
            <a:ext cx="604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/>
              <a:t>Ejecuta la aplicación con </a:t>
            </a:r>
            <a:r>
              <a:rPr b="1" lang="es-ES" sz="2800"/>
              <a:t>ng serve</a:t>
            </a:r>
            <a:endParaRPr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cd5df9769_0_68"/>
          <p:cNvSpPr txBox="1"/>
          <p:nvPr>
            <p:ph type="title"/>
          </p:nvPr>
        </p:nvSpPr>
        <p:spPr>
          <a:xfrm>
            <a:off x="3044578" y="320375"/>
            <a:ext cx="5872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/>
              <a:t>Ingresa a la vista principal en: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/>
              <a:t>http://localhost:4200/iniciar-sesion</a:t>
            </a:r>
            <a:endParaRPr sz="2800"/>
          </a:p>
        </p:txBody>
      </p:sp>
      <p:pic>
        <p:nvPicPr>
          <p:cNvPr id="146" name="Google Shape;146;g11cd5df9769_0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6161" y="1637100"/>
            <a:ext cx="5369325" cy="307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333375" y="2247900"/>
            <a:ext cx="1800225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s-ES"/>
              <a:t>BASE DE DATOS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317289" y="206375"/>
            <a:ext cx="6118436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Ingresar como SYS</a:t>
            </a:r>
            <a:endParaRPr/>
          </a:p>
        </p:txBody>
      </p:sp>
      <p:pic>
        <p:nvPicPr>
          <p:cNvPr id="63" name="Google Shape;6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225" y="1063625"/>
            <a:ext cx="5876585" cy="377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>
            <p:ph type="title"/>
          </p:nvPr>
        </p:nvSpPr>
        <p:spPr>
          <a:xfrm>
            <a:off x="506412" y="92075"/>
            <a:ext cx="7920037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500"/>
              <a:t>Ejecutar scripts 1 y 2 de la carpeta DB</a:t>
            </a:r>
            <a:endParaRPr sz="3500"/>
          </a:p>
        </p:txBody>
      </p:sp>
      <p:pic>
        <p:nvPicPr>
          <p:cNvPr id="69" name="Google Shape;6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945" y="949325"/>
            <a:ext cx="4734355" cy="404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/>
          <p:nvPr>
            <p:ph type="title"/>
          </p:nvPr>
        </p:nvSpPr>
        <p:spPr>
          <a:xfrm>
            <a:off x="2916609" y="193675"/>
            <a:ext cx="5940054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Ingresa como USER_ALLCOM</a:t>
            </a:r>
            <a:endParaRPr/>
          </a:p>
        </p:txBody>
      </p:sp>
      <p:pic>
        <p:nvPicPr>
          <p:cNvPr id="75" name="Google Shape;7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3876" y="966925"/>
            <a:ext cx="5885526" cy="378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cd5df9769_0_5"/>
          <p:cNvSpPr txBox="1"/>
          <p:nvPr>
            <p:ph type="title"/>
          </p:nvPr>
        </p:nvSpPr>
        <p:spPr>
          <a:xfrm>
            <a:off x="506412" y="92075"/>
            <a:ext cx="792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300"/>
              <a:t>Ejecutar scripts 3, 4 y 5 de la carpeta DB</a:t>
            </a:r>
            <a:endParaRPr sz="3300"/>
          </a:p>
        </p:txBody>
      </p:sp>
      <p:pic>
        <p:nvPicPr>
          <p:cNvPr id="81" name="Google Shape;81;g11cd5df9769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850" y="949475"/>
            <a:ext cx="6210300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cd5df9769_0_16"/>
          <p:cNvSpPr txBox="1"/>
          <p:nvPr>
            <p:ph idx="1" type="body"/>
          </p:nvPr>
        </p:nvSpPr>
        <p:spPr>
          <a:xfrm>
            <a:off x="333375" y="2247900"/>
            <a:ext cx="18003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s-ES"/>
              <a:t>BACKEND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s-ES"/>
              <a:t>API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cd5df9769_0_20"/>
          <p:cNvSpPr txBox="1"/>
          <p:nvPr>
            <p:ph type="title"/>
          </p:nvPr>
        </p:nvSpPr>
        <p:spPr>
          <a:xfrm>
            <a:off x="317289" y="206375"/>
            <a:ext cx="6118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Descarga y descomprime de la carpeta API</a:t>
            </a:r>
            <a:endParaRPr/>
          </a:p>
        </p:txBody>
      </p:sp>
      <p:pic>
        <p:nvPicPr>
          <p:cNvPr id="92" name="Google Shape;92;g11cd5df9769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6175"/>
            <a:ext cx="3537175" cy="312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11cd5df9769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6538" y="1932850"/>
            <a:ext cx="359092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cd5df9769_0_25"/>
          <p:cNvSpPr txBox="1"/>
          <p:nvPr>
            <p:ph type="title"/>
          </p:nvPr>
        </p:nvSpPr>
        <p:spPr>
          <a:xfrm>
            <a:off x="533262" y="320375"/>
            <a:ext cx="792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500"/>
              <a:t>Abre proyecto con el IDE de preferencia y construye el proyecto</a:t>
            </a:r>
            <a:endParaRPr sz="3500"/>
          </a:p>
        </p:txBody>
      </p:sp>
      <p:pic>
        <p:nvPicPr>
          <p:cNvPr id="99" name="Google Shape;99;g11cd5df9769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250" y="1410750"/>
            <a:ext cx="4131625" cy="342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g11cd5df9769_0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7238" y="2571750"/>
            <a:ext cx="4867275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SegurosBolívar">
      <a:dk1>
        <a:srgbClr val="008F4F"/>
      </a:dk1>
      <a:lt1>
        <a:srgbClr val="FFFFFF"/>
      </a:lt1>
      <a:dk2>
        <a:srgbClr val="3D4045"/>
      </a:dk2>
      <a:lt2>
        <a:srgbClr val="DCDEE0"/>
      </a:lt2>
      <a:accent1>
        <a:srgbClr val="006839"/>
      </a:accent1>
      <a:accent2>
        <a:srgbClr val="008F4F"/>
      </a:accent2>
      <a:accent3>
        <a:srgbClr val="6CE24A"/>
      </a:accent3>
      <a:accent4>
        <a:srgbClr val="FF6600"/>
      </a:accent4>
      <a:accent5>
        <a:srgbClr val="FFC000"/>
      </a:accent5>
      <a:accent6>
        <a:srgbClr val="FADD06"/>
      </a:accent6>
      <a:hlink>
        <a:srgbClr val="00007F"/>
      </a:hlink>
      <a:folHlink>
        <a:srgbClr val="7F00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Andrea Catalina Avendano Cardenas</dc:creator>
</cp:coreProperties>
</file>