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ok4inIVrpeg5FewFDEUnBmFC8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050fa0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fd050fa0c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050fa0c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d050fa0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fd050fa0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fd050fa0c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d050fa0c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d050fa0c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d050fa0c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d050fa0c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fd050fa0c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fd050fa0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fd050fa0c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2fd050fa0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d050fa0c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fd050fa0c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d050fa0c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2fd050fa0c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d050fa0c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d050fa0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PRESENTACION">
  <p:cSld name="TITULO PRESENTACION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/>
          <p:nvPr>
            <p:ph type="title"/>
          </p:nvPr>
        </p:nvSpPr>
        <p:spPr>
          <a:xfrm>
            <a:off x="167118" y="21004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>
  <p:cSld name="HOJA DE PAUSA 2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8.jpg" id="42" name="Google Shape;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333375" y="2247900"/>
            <a:ext cx="18002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>
  <p:cSld name="HOJA DE PAUSA 3">
    <p:bg>
      <p:bgPr>
        <a:solidFill>
          <a:srgbClr val="00000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9" y="0"/>
            <a:ext cx="91412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showMasterSp="0">
  <p:cSld name="CIERRE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0"/>
            <a:ext cx="9144000" cy="514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2.jpg"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2" y="0"/>
            <a:ext cx="9135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317289" y="206375"/>
            <a:ext cx="611843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317290" y="1281113"/>
            <a:ext cx="6118436" cy="362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ICIO DE PRESENTACION" showMasterSp="0">
  <p:cSld name="INICIO DE PRESENTAC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/>
        </p:nvSpPr>
        <p:spPr>
          <a:xfrm>
            <a:off x="3026489" y="1125503"/>
            <a:ext cx="5347013" cy="347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FFF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TITUCIONAL-03.jpg"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2916609" y="857250"/>
            <a:ext cx="5940054" cy="401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2916609" y="193675"/>
            <a:ext cx="5940054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 showMasterSp="0">
  <p:cSld name="Título y viñeta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5.jpg"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73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ICIO DE PRESENTACION" showMasterSp="0">
  <p:cSld name="INICIO DE PRESENTACION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4.jpg"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230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14312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 type="tx">
  <p:cSld name="TITLE_AND_BODY"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9.jpg"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 copia 4" showMasterSp="0">
  <p:cSld name="Título y viñetas copia 4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7.jpg"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506413" y="1114425"/>
            <a:ext cx="3856037" cy="313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marR="0" rtl="0" algn="l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type="title"/>
          </p:nvPr>
        </p:nvSpPr>
        <p:spPr>
          <a:xfrm>
            <a:off x="506412" y="92075"/>
            <a:ext cx="79200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457700" y="1114425"/>
            <a:ext cx="3968750" cy="3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 copia">
  <p:cSld name="Título y viñetas copi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4.jpg" id="31" name="Google Shape;3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251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57200" y="1193333"/>
            <a:ext cx="8229600" cy="365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7975" lvl="0" marL="457200" marR="0" rtl="0" algn="l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type="title"/>
          </p:nvPr>
        </p:nvSpPr>
        <p:spPr>
          <a:xfrm>
            <a:off x="457200" y="2444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>
  <p:cSld name="HOJA DE PAUS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6.jpg"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2"/>
          <p:cNvSpPr txBox="1"/>
          <p:nvPr/>
        </p:nvSpPr>
        <p:spPr>
          <a:xfrm>
            <a:off x="1067338" y="950611"/>
            <a:ext cx="7009325" cy="3242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FFF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2286000" y="2156252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Máximo 10 líneas de texto por hoja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5095874" y="952500"/>
            <a:ext cx="3724275" cy="401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78184" y="307975"/>
            <a:ext cx="5940054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2"/>
          <p:cNvSpPr/>
          <p:nvPr>
            <p:ph idx="2" type="chart"/>
          </p:nvPr>
        </p:nvSpPr>
        <p:spPr>
          <a:xfrm>
            <a:off x="277813" y="950612"/>
            <a:ext cx="4646612" cy="4019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167118" y="21004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Manual de uso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d050fa0c_0_48"/>
          <p:cNvSpPr txBox="1"/>
          <p:nvPr>
            <p:ph idx="1" type="body"/>
          </p:nvPr>
        </p:nvSpPr>
        <p:spPr>
          <a:xfrm>
            <a:off x="4746724" y="1125600"/>
            <a:ext cx="3724200" cy="40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636"/>
              </a:spcBef>
              <a:spcAft>
                <a:spcPts val="0"/>
              </a:spcAft>
              <a:buNone/>
            </a:pPr>
            <a:r>
              <a:rPr lang="es-ES"/>
              <a:t>Colocar el archivo </a:t>
            </a:r>
            <a:r>
              <a:rPr b="1" lang="es-ES"/>
              <a:t>report.txt</a:t>
            </a:r>
            <a:r>
              <a:rPr lang="es-ES"/>
              <a:t> de la carpeta </a:t>
            </a:r>
            <a:r>
              <a:rPr b="1" lang="es-ES"/>
              <a:t>docs</a:t>
            </a:r>
            <a:r>
              <a:rPr lang="es-ES"/>
              <a:t> del Drive en la dirección </a:t>
            </a:r>
            <a:r>
              <a:rPr b="1" lang="es-ES"/>
              <a:t>“C:\Temp”</a:t>
            </a:r>
            <a:endParaRPr b="1"/>
          </a:p>
        </p:txBody>
      </p:sp>
      <p:sp>
        <p:nvSpPr>
          <p:cNvPr id="109" name="Google Shape;109;g12fd050fa0c_0_48"/>
          <p:cNvSpPr txBox="1"/>
          <p:nvPr>
            <p:ph type="title"/>
          </p:nvPr>
        </p:nvSpPr>
        <p:spPr>
          <a:xfrm>
            <a:off x="278184" y="307975"/>
            <a:ext cx="5940000" cy="4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Cobros Admin</a:t>
            </a:r>
            <a:endParaRPr/>
          </a:p>
        </p:txBody>
      </p:sp>
      <p:pic>
        <p:nvPicPr>
          <p:cNvPr id="110" name="Google Shape;110;g12fd050fa0c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88" y="2336725"/>
            <a:ext cx="2016075" cy="21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fd050fa0c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600" y="927838"/>
            <a:ext cx="2844751" cy="40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050fa0c_0_9"/>
          <p:cNvSpPr txBox="1"/>
          <p:nvPr>
            <p:ph idx="1" type="body"/>
          </p:nvPr>
        </p:nvSpPr>
        <p:spPr>
          <a:xfrm>
            <a:off x="333375" y="2247900"/>
            <a:ext cx="1800300" cy="106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636"/>
              </a:spcBef>
              <a:spcAft>
                <a:spcPts val="0"/>
              </a:spcAft>
              <a:buNone/>
            </a:pPr>
            <a:r>
              <a:rPr lang="es-ES"/>
              <a:t>Panel de Administrador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278184" y="539275"/>
            <a:ext cx="5940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Barra de navegación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Escritorio y Móvil: Cliente</a:t>
            </a:r>
            <a:endParaRPr/>
          </a:p>
        </p:txBody>
      </p:sp>
      <p:pic>
        <p:nvPicPr>
          <p:cNvPr id="122" name="Google Shape;12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75" y="1719250"/>
            <a:ext cx="8839198" cy="85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175" y="3288186"/>
            <a:ext cx="5581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d050fa0c_0_14"/>
          <p:cNvSpPr txBox="1"/>
          <p:nvPr>
            <p:ph type="title"/>
          </p:nvPr>
        </p:nvSpPr>
        <p:spPr>
          <a:xfrm>
            <a:off x="278184" y="307975"/>
            <a:ext cx="5940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Facturas Cliente</a:t>
            </a:r>
            <a:endParaRPr/>
          </a:p>
        </p:txBody>
      </p:sp>
      <p:pic>
        <p:nvPicPr>
          <p:cNvPr id="129" name="Google Shape;129;g12fd050fa0c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600" y="910450"/>
            <a:ext cx="6799056" cy="40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d050fa0c_0_20"/>
          <p:cNvSpPr txBox="1"/>
          <p:nvPr>
            <p:ph type="title"/>
          </p:nvPr>
        </p:nvSpPr>
        <p:spPr>
          <a:xfrm>
            <a:off x="278184" y="307975"/>
            <a:ext cx="5940000" cy="4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Solicitudes Cliente</a:t>
            </a:r>
            <a:endParaRPr/>
          </a:p>
        </p:txBody>
      </p:sp>
      <p:pic>
        <p:nvPicPr>
          <p:cNvPr id="135" name="Google Shape;135;g12fd050fa0c_0_20"/>
          <p:cNvPicPr preferRelativeResize="0"/>
          <p:nvPr/>
        </p:nvPicPr>
        <p:blipFill rotWithShape="1">
          <a:blip r:embed="rId3">
            <a:alphaModFix/>
          </a:blip>
          <a:srcRect b="17053" l="0" r="0" t="0"/>
          <a:stretch/>
        </p:blipFill>
        <p:spPr>
          <a:xfrm>
            <a:off x="1146175" y="1085050"/>
            <a:ext cx="6627726" cy="33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fd050fa0c_0_26"/>
          <p:cNvSpPr txBox="1"/>
          <p:nvPr>
            <p:ph type="title"/>
          </p:nvPr>
        </p:nvSpPr>
        <p:spPr>
          <a:xfrm>
            <a:off x="278184" y="307975"/>
            <a:ext cx="5940000" cy="4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Tarifas Cliente</a:t>
            </a:r>
            <a:endParaRPr/>
          </a:p>
        </p:txBody>
      </p:sp>
      <p:pic>
        <p:nvPicPr>
          <p:cNvPr id="141" name="Google Shape;141;g12fd050fa0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50" y="1004450"/>
            <a:ext cx="65722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d050fa0c_0_70"/>
          <p:cNvSpPr txBox="1"/>
          <p:nvPr>
            <p:ph type="title"/>
          </p:nvPr>
        </p:nvSpPr>
        <p:spPr>
          <a:xfrm>
            <a:off x="2916609" y="193675"/>
            <a:ext cx="5940000" cy="4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AllCom - Liquidación web</a:t>
            </a:r>
            <a:endParaRPr/>
          </a:p>
        </p:txBody>
      </p:sp>
      <p:pic>
        <p:nvPicPr>
          <p:cNvPr id="58" name="Google Shape;58;g12fd050fa0c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725" y="1257400"/>
            <a:ext cx="2611426" cy="3228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" name="Google Shape;59;g12fd050fa0c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775" y="1711700"/>
            <a:ext cx="3885449" cy="21046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1149920" y="206375"/>
            <a:ext cx="314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Inicia sesión 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00" y="1063625"/>
            <a:ext cx="6118426" cy="350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506412" y="92075"/>
            <a:ext cx="79200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Como cliente</a:t>
            </a:r>
            <a:endParaRPr/>
          </a:p>
        </p:txBody>
      </p:sp>
      <p:sp>
        <p:nvSpPr>
          <p:cNvPr id="71" name="Google Shape;71;p7"/>
          <p:cNvSpPr txBox="1"/>
          <p:nvPr>
            <p:ph idx="2" type="body"/>
          </p:nvPr>
        </p:nvSpPr>
        <p:spPr>
          <a:xfrm>
            <a:off x="4457700" y="1114425"/>
            <a:ext cx="3968750" cy="3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686" lvl="0" marL="293696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None/>
            </a:pPr>
            <a:r>
              <a:rPr lang="es-ES"/>
              <a:t>Disponibles:</a:t>
            </a:r>
            <a:endParaRPr/>
          </a:p>
          <a:p>
            <a:pPr indent="-213686" lvl="0" marL="293696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-"/>
            </a:pPr>
            <a:r>
              <a:rPr lang="es-ES"/>
              <a:t>Usuario: Benito Lopez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-"/>
            </a:pPr>
            <a:r>
              <a:rPr lang="es-ES"/>
              <a:t>Contraseña: Benito1234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-"/>
            </a:pPr>
            <a:r>
              <a:rPr lang="es-ES"/>
              <a:t>Usuario: Juanito Suarez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-"/>
            </a:pPr>
            <a:r>
              <a:rPr lang="es-ES"/>
              <a:t>Contraseña: Juanito1234</a:t>
            </a:r>
            <a:endParaRPr/>
          </a:p>
        </p:txBody>
      </p:sp>
      <p:pic>
        <p:nvPicPr>
          <p:cNvPr id="72" name="Google Shape;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00" y="819700"/>
            <a:ext cx="3245383" cy="388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fd050fa0c_0_2"/>
          <p:cNvSpPr txBox="1"/>
          <p:nvPr>
            <p:ph type="title"/>
          </p:nvPr>
        </p:nvSpPr>
        <p:spPr>
          <a:xfrm>
            <a:off x="506412" y="92075"/>
            <a:ext cx="79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Como Administrador</a:t>
            </a:r>
            <a:endParaRPr/>
          </a:p>
        </p:txBody>
      </p:sp>
      <p:sp>
        <p:nvSpPr>
          <p:cNvPr id="78" name="Google Shape;78;g12fd050fa0c_0_2"/>
          <p:cNvSpPr txBox="1"/>
          <p:nvPr>
            <p:ph idx="2" type="body"/>
          </p:nvPr>
        </p:nvSpPr>
        <p:spPr>
          <a:xfrm>
            <a:off x="4457700" y="1114425"/>
            <a:ext cx="3968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3686" lvl="0" marL="293696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None/>
            </a:pPr>
            <a:r>
              <a:rPr lang="es-ES"/>
              <a:t>Disponibles:</a:t>
            </a:r>
            <a:endParaRPr/>
          </a:p>
          <a:p>
            <a:pPr indent="-213686" lvl="0" marL="293696" rtl="0" algn="l"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-"/>
            </a:pPr>
            <a:r>
              <a:rPr lang="es-ES"/>
              <a:t>Usuario: Valentina Pasos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ts val="1260"/>
              <a:buChar char="-"/>
            </a:pPr>
            <a:r>
              <a:rPr lang="es-ES"/>
              <a:t>Contraseña: Valentina1234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g12fd050fa0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00" y="949475"/>
            <a:ext cx="3150097" cy="3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333375" y="2247900"/>
            <a:ext cx="18002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s-ES"/>
              <a:t>Panel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s-ES"/>
              <a:t>Cliente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d050fa0c_0_32"/>
          <p:cNvSpPr txBox="1"/>
          <p:nvPr>
            <p:ph type="title"/>
          </p:nvPr>
        </p:nvSpPr>
        <p:spPr>
          <a:xfrm>
            <a:off x="305034" y="737725"/>
            <a:ext cx="5940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Barra de navegación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Escritorio y Móvil: Admin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g12fd050fa0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7175"/>
            <a:ext cx="8839199" cy="93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2fd050fa0c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675" y="3839180"/>
            <a:ext cx="59626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d050fa0c_0_37"/>
          <p:cNvSpPr txBox="1"/>
          <p:nvPr>
            <p:ph type="title"/>
          </p:nvPr>
        </p:nvSpPr>
        <p:spPr>
          <a:xfrm>
            <a:off x="278184" y="307975"/>
            <a:ext cx="5940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Reportes Admin</a:t>
            </a:r>
            <a:endParaRPr/>
          </a:p>
        </p:txBody>
      </p:sp>
      <p:pic>
        <p:nvPicPr>
          <p:cNvPr id="97" name="Google Shape;97;g12fd050fa0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600" y="905775"/>
            <a:ext cx="6881221" cy="40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d050fa0c_0_42"/>
          <p:cNvSpPr txBox="1"/>
          <p:nvPr>
            <p:ph type="title"/>
          </p:nvPr>
        </p:nvSpPr>
        <p:spPr>
          <a:xfrm>
            <a:off x="278184" y="307975"/>
            <a:ext cx="5940000" cy="4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Solicitudes Admin</a:t>
            </a:r>
            <a:endParaRPr/>
          </a:p>
        </p:txBody>
      </p:sp>
      <p:pic>
        <p:nvPicPr>
          <p:cNvPr id="103" name="Google Shape;103;g12fd050fa0c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883575"/>
            <a:ext cx="7334206" cy="40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SegurosBolívar">
      <a:dk1>
        <a:srgbClr val="008F4F"/>
      </a:dk1>
      <a:lt1>
        <a:srgbClr val="FFFFFF"/>
      </a:lt1>
      <a:dk2>
        <a:srgbClr val="3D4045"/>
      </a:dk2>
      <a:lt2>
        <a:srgbClr val="DCDEE0"/>
      </a:lt2>
      <a:accent1>
        <a:srgbClr val="006839"/>
      </a:accent1>
      <a:accent2>
        <a:srgbClr val="008F4F"/>
      </a:accent2>
      <a:accent3>
        <a:srgbClr val="6CE24A"/>
      </a:accent3>
      <a:accent4>
        <a:srgbClr val="FF6600"/>
      </a:accent4>
      <a:accent5>
        <a:srgbClr val="FFC000"/>
      </a:accent5>
      <a:accent6>
        <a:srgbClr val="FADD06"/>
      </a:accent6>
      <a:hlink>
        <a:srgbClr val="00007F"/>
      </a:hlink>
      <a:folHlink>
        <a:srgbClr val="7F00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Andrea Catalina Avendano Cardenas</dc:creator>
</cp:coreProperties>
</file>