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60" r:id="rId5"/>
    <p:sldId id="265" r:id="rId6"/>
    <p:sldId id="259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3311E-FBB3-4F17-BC86-1796414852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130C3B-2AB4-4A3E-BEF4-6C28DECDE0D7}">
      <dgm:prSet/>
      <dgm:spPr/>
      <dgm:t>
        <a:bodyPr/>
        <a:lstStyle/>
        <a:p>
          <a:r>
            <a:rPr lang="en-US" b="1"/>
            <a:t>Smart Contract  built in Solidity</a:t>
          </a:r>
          <a:endParaRPr lang="en-US"/>
        </a:p>
      </dgm:t>
    </dgm:pt>
    <dgm:pt modelId="{F237D3EC-1552-4BBF-B214-DD718A562F9E}" type="parTrans" cxnId="{1E6CCE51-CC49-4F80-83ED-2D882BBFB740}">
      <dgm:prSet/>
      <dgm:spPr/>
      <dgm:t>
        <a:bodyPr/>
        <a:lstStyle/>
        <a:p>
          <a:endParaRPr lang="en-US"/>
        </a:p>
      </dgm:t>
    </dgm:pt>
    <dgm:pt modelId="{405379D8-EA33-468F-B8B3-76EB4DB44C1C}" type="sibTrans" cxnId="{1E6CCE51-CC49-4F80-83ED-2D882BBFB740}">
      <dgm:prSet/>
      <dgm:spPr/>
      <dgm:t>
        <a:bodyPr/>
        <a:lstStyle/>
        <a:p>
          <a:endParaRPr lang="en-US"/>
        </a:p>
      </dgm:t>
    </dgm:pt>
    <dgm:pt modelId="{A6E6E400-C152-466C-9400-FA74B7B029D3}">
      <dgm:prSet/>
      <dgm:spPr/>
      <dgm:t>
        <a:bodyPr/>
        <a:lstStyle/>
        <a:p>
          <a:r>
            <a:rPr lang="en-US" b="1"/>
            <a:t>Bidder with MetaMask wallet can participate</a:t>
          </a:r>
        </a:p>
      </dgm:t>
    </dgm:pt>
    <dgm:pt modelId="{4FA541B6-DD69-4D91-A4AD-3EBB07157B2D}" type="parTrans" cxnId="{9FF1EF5F-AA0F-42E0-8877-B381E1FF89B9}">
      <dgm:prSet/>
      <dgm:spPr/>
      <dgm:t>
        <a:bodyPr/>
        <a:lstStyle/>
        <a:p>
          <a:endParaRPr lang="en-US"/>
        </a:p>
      </dgm:t>
    </dgm:pt>
    <dgm:pt modelId="{165E5CB8-3249-4680-BB1F-607AB2C13704}" type="sibTrans" cxnId="{9FF1EF5F-AA0F-42E0-8877-B381E1FF89B9}">
      <dgm:prSet/>
      <dgm:spPr/>
      <dgm:t>
        <a:bodyPr/>
        <a:lstStyle/>
        <a:p>
          <a:endParaRPr lang="en-US"/>
        </a:p>
      </dgm:t>
    </dgm:pt>
    <dgm:pt modelId="{0646F629-4159-43AE-97CA-426D3231026B}">
      <dgm:prSet/>
      <dgm:spPr/>
      <dgm:t>
        <a:bodyPr/>
        <a:lstStyle/>
        <a:p>
          <a:r>
            <a:rPr lang="en-US" b="1"/>
            <a:t>Highest bidder is recorded</a:t>
          </a:r>
        </a:p>
      </dgm:t>
    </dgm:pt>
    <dgm:pt modelId="{FF75D79C-3438-4A74-B38E-D13B9424FEE0}" type="parTrans" cxnId="{C066586A-C4BC-4B90-8770-D5E6DD8439EA}">
      <dgm:prSet/>
      <dgm:spPr/>
      <dgm:t>
        <a:bodyPr/>
        <a:lstStyle/>
        <a:p>
          <a:endParaRPr lang="en-US"/>
        </a:p>
      </dgm:t>
    </dgm:pt>
    <dgm:pt modelId="{7E24E0A3-D4F7-4515-8EE9-ADF7311B647A}" type="sibTrans" cxnId="{C066586A-C4BC-4B90-8770-D5E6DD8439EA}">
      <dgm:prSet/>
      <dgm:spPr/>
      <dgm:t>
        <a:bodyPr/>
        <a:lstStyle/>
        <a:p>
          <a:endParaRPr lang="en-US"/>
        </a:p>
      </dgm:t>
    </dgm:pt>
    <dgm:pt modelId="{66F21811-2B64-4172-82E7-317BA3027A69}">
      <dgm:prSet/>
      <dgm:spPr/>
      <dgm:t>
        <a:bodyPr/>
        <a:lstStyle/>
        <a:p>
          <a:r>
            <a:rPr lang="en-US" b="1"/>
            <a:t>ART Auction</a:t>
          </a:r>
        </a:p>
      </dgm:t>
    </dgm:pt>
    <dgm:pt modelId="{8D7D2219-2D39-47C1-913D-77AD62BB5718}" type="sibTrans" cxnId="{C3C387F1-1B9E-4560-8A8F-028C75AB9FD4}">
      <dgm:prSet/>
      <dgm:spPr/>
      <dgm:t>
        <a:bodyPr/>
        <a:lstStyle/>
        <a:p>
          <a:endParaRPr lang="en-US"/>
        </a:p>
      </dgm:t>
    </dgm:pt>
    <dgm:pt modelId="{80ED7D76-25B6-44CC-A6C1-7A2080A8C4F9}" type="parTrans" cxnId="{C3C387F1-1B9E-4560-8A8F-028C75AB9FD4}">
      <dgm:prSet/>
      <dgm:spPr/>
      <dgm:t>
        <a:bodyPr/>
        <a:lstStyle/>
        <a:p>
          <a:endParaRPr lang="en-US"/>
        </a:p>
      </dgm:t>
    </dgm:pt>
    <dgm:pt modelId="{EB15DE4B-3846-40C6-984C-5E02C8FFD92E}">
      <dgm:prSet/>
      <dgm:spPr/>
      <dgm:t>
        <a:bodyPr/>
        <a:lstStyle/>
        <a:p>
          <a:r>
            <a:rPr lang="en-US" b="1"/>
            <a:t>list the Address of the Art Content in Pinata.</a:t>
          </a:r>
        </a:p>
      </dgm:t>
    </dgm:pt>
    <dgm:pt modelId="{C65092DA-EC29-498D-9560-A3322A7B111B}" type="sibTrans" cxnId="{374AD075-579C-4EFA-8947-A561AE00A057}">
      <dgm:prSet/>
      <dgm:spPr/>
      <dgm:t>
        <a:bodyPr/>
        <a:lstStyle/>
        <a:p>
          <a:endParaRPr lang="en-US"/>
        </a:p>
      </dgm:t>
    </dgm:pt>
    <dgm:pt modelId="{0AE49754-C21A-45F2-B968-318265F20BBC}" type="parTrans" cxnId="{374AD075-579C-4EFA-8947-A561AE00A057}">
      <dgm:prSet/>
      <dgm:spPr/>
      <dgm:t>
        <a:bodyPr/>
        <a:lstStyle/>
        <a:p>
          <a:endParaRPr lang="en-US"/>
        </a:p>
      </dgm:t>
    </dgm:pt>
    <dgm:pt modelId="{C8213872-AA61-D74D-8860-BF49B4636DD9}">
      <dgm:prSet/>
      <dgm:spPr/>
      <dgm:t>
        <a:bodyPr/>
        <a:lstStyle/>
        <a:p>
          <a:r>
            <a:rPr lang="en-US" b="1"/>
            <a:t>Connect the Blockchain with AWS server.</a:t>
          </a:r>
        </a:p>
      </dgm:t>
    </dgm:pt>
    <dgm:pt modelId="{4C197B5E-0F37-4D4D-AFBE-7F4C88107B46}" type="parTrans" cxnId="{767DBFD3-FDD5-C24D-A4CC-C6BC29F34EF9}">
      <dgm:prSet/>
      <dgm:spPr/>
      <dgm:t>
        <a:bodyPr/>
        <a:lstStyle/>
        <a:p>
          <a:endParaRPr lang="en-US"/>
        </a:p>
      </dgm:t>
    </dgm:pt>
    <dgm:pt modelId="{4535A4E2-E9F2-D648-8351-7C6FFD8A11BE}" type="sibTrans" cxnId="{767DBFD3-FDD5-C24D-A4CC-C6BC29F34EF9}">
      <dgm:prSet/>
      <dgm:spPr/>
      <dgm:t>
        <a:bodyPr/>
        <a:lstStyle/>
        <a:p>
          <a:endParaRPr lang="en-US"/>
        </a:p>
      </dgm:t>
    </dgm:pt>
    <dgm:pt modelId="{65C30664-F9FF-4D45-9C82-174FE1CEAD6B}" type="pres">
      <dgm:prSet presAssocID="{4503311E-FBB3-4F17-BC86-179641485224}" presName="root" presStyleCnt="0">
        <dgm:presLayoutVars>
          <dgm:dir/>
          <dgm:resizeHandles val="exact"/>
        </dgm:presLayoutVars>
      </dgm:prSet>
      <dgm:spPr/>
    </dgm:pt>
    <dgm:pt modelId="{DD752BD7-B1C1-458C-9C61-7F5720010DF3}" type="pres">
      <dgm:prSet presAssocID="{A1130C3B-2AB4-4A3E-BEF4-6C28DECDE0D7}" presName="compNode" presStyleCnt="0"/>
      <dgm:spPr/>
    </dgm:pt>
    <dgm:pt modelId="{95A7D011-3BCB-4D52-9A9A-8BB7D4BD8A9D}" type="pres">
      <dgm:prSet presAssocID="{A1130C3B-2AB4-4A3E-BEF4-6C28DECDE0D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CF12FB7-3F08-447C-9FBE-4D59E4A073AD}" type="pres">
      <dgm:prSet presAssocID="{A1130C3B-2AB4-4A3E-BEF4-6C28DECDE0D7}" presName="spaceRect" presStyleCnt="0"/>
      <dgm:spPr/>
    </dgm:pt>
    <dgm:pt modelId="{84B1ACF4-BD5C-4991-896B-752C4ADAF23C}" type="pres">
      <dgm:prSet presAssocID="{A1130C3B-2AB4-4A3E-BEF4-6C28DECDE0D7}" presName="textRect" presStyleLbl="revTx" presStyleIdx="0" presStyleCnt="6">
        <dgm:presLayoutVars>
          <dgm:chMax val="1"/>
          <dgm:chPref val="1"/>
        </dgm:presLayoutVars>
      </dgm:prSet>
      <dgm:spPr/>
    </dgm:pt>
    <dgm:pt modelId="{D8C5C8F0-6224-4CAE-B6E3-5ECF034C2E80}" type="pres">
      <dgm:prSet presAssocID="{405379D8-EA33-468F-B8B3-76EB4DB44C1C}" presName="sibTrans" presStyleCnt="0"/>
      <dgm:spPr/>
    </dgm:pt>
    <dgm:pt modelId="{7A7F9BFA-14F3-40E8-80B6-C085189A8775}" type="pres">
      <dgm:prSet presAssocID="{66F21811-2B64-4172-82E7-317BA3027A69}" presName="compNode" presStyleCnt="0"/>
      <dgm:spPr/>
    </dgm:pt>
    <dgm:pt modelId="{EE7CC204-ADE1-44B6-A175-4797F1A49EBB}" type="pres">
      <dgm:prSet presAssocID="{66F21811-2B64-4172-82E7-317BA3027A6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9B301D8-BA48-4766-9710-47984B644892}" type="pres">
      <dgm:prSet presAssocID="{66F21811-2B64-4172-82E7-317BA3027A69}" presName="spaceRect" presStyleCnt="0"/>
      <dgm:spPr/>
    </dgm:pt>
    <dgm:pt modelId="{82FA635B-28E7-4476-8345-31E08473A683}" type="pres">
      <dgm:prSet presAssocID="{66F21811-2B64-4172-82E7-317BA3027A69}" presName="textRect" presStyleLbl="revTx" presStyleIdx="1" presStyleCnt="6">
        <dgm:presLayoutVars>
          <dgm:chMax val="1"/>
          <dgm:chPref val="1"/>
        </dgm:presLayoutVars>
      </dgm:prSet>
      <dgm:spPr/>
    </dgm:pt>
    <dgm:pt modelId="{4A625A2B-8505-4302-AF40-DC461E4DCF20}" type="pres">
      <dgm:prSet presAssocID="{8D7D2219-2D39-47C1-913D-77AD62BB5718}" presName="sibTrans" presStyleCnt="0"/>
      <dgm:spPr/>
    </dgm:pt>
    <dgm:pt modelId="{99D45454-4908-456A-80A5-C92C45F25BA9}" type="pres">
      <dgm:prSet presAssocID="{A6E6E400-C152-466C-9400-FA74B7B029D3}" presName="compNode" presStyleCnt="0"/>
      <dgm:spPr/>
    </dgm:pt>
    <dgm:pt modelId="{9F7535C0-9147-4D58-859B-8B0044D7FA8E}" type="pres">
      <dgm:prSet presAssocID="{A6E6E400-C152-466C-9400-FA74B7B029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AAE1EE3-15A1-47AD-9D88-D8E43DCB0151}" type="pres">
      <dgm:prSet presAssocID="{A6E6E400-C152-466C-9400-FA74B7B029D3}" presName="spaceRect" presStyleCnt="0"/>
      <dgm:spPr/>
    </dgm:pt>
    <dgm:pt modelId="{7429EFE6-9E5C-47C7-A2BF-37913A64B134}" type="pres">
      <dgm:prSet presAssocID="{A6E6E400-C152-466C-9400-FA74B7B029D3}" presName="textRect" presStyleLbl="revTx" presStyleIdx="2" presStyleCnt="6">
        <dgm:presLayoutVars>
          <dgm:chMax val="1"/>
          <dgm:chPref val="1"/>
        </dgm:presLayoutVars>
      </dgm:prSet>
      <dgm:spPr/>
    </dgm:pt>
    <dgm:pt modelId="{779FC7A2-41BE-478F-9061-E7C5AC5547E6}" type="pres">
      <dgm:prSet presAssocID="{165E5CB8-3249-4680-BB1F-607AB2C13704}" presName="sibTrans" presStyleCnt="0"/>
      <dgm:spPr/>
    </dgm:pt>
    <dgm:pt modelId="{655ACFDD-0778-4086-9765-295A2321D58F}" type="pres">
      <dgm:prSet presAssocID="{0646F629-4159-43AE-97CA-426D3231026B}" presName="compNode" presStyleCnt="0"/>
      <dgm:spPr/>
    </dgm:pt>
    <dgm:pt modelId="{039E9B65-86A9-47BD-8338-554C7956139C}" type="pres">
      <dgm:prSet presAssocID="{0646F629-4159-43AE-97CA-426D3231026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904C4096-FBF2-4691-A000-C4897FF18F81}" type="pres">
      <dgm:prSet presAssocID="{0646F629-4159-43AE-97CA-426D3231026B}" presName="spaceRect" presStyleCnt="0"/>
      <dgm:spPr/>
    </dgm:pt>
    <dgm:pt modelId="{B3389727-DAF4-43C3-8DD9-A720D394170B}" type="pres">
      <dgm:prSet presAssocID="{0646F629-4159-43AE-97CA-426D3231026B}" presName="textRect" presStyleLbl="revTx" presStyleIdx="3" presStyleCnt="6">
        <dgm:presLayoutVars>
          <dgm:chMax val="1"/>
          <dgm:chPref val="1"/>
        </dgm:presLayoutVars>
      </dgm:prSet>
      <dgm:spPr/>
    </dgm:pt>
    <dgm:pt modelId="{17024013-6C7F-4A76-9213-D04279D1BD1D}" type="pres">
      <dgm:prSet presAssocID="{7E24E0A3-D4F7-4515-8EE9-ADF7311B647A}" presName="sibTrans" presStyleCnt="0"/>
      <dgm:spPr/>
    </dgm:pt>
    <dgm:pt modelId="{6BEFEFCB-6815-4E40-AFC1-1F156197C488}" type="pres">
      <dgm:prSet presAssocID="{EB15DE4B-3846-40C6-984C-5E02C8FFD92E}" presName="compNode" presStyleCnt="0"/>
      <dgm:spPr/>
    </dgm:pt>
    <dgm:pt modelId="{27CC5D6A-1B2B-4541-B710-694C74835A55}" type="pres">
      <dgm:prSet presAssocID="{EB15DE4B-3846-40C6-984C-5E02C8FFD9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3A310C0C-AF99-4454-9C34-449314592987}" type="pres">
      <dgm:prSet presAssocID="{EB15DE4B-3846-40C6-984C-5E02C8FFD92E}" presName="spaceRect" presStyleCnt="0"/>
      <dgm:spPr/>
    </dgm:pt>
    <dgm:pt modelId="{D78CDC76-BFCA-461C-8281-162915400905}" type="pres">
      <dgm:prSet presAssocID="{EB15DE4B-3846-40C6-984C-5E02C8FFD92E}" presName="textRect" presStyleLbl="revTx" presStyleIdx="4" presStyleCnt="6">
        <dgm:presLayoutVars>
          <dgm:chMax val="1"/>
          <dgm:chPref val="1"/>
        </dgm:presLayoutVars>
      </dgm:prSet>
      <dgm:spPr/>
    </dgm:pt>
    <dgm:pt modelId="{1711E7EF-1B5F-4940-9098-5D310B7EABA0}" type="pres">
      <dgm:prSet presAssocID="{C65092DA-EC29-498D-9560-A3322A7B111B}" presName="sibTrans" presStyleCnt="0"/>
      <dgm:spPr/>
    </dgm:pt>
    <dgm:pt modelId="{89A04EAE-9970-4DF1-9CD8-1B81453A7D1C}" type="pres">
      <dgm:prSet presAssocID="{C8213872-AA61-D74D-8860-BF49B4636DD9}" presName="compNode" presStyleCnt="0"/>
      <dgm:spPr/>
    </dgm:pt>
    <dgm:pt modelId="{A0DD5099-8148-4D02-831B-F2DA3B342D76}" type="pres">
      <dgm:prSet presAssocID="{C8213872-AA61-D74D-8860-BF49B4636DD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00AD14D-BA1A-45DA-A1D1-F3D2A34B153D}" type="pres">
      <dgm:prSet presAssocID="{C8213872-AA61-D74D-8860-BF49B4636DD9}" presName="spaceRect" presStyleCnt="0"/>
      <dgm:spPr/>
    </dgm:pt>
    <dgm:pt modelId="{0B5D41E7-10CE-41B9-BA85-345D2EE2F2CA}" type="pres">
      <dgm:prSet presAssocID="{C8213872-AA61-D74D-8860-BF49B4636DD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372B019-ADB9-9F4C-BBD9-7B733E2A5D86}" type="presOf" srcId="{0646F629-4159-43AE-97CA-426D3231026B}" destId="{B3389727-DAF4-43C3-8DD9-A720D394170B}" srcOrd="0" destOrd="0" presId="urn:microsoft.com/office/officeart/2018/2/layout/IconLabelList"/>
    <dgm:cxn modelId="{40E3161E-D7B4-DA49-AB68-50065F62032B}" type="presOf" srcId="{A6E6E400-C152-466C-9400-FA74B7B029D3}" destId="{7429EFE6-9E5C-47C7-A2BF-37913A64B134}" srcOrd="0" destOrd="0" presId="urn:microsoft.com/office/officeart/2018/2/layout/IconLabelList"/>
    <dgm:cxn modelId="{DAA28523-ACD2-D345-8CDA-AB3610E7C3A5}" type="presOf" srcId="{EB15DE4B-3846-40C6-984C-5E02C8FFD92E}" destId="{D78CDC76-BFCA-461C-8281-162915400905}" srcOrd="0" destOrd="0" presId="urn:microsoft.com/office/officeart/2018/2/layout/IconLabelList"/>
    <dgm:cxn modelId="{43B54B36-D233-6743-9628-1A00587A3888}" type="presOf" srcId="{A1130C3B-2AB4-4A3E-BEF4-6C28DECDE0D7}" destId="{84B1ACF4-BD5C-4991-896B-752C4ADAF23C}" srcOrd="0" destOrd="0" presId="urn:microsoft.com/office/officeart/2018/2/layout/IconLabelList"/>
    <dgm:cxn modelId="{9FF1EF5F-AA0F-42E0-8877-B381E1FF89B9}" srcId="{4503311E-FBB3-4F17-BC86-179641485224}" destId="{A6E6E400-C152-466C-9400-FA74B7B029D3}" srcOrd="2" destOrd="0" parTransId="{4FA541B6-DD69-4D91-A4AD-3EBB07157B2D}" sibTransId="{165E5CB8-3249-4680-BB1F-607AB2C13704}"/>
    <dgm:cxn modelId="{C066586A-C4BC-4B90-8770-D5E6DD8439EA}" srcId="{4503311E-FBB3-4F17-BC86-179641485224}" destId="{0646F629-4159-43AE-97CA-426D3231026B}" srcOrd="3" destOrd="0" parTransId="{FF75D79C-3438-4A74-B38E-D13B9424FEE0}" sibTransId="{7E24E0A3-D4F7-4515-8EE9-ADF7311B647A}"/>
    <dgm:cxn modelId="{23F5396C-A2B4-B14B-84FC-A96B158E9F9E}" type="presOf" srcId="{66F21811-2B64-4172-82E7-317BA3027A69}" destId="{82FA635B-28E7-4476-8345-31E08473A683}" srcOrd="0" destOrd="0" presId="urn:microsoft.com/office/officeart/2018/2/layout/IconLabelList"/>
    <dgm:cxn modelId="{1E6CCE51-CC49-4F80-83ED-2D882BBFB740}" srcId="{4503311E-FBB3-4F17-BC86-179641485224}" destId="{A1130C3B-2AB4-4A3E-BEF4-6C28DECDE0D7}" srcOrd="0" destOrd="0" parTransId="{F237D3EC-1552-4BBF-B214-DD718A562F9E}" sibTransId="{405379D8-EA33-468F-B8B3-76EB4DB44C1C}"/>
    <dgm:cxn modelId="{374AD075-579C-4EFA-8947-A561AE00A057}" srcId="{4503311E-FBB3-4F17-BC86-179641485224}" destId="{EB15DE4B-3846-40C6-984C-5E02C8FFD92E}" srcOrd="4" destOrd="0" parTransId="{0AE49754-C21A-45F2-B968-318265F20BBC}" sibTransId="{C65092DA-EC29-498D-9560-A3322A7B111B}"/>
    <dgm:cxn modelId="{CB4AC89C-E923-3943-99FE-18BC995906A0}" type="presOf" srcId="{C8213872-AA61-D74D-8860-BF49B4636DD9}" destId="{0B5D41E7-10CE-41B9-BA85-345D2EE2F2CA}" srcOrd="0" destOrd="0" presId="urn:microsoft.com/office/officeart/2018/2/layout/IconLabelList"/>
    <dgm:cxn modelId="{8AA392A5-1ACC-6A49-83C9-061448D7A8C6}" type="presOf" srcId="{4503311E-FBB3-4F17-BC86-179641485224}" destId="{65C30664-F9FF-4D45-9C82-174FE1CEAD6B}" srcOrd="0" destOrd="0" presId="urn:microsoft.com/office/officeart/2018/2/layout/IconLabelList"/>
    <dgm:cxn modelId="{767DBFD3-FDD5-C24D-A4CC-C6BC29F34EF9}" srcId="{4503311E-FBB3-4F17-BC86-179641485224}" destId="{C8213872-AA61-D74D-8860-BF49B4636DD9}" srcOrd="5" destOrd="0" parTransId="{4C197B5E-0F37-4D4D-AFBE-7F4C88107B46}" sibTransId="{4535A4E2-E9F2-D648-8351-7C6FFD8A11BE}"/>
    <dgm:cxn modelId="{C3C387F1-1B9E-4560-8A8F-028C75AB9FD4}" srcId="{4503311E-FBB3-4F17-BC86-179641485224}" destId="{66F21811-2B64-4172-82E7-317BA3027A69}" srcOrd="1" destOrd="0" parTransId="{80ED7D76-25B6-44CC-A6C1-7A2080A8C4F9}" sibTransId="{8D7D2219-2D39-47C1-913D-77AD62BB5718}"/>
    <dgm:cxn modelId="{2AE0F918-7CA7-2745-BBCC-F459D5F97C5D}" type="presParOf" srcId="{65C30664-F9FF-4D45-9C82-174FE1CEAD6B}" destId="{DD752BD7-B1C1-458C-9C61-7F5720010DF3}" srcOrd="0" destOrd="0" presId="urn:microsoft.com/office/officeart/2018/2/layout/IconLabelList"/>
    <dgm:cxn modelId="{12E71202-F1CF-FD4E-9DA3-C1DFA93A685B}" type="presParOf" srcId="{DD752BD7-B1C1-458C-9C61-7F5720010DF3}" destId="{95A7D011-3BCB-4D52-9A9A-8BB7D4BD8A9D}" srcOrd="0" destOrd="0" presId="urn:microsoft.com/office/officeart/2018/2/layout/IconLabelList"/>
    <dgm:cxn modelId="{D53A5FA7-54BF-644C-9085-29AC7A544533}" type="presParOf" srcId="{DD752BD7-B1C1-458C-9C61-7F5720010DF3}" destId="{ACF12FB7-3F08-447C-9FBE-4D59E4A073AD}" srcOrd="1" destOrd="0" presId="urn:microsoft.com/office/officeart/2018/2/layout/IconLabelList"/>
    <dgm:cxn modelId="{93333C36-7B06-264B-9F29-F60CFD351997}" type="presParOf" srcId="{DD752BD7-B1C1-458C-9C61-7F5720010DF3}" destId="{84B1ACF4-BD5C-4991-896B-752C4ADAF23C}" srcOrd="2" destOrd="0" presId="urn:microsoft.com/office/officeart/2018/2/layout/IconLabelList"/>
    <dgm:cxn modelId="{1316EE3A-6E89-A340-B031-DC622269E05F}" type="presParOf" srcId="{65C30664-F9FF-4D45-9C82-174FE1CEAD6B}" destId="{D8C5C8F0-6224-4CAE-B6E3-5ECF034C2E80}" srcOrd="1" destOrd="0" presId="urn:microsoft.com/office/officeart/2018/2/layout/IconLabelList"/>
    <dgm:cxn modelId="{490C9ED6-F9C3-774E-9EB0-5EE066CE1576}" type="presParOf" srcId="{65C30664-F9FF-4D45-9C82-174FE1CEAD6B}" destId="{7A7F9BFA-14F3-40E8-80B6-C085189A8775}" srcOrd="2" destOrd="0" presId="urn:microsoft.com/office/officeart/2018/2/layout/IconLabelList"/>
    <dgm:cxn modelId="{6DD0A8BD-B1C5-7245-ACB3-ACF2F6006522}" type="presParOf" srcId="{7A7F9BFA-14F3-40E8-80B6-C085189A8775}" destId="{EE7CC204-ADE1-44B6-A175-4797F1A49EBB}" srcOrd="0" destOrd="0" presId="urn:microsoft.com/office/officeart/2018/2/layout/IconLabelList"/>
    <dgm:cxn modelId="{147E05C4-2033-BE4C-B676-3045DC34B156}" type="presParOf" srcId="{7A7F9BFA-14F3-40E8-80B6-C085189A8775}" destId="{19B301D8-BA48-4766-9710-47984B644892}" srcOrd="1" destOrd="0" presId="urn:microsoft.com/office/officeart/2018/2/layout/IconLabelList"/>
    <dgm:cxn modelId="{1DF39AB7-E2A8-F448-BFF4-2EDD35441AF2}" type="presParOf" srcId="{7A7F9BFA-14F3-40E8-80B6-C085189A8775}" destId="{82FA635B-28E7-4476-8345-31E08473A683}" srcOrd="2" destOrd="0" presId="urn:microsoft.com/office/officeart/2018/2/layout/IconLabelList"/>
    <dgm:cxn modelId="{1FA87AFE-2007-B442-912D-9499FFA830DC}" type="presParOf" srcId="{65C30664-F9FF-4D45-9C82-174FE1CEAD6B}" destId="{4A625A2B-8505-4302-AF40-DC461E4DCF20}" srcOrd="3" destOrd="0" presId="urn:microsoft.com/office/officeart/2018/2/layout/IconLabelList"/>
    <dgm:cxn modelId="{B2EF12D2-A72F-F844-AA30-6B16771DEC64}" type="presParOf" srcId="{65C30664-F9FF-4D45-9C82-174FE1CEAD6B}" destId="{99D45454-4908-456A-80A5-C92C45F25BA9}" srcOrd="4" destOrd="0" presId="urn:microsoft.com/office/officeart/2018/2/layout/IconLabelList"/>
    <dgm:cxn modelId="{D83A1831-18FA-3347-815F-11BCC86546B3}" type="presParOf" srcId="{99D45454-4908-456A-80A5-C92C45F25BA9}" destId="{9F7535C0-9147-4D58-859B-8B0044D7FA8E}" srcOrd="0" destOrd="0" presId="urn:microsoft.com/office/officeart/2018/2/layout/IconLabelList"/>
    <dgm:cxn modelId="{838AB9EC-100A-3B42-98B6-5ABAD1FE3428}" type="presParOf" srcId="{99D45454-4908-456A-80A5-C92C45F25BA9}" destId="{6AAE1EE3-15A1-47AD-9D88-D8E43DCB0151}" srcOrd="1" destOrd="0" presId="urn:microsoft.com/office/officeart/2018/2/layout/IconLabelList"/>
    <dgm:cxn modelId="{F4634F05-8E72-0141-9E09-70960C4D8BB4}" type="presParOf" srcId="{99D45454-4908-456A-80A5-C92C45F25BA9}" destId="{7429EFE6-9E5C-47C7-A2BF-37913A64B134}" srcOrd="2" destOrd="0" presId="urn:microsoft.com/office/officeart/2018/2/layout/IconLabelList"/>
    <dgm:cxn modelId="{7AC13A45-3C2D-B347-836D-04A6C5B70CB5}" type="presParOf" srcId="{65C30664-F9FF-4D45-9C82-174FE1CEAD6B}" destId="{779FC7A2-41BE-478F-9061-E7C5AC5547E6}" srcOrd="5" destOrd="0" presId="urn:microsoft.com/office/officeart/2018/2/layout/IconLabelList"/>
    <dgm:cxn modelId="{537F8455-6C4C-6845-8C2F-62B4A678377E}" type="presParOf" srcId="{65C30664-F9FF-4D45-9C82-174FE1CEAD6B}" destId="{655ACFDD-0778-4086-9765-295A2321D58F}" srcOrd="6" destOrd="0" presId="urn:microsoft.com/office/officeart/2018/2/layout/IconLabelList"/>
    <dgm:cxn modelId="{AA722582-2C66-DA4D-97E3-59649881665B}" type="presParOf" srcId="{655ACFDD-0778-4086-9765-295A2321D58F}" destId="{039E9B65-86A9-47BD-8338-554C7956139C}" srcOrd="0" destOrd="0" presId="urn:microsoft.com/office/officeart/2018/2/layout/IconLabelList"/>
    <dgm:cxn modelId="{1D995BDF-024D-5545-97BB-538E52A69011}" type="presParOf" srcId="{655ACFDD-0778-4086-9765-295A2321D58F}" destId="{904C4096-FBF2-4691-A000-C4897FF18F81}" srcOrd="1" destOrd="0" presId="urn:microsoft.com/office/officeart/2018/2/layout/IconLabelList"/>
    <dgm:cxn modelId="{CDA9557C-8C75-C340-917F-1D924657534F}" type="presParOf" srcId="{655ACFDD-0778-4086-9765-295A2321D58F}" destId="{B3389727-DAF4-43C3-8DD9-A720D394170B}" srcOrd="2" destOrd="0" presId="urn:microsoft.com/office/officeart/2018/2/layout/IconLabelList"/>
    <dgm:cxn modelId="{40BD5DF4-4A0F-CA48-B40E-BFB2DE61765A}" type="presParOf" srcId="{65C30664-F9FF-4D45-9C82-174FE1CEAD6B}" destId="{17024013-6C7F-4A76-9213-D04279D1BD1D}" srcOrd="7" destOrd="0" presId="urn:microsoft.com/office/officeart/2018/2/layout/IconLabelList"/>
    <dgm:cxn modelId="{9F9ED52B-B32B-A44D-8269-B824DF8BCEA6}" type="presParOf" srcId="{65C30664-F9FF-4D45-9C82-174FE1CEAD6B}" destId="{6BEFEFCB-6815-4E40-AFC1-1F156197C488}" srcOrd="8" destOrd="0" presId="urn:microsoft.com/office/officeart/2018/2/layout/IconLabelList"/>
    <dgm:cxn modelId="{783DCAC5-F39F-CC4D-B115-A4B2ABC5AFCB}" type="presParOf" srcId="{6BEFEFCB-6815-4E40-AFC1-1F156197C488}" destId="{27CC5D6A-1B2B-4541-B710-694C74835A55}" srcOrd="0" destOrd="0" presId="urn:microsoft.com/office/officeart/2018/2/layout/IconLabelList"/>
    <dgm:cxn modelId="{887CA00B-090B-2941-92EA-EB3729282F99}" type="presParOf" srcId="{6BEFEFCB-6815-4E40-AFC1-1F156197C488}" destId="{3A310C0C-AF99-4454-9C34-449314592987}" srcOrd="1" destOrd="0" presId="urn:microsoft.com/office/officeart/2018/2/layout/IconLabelList"/>
    <dgm:cxn modelId="{10C5DF14-90C0-FF48-805D-6D90214FE685}" type="presParOf" srcId="{6BEFEFCB-6815-4E40-AFC1-1F156197C488}" destId="{D78CDC76-BFCA-461C-8281-162915400905}" srcOrd="2" destOrd="0" presId="urn:microsoft.com/office/officeart/2018/2/layout/IconLabelList"/>
    <dgm:cxn modelId="{6029220D-45B6-AB49-8FB5-BB95BCA060BB}" type="presParOf" srcId="{65C30664-F9FF-4D45-9C82-174FE1CEAD6B}" destId="{1711E7EF-1B5F-4940-9098-5D310B7EABA0}" srcOrd="9" destOrd="0" presId="urn:microsoft.com/office/officeart/2018/2/layout/IconLabelList"/>
    <dgm:cxn modelId="{097B026B-6457-3645-B63B-1AAF90CB112F}" type="presParOf" srcId="{65C30664-F9FF-4D45-9C82-174FE1CEAD6B}" destId="{89A04EAE-9970-4DF1-9CD8-1B81453A7D1C}" srcOrd="10" destOrd="0" presId="urn:microsoft.com/office/officeart/2018/2/layout/IconLabelList"/>
    <dgm:cxn modelId="{35460903-BDD9-584A-9C7C-474F29DAA112}" type="presParOf" srcId="{89A04EAE-9970-4DF1-9CD8-1B81453A7D1C}" destId="{A0DD5099-8148-4D02-831B-F2DA3B342D76}" srcOrd="0" destOrd="0" presId="urn:microsoft.com/office/officeart/2018/2/layout/IconLabelList"/>
    <dgm:cxn modelId="{59245197-EB3B-124C-BAA6-E89A745BCCB1}" type="presParOf" srcId="{89A04EAE-9970-4DF1-9CD8-1B81453A7D1C}" destId="{A00AD14D-BA1A-45DA-A1D1-F3D2A34B153D}" srcOrd="1" destOrd="0" presId="urn:microsoft.com/office/officeart/2018/2/layout/IconLabelList"/>
    <dgm:cxn modelId="{A72BAB88-267A-6E49-8DF9-5E5B0DC76E80}" type="presParOf" srcId="{89A04EAE-9970-4DF1-9CD8-1B81453A7D1C}" destId="{0B5D41E7-10CE-41B9-BA85-345D2EE2F2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90DDF-4697-4AEB-9F2D-91228EE8D0E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827E8-4B5F-4D71-AB90-AA4B083A34A9}">
      <dgm:prSet/>
      <dgm:spPr/>
      <dgm:t>
        <a:bodyPr/>
        <a:lstStyle/>
        <a:p>
          <a:r>
            <a:rPr lang="en-US"/>
            <a:t>Create smart contract </a:t>
          </a:r>
        </a:p>
      </dgm:t>
    </dgm:pt>
    <dgm:pt modelId="{3E400109-67BB-4F14-9472-247639BE9E69}" type="parTrans" cxnId="{A72FDC53-3994-472E-AEF5-45DA011980D7}">
      <dgm:prSet/>
      <dgm:spPr/>
      <dgm:t>
        <a:bodyPr/>
        <a:lstStyle/>
        <a:p>
          <a:endParaRPr lang="en-US"/>
        </a:p>
      </dgm:t>
    </dgm:pt>
    <dgm:pt modelId="{192BF851-0998-4542-A11F-016AD1F891DC}" type="sibTrans" cxnId="{A72FDC53-3994-472E-AEF5-45DA011980D7}">
      <dgm:prSet phldrT="1" phldr="0"/>
      <dgm:spPr/>
      <dgm:t>
        <a:bodyPr/>
        <a:lstStyle/>
        <a:p>
          <a:endParaRPr lang="en-US"/>
        </a:p>
      </dgm:t>
    </dgm:pt>
    <dgm:pt modelId="{FCFECF1A-A172-411A-A4CC-FB96D10597A8}">
      <dgm:prSet/>
      <dgm:spPr/>
      <dgm:t>
        <a:bodyPr/>
        <a:lstStyle/>
        <a:p>
          <a:r>
            <a:rPr lang="en-US"/>
            <a:t>Run on remix</a:t>
          </a:r>
        </a:p>
      </dgm:t>
    </dgm:pt>
    <dgm:pt modelId="{53C326A9-E673-4AC9-BF60-C123B55679E5}" type="parTrans" cxnId="{AE9CC375-AD81-47B4-B6D8-BAEA292DB00C}">
      <dgm:prSet/>
      <dgm:spPr/>
      <dgm:t>
        <a:bodyPr/>
        <a:lstStyle/>
        <a:p>
          <a:endParaRPr lang="en-US"/>
        </a:p>
      </dgm:t>
    </dgm:pt>
    <dgm:pt modelId="{96A165EC-C8E0-47F8-97C9-974BDC090F0E}" type="sibTrans" cxnId="{AE9CC375-AD81-47B4-B6D8-BAEA292DB00C}">
      <dgm:prSet phldrT="2" phldr="0"/>
      <dgm:spPr/>
      <dgm:t>
        <a:bodyPr/>
        <a:lstStyle/>
        <a:p>
          <a:endParaRPr lang="en-US"/>
        </a:p>
      </dgm:t>
    </dgm:pt>
    <dgm:pt modelId="{A58031C0-8661-4D45-AB65-2D8C98B721C9}">
      <dgm:prSet/>
      <dgm:spPr/>
      <dgm:t>
        <a:bodyPr/>
        <a:lstStyle/>
        <a:p>
          <a:r>
            <a:rPr lang="en-US"/>
            <a:t>Executed in  solidity smart contract </a:t>
          </a:r>
        </a:p>
      </dgm:t>
    </dgm:pt>
    <dgm:pt modelId="{1038F31C-E899-4840-824B-0BD8B251C185}" type="parTrans" cxnId="{7D2F80B2-4A42-4E89-A28B-9C1B311681E5}">
      <dgm:prSet/>
      <dgm:spPr/>
      <dgm:t>
        <a:bodyPr/>
        <a:lstStyle/>
        <a:p>
          <a:endParaRPr lang="en-US"/>
        </a:p>
      </dgm:t>
    </dgm:pt>
    <dgm:pt modelId="{B511E4A7-7F99-4BAE-BCB4-1DBB1607F593}" type="sibTrans" cxnId="{7D2F80B2-4A42-4E89-A28B-9C1B311681E5}">
      <dgm:prSet phldrT="3" phldr="0"/>
      <dgm:spPr/>
      <dgm:t>
        <a:bodyPr/>
        <a:lstStyle/>
        <a:p>
          <a:endParaRPr lang="en-US"/>
        </a:p>
      </dgm:t>
    </dgm:pt>
    <dgm:pt modelId="{CDB9FE36-8497-9F44-A10F-B807CC0F32E9}">
      <dgm:prSet/>
      <dgm:spPr/>
      <dgm:t>
        <a:bodyPr/>
        <a:lstStyle/>
        <a:p>
          <a:r>
            <a:rPr lang="en-US"/>
            <a:t>list the Art in Pinata</a:t>
          </a:r>
        </a:p>
      </dgm:t>
    </dgm:pt>
    <dgm:pt modelId="{1C3D6295-9C99-4345-8065-239420134870}" type="parTrans" cxnId="{1E5DF2E9-2F4D-A743-BC5E-E9AB4D9BAED7}">
      <dgm:prSet/>
      <dgm:spPr/>
      <dgm:t>
        <a:bodyPr/>
        <a:lstStyle/>
        <a:p>
          <a:endParaRPr lang="en-US"/>
        </a:p>
      </dgm:t>
    </dgm:pt>
    <dgm:pt modelId="{69FDC208-8136-3A41-A935-3AD3426FE402}" type="sibTrans" cxnId="{1E5DF2E9-2F4D-A743-BC5E-E9AB4D9BAED7}">
      <dgm:prSet/>
      <dgm:spPr/>
      <dgm:t>
        <a:bodyPr/>
        <a:lstStyle/>
        <a:p>
          <a:endParaRPr lang="en-US"/>
        </a:p>
      </dgm:t>
    </dgm:pt>
    <dgm:pt modelId="{E041552F-FA68-2848-8480-EEF3B9EEF660}" type="pres">
      <dgm:prSet presAssocID="{54790DDF-4697-4AEB-9F2D-91228EE8D0E1}" presName="vert0" presStyleCnt="0">
        <dgm:presLayoutVars>
          <dgm:dir/>
          <dgm:animOne val="branch"/>
          <dgm:animLvl val="lvl"/>
        </dgm:presLayoutVars>
      </dgm:prSet>
      <dgm:spPr/>
    </dgm:pt>
    <dgm:pt modelId="{EE2195A3-6283-734C-866E-A2D9EFA1F40D}" type="pres">
      <dgm:prSet presAssocID="{351827E8-4B5F-4D71-AB90-AA4B083A34A9}" presName="thickLine" presStyleLbl="alignNode1" presStyleIdx="0" presStyleCnt="4"/>
      <dgm:spPr/>
    </dgm:pt>
    <dgm:pt modelId="{605F6EC2-60B4-0D4A-9B5E-D51A2CF142F0}" type="pres">
      <dgm:prSet presAssocID="{351827E8-4B5F-4D71-AB90-AA4B083A34A9}" presName="horz1" presStyleCnt="0"/>
      <dgm:spPr/>
    </dgm:pt>
    <dgm:pt modelId="{0C1BE466-023B-404C-AFB0-80623F4C825B}" type="pres">
      <dgm:prSet presAssocID="{351827E8-4B5F-4D71-AB90-AA4B083A34A9}" presName="tx1" presStyleLbl="revTx" presStyleIdx="0" presStyleCnt="4"/>
      <dgm:spPr/>
    </dgm:pt>
    <dgm:pt modelId="{4526E488-20FB-994F-ACFD-BA47E8D27368}" type="pres">
      <dgm:prSet presAssocID="{351827E8-4B5F-4D71-AB90-AA4B083A34A9}" presName="vert1" presStyleCnt="0"/>
      <dgm:spPr/>
    </dgm:pt>
    <dgm:pt modelId="{456F9E5B-5730-724A-870D-374BDDE6B1D8}" type="pres">
      <dgm:prSet presAssocID="{FCFECF1A-A172-411A-A4CC-FB96D10597A8}" presName="thickLine" presStyleLbl="alignNode1" presStyleIdx="1" presStyleCnt="4"/>
      <dgm:spPr/>
    </dgm:pt>
    <dgm:pt modelId="{9025EDE5-8D3F-944C-BF2B-1636617F2BB6}" type="pres">
      <dgm:prSet presAssocID="{FCFECF1A-A172-411A-A4CC-FB96D10597A8}" presName="horz1" presStyleCnt="0"/>
      <dgm:spPr/>
    </dgm:pt>
    <dgm:pt modelId="{1A06AD0A-49BB-5849-91D5-D3FFB9165A96}" type="pres">
      <dgm:prSet presAssocID="{FCFECF1A-A172-411A-A4CC-FB96D10597A8}" presName="tx1" presStyleLbl="revTx" presStyleIdx="1" presStyleCnt="4"/>
      <dgm:spPr/>
    </dgm:pt>
    <dgm:pt modelId="{16CEF510-A40E-F54B-99E7-6DDF05BCFCB8}" type="pres">
      <dgm:prSet presAssocID="{FCFECF1A-A172-411A-A4CC-FB96D10597A8}" presName="vert1" presStyleCnt="0"/>
      <dgm:spPr/>
    </dgm:pt>
    <dgm:pt modelId="{A57324C2-85C8-EA48-ADA0-7E106EA9E4B3}" type="pres">
      <dgm:prSet presAssocID="{A58031C0-8661-4D45-AB65-2D8C98B721C9}" presName="thickLine" presStyleLbl="alignNode1" presStyleIdx="2" presStyleCnt="4"/>
      <dgm:spPr/>
    </dgm:pt>
    <dgm:pt modelId="{2321DC28-96AC-EA41-BF8D-7F97E9BD24A2}" type="pres">
      <dgm:prSet presAssocID="{A58031C0-8661-4D45-AB65-2D8C98B721C9}" presName="horz1" presStyleCnt="0"/>
      <dgm:spPr/>
    </dgm:pt>
    <dgm:pt modelId="{C8B0D123-C6F8-B64E-8A4F-DC0A39FB3828}" type="pres">
      <dgm:prSet presAssocID="{A58031C0-8661-4D45-AB65-2D8C98B721C9}" presName="tx1" presStyleLbl="revTx" presStyleIdx="2" presStyleCnt="4"/>
      <dgm:spPr/>
    </dgm:pt>
    <dgm:pt modelId="{77ED2EE4-0295-DF4E-B020-7FBEF36D2E45}" type="pres">
      <dgm:prSet presAssocID="{A58031C0-8661-4D45-AB65-2D8C98B721C9}" presName="vert1" presStyleCnt="0"/>
      <dgm:spPr/>
    </dgm:pt>
    <dgm:pt modelId="{9598B794-59FF-A348-8E2D-9D8DA8D63EBF}" type="pres">
      <dgm:prSet presAssocID="{CDB9FE36-8497-9F44-A10F-B807CC0F32E9}" presName="thickLine" presStyleLbl="alignNode1" presStyleIdx="3" presStyleCnt="4"/>
      <dgm:spPr/>
    </dgm:pt>
    <dgm:pt modelId="{4EBF7E52-E45C-9749-8EBB-4CE45D7A68FD}" type="pres">
      <dgm:prSet presAssocID="{CDB9FE36-8497-9F44-A10F-B807CC0F32E9}" presName="horz1" presStyleCnt="0"/>
      <dgm:spPr/>
    </dgm:pt>
    <dgm:pt modelId="{EF29478D-5345-F04B-B62A-C9413EA83AD5}" type="pres">
      <dgm:prSet presAssocID="{CDB9FE36-8497-9F44-A10F-B807CC0F32E9}" presName="tx1" presStyleLbl="revTx" presStyleIdx="3" presStyleCnt="4"/>
      <dgm:spPr/>
    </dgm:pt>
    <dgm:pt modelId="{5629332F-7813-A445-BB37-8A3ED59BF84B}" type="pres">
      <dgm:prSet presAssocID="{CDB9FE36-8497-9F44-A10F-B807CC0F32E9}" presName="vert1" presStyleCnt="0"/>
      <dgm:spPr/>
    </dgm:pt>
  </dgm:ptLst>
  <dgm:cxnLst>
    <dgm:cxn modelId="{E7455D26-31BE-6C41-9170-A001A76834A2}" type="presOf" srcId="{351827E8-4B5F-4D71-AB90-AA4B083A34A9}" destId="{0C1BE466-023B-404C-AFB0-80623F4C825B}" srcOrd="0" destOrd="0" presId="urn:microsoft.com/office/officeart/2008/layout/LinedList"/>
    <dgm:cxn modelId="{369C9E36-4064-CD40-AE3C-C74AFA138FB1}" type="presOf" srcId="{54790DDF-4697-4AEB-9F2D-91228EE8D0E1}" destId="{E041552F-FA68-2848-8480-EEF3B9EEF660}" srcOrd="0" destOrd="0" presId="urn:microsoft.com/office/officeart/2008/layout/LinedList"/>
    <dgm:cxn modelId="{0866FF6B-E6D6-7F4A-A28D-46FCF6D6CECA}" type="presOf" srcId="{A58031C0-8661-4D45-AB65-2D8C98B721C9}" destId="{C8B0D123-C6F8-B64E-8A4F-DC0A39FB3828}" srcOrd="0" destOrd="0" presId="urn:microsoft.com/office/officeart/2008/layout/LinedList"/>
    <dgm:cxn modelId="{A72FDC53-3994-472E-AEF5-45DA011980D7}" srcId="{54790DDF-4697-4AEB-9F2D-91228EE8D0E1}" destId="{351827E8-4B5F-4D71-AB90-AA4B083A34A9}" srcOrd="0" destOrd="0" parTransId="{3E400109-67BB-4F14-9472-247639BE9E69}" sibTransId="{192BF851-0998-4542-A11F-016AD1F891DC}"/>
    <dgm:cxn modelId="{AE9CC375-AD81-47B4-B6D8-BAEA292DB00C}" srcId="{54790DDF-4697-4AEB-9F2D-91228EE8D0E1}" destId="{FCFECF1A-A172-411A-A4CC-FB96D10597A8}" srcOrd="1" destOrd="0" parTransId="{53C326A9-E673-4AC9-BF60-C123B55679E5}" sibTransId="{96A165EC-C8E0-47F8-97C9-974BDC090F0E}"/>
    <dgm:cxn modelId="{27974D98-B76D-B84A-858D-FEC8C2465DA5}" type="presOf" srcId="{CDB9FE36-8497-9F44-A10F-B807CC0F32E9}" destId="{EF29478D-5345-F04B-B62A-C9413EA83AD5}" srcOrd="0" destOrd="0" presId="urn:microsoft.com/office/officeart/2008/layout/LinedList"/>
    <dgm:cxn modelId="{7D2F80B2-4A42-4E89-A28B-9C1B311681E5}" srcId="{54790DDF-4697-4AEB-9F2D-91228EE8D0E1}" destId="{A58031C0-8661-4D45-AB65-2D8C98B721C9}" srcOrd="2" destOrd="0" parTransId="{1038F31C-E899-4840-824B-0BD8B251C185}" sibTransId="{B511E4A7-7F99-4BAE-BCB4-1DBB1607F593}"/>
    <dgm:cxn modelId="{1E5DF2E9-2F4D-A743-BC5E-E9AB4D9BAED7}" srcId="{54790DDF-4697-4AEB-9F2D-91228EE8D0E1}" destId="{CDB9FE36-8497-9F44-A10F-B807CC0F32E9}" srcOrd="3" destOrd="0" parTransId="{1C3D6295-9C99-4345-8065-239420134870}" sibTransId="{69FDC208-8136-3A41-A935-3AD3426FE402}"/>
    <dgm:cxn modelId="{51912CF9-A208-794C-84A2-F0110AF9A6B5}" type="presOf" srcId="{FCFECF1A-A172-411A-A4CC-FB96D10597A8}" destId="{1A06AD0A-49BB-5849-91D5-D3FFB9165A96}" srcOrd="0" destOrd="0" presId="urn:microsoft.com/office/officeart/2008/layout/LinedList"/>
    <dgm:cxn modelId="{6B266B8E-9F02-994A-BC86-ED4719F4FA59}" type="presParOf" srcId="{E041552F-FA68-2848-8480-EEF3B9EEF660}" destId="{EE2195A3-6283-734C-866E-A2D9EFA1F40D}" srcOrd="0" destOrd="0" presId="urn:microsoft.com/office/officeart/2008/layout/LinedList"/>
    <dgm:cxn modelId="{A743C82F-E7F8-2243-8A8F-65C702444341}" type="presParOf" srcId="{E041552F-FA68-2848-8480-EEF3B9EEF660}" destId="{605F6EC2-60B4-0D4A-9B5E-D51A2CF142F0}" srcOrd="1" destOrd="0" presId="urn:microsoft.com/office/officeart/2008/layout/LinedList"/>
    <dgm:cxn modelId="{78AD48CA-6D65-4841-9119-0390D2E01F2B}" type="presParOf" srcId="{605F6EC2-60B4-0D4A-9B5E-D51A2CF142F0}" destId="{0C1BE466-023B-404C-AFB0-80623F4C825B}" srcOrd="0" destOrd="0" presId="urn:microsoft.com/office/officeart/2008/layout/LinedList"/>
    <dgm:cxn modelId="{05B78F2F-7E36-7440-9C93-CF85E6A16588}" type="presParOf" srcId="{605F6EC2-60B4-0D4A-9B5E-D51A2CF142F0}" destId="{4526E488-20FB-994F-ACFD-BA47E8D27368}" srcOrd="1" destOrd="0" presId="urn:microsoft.com/office/officeart/2008/layout/LinedList"/>
    <dgm:cxn modelId="{E1E967BA-48EF-FF46-819B-068E3AEEDE77}" type="presParOf" srcId="{E041552F-FA68-2848-8480-EEF3B9EEF660}" destId="{456F9E5B-5730-724A-870D-374BDDE6B1D8}" srcOrd="2" destOrd="0" presId="urn:microsoft.com/office/officeart/2008/layout/LinedList"/>
    <dgm:cxn modelId="{AAFFC514-569F-5641-99E3-55CE766321B8}" type="presParOf" srcId="{E041552F-FA68-2848-8480-EEF3B9EEF660}" destId="{9025EDE5-8D3F-944C-BF2B-1636617F2BB6}" srcOrd="3" destOrd="0" presId="urn:microsoft.com/office/officeart/2008/layout/LinedList"/>
    <dgm:cxn modelId="{250BF8C0-C133-794B-9DB9-89BE4B7FD9FD}" type="presParOf" srcId="{9025EDE5-8D3F-944C-BF2B-1636617F2BB6}" destId="{1A06AD0A-49BB-5849-91D5-D3FFB9165A96}" srcOrd="0" destOrd="0" presId="urn:microsoft.com/office/officeart/2008/layout/LinedList"/>
    <dgm:cxn modelId="{FAE2E27C-CA97-0C4E-B9CF-3481DBEDFE30}" type="presParOf" srcId="{9025EDE5-8D3F-944C-BF2B-1636617F2BB6}" destId="{16CEF510-A40E-F54B-99E7-6DDF05BCFCB8}" srcOrd="1" destOrd="0" presId="urn:microsoft.com/office/officeart/2008/layout/LinedList"/>
    <dgm:cxn modelId="{98707397-3D43-F944-BE05-857C090AE14A}" type="presParOf" srcId="{E041552F-FA68-2848-8480-EEF3B9EEF660}" destId="{A57324C2-85C8-EA48-ADA0-7E106EA9E4B3}" srcOrd="4" destOrd="0" presId="urn:microsoft.com/office/officeart/2008/layout/LinedList"/>
    <dgm:cxn modelId="{CC4DF418-B9AC-5542-B50B-3ED5FCF4DED8}" type="presParOf" srcId="{E041552F-FA68-2848-8480-EEF3B9EEF660}" destId="{2321DC28-96AC-EA41-BF8D-7F97E9BD24A2}" srcOrd="5" destOrd="0" presId="urn:microsoft.com/office/officeart/2008/layout/LinedList"/>
    <dgm:cxn modelId="{B3FCD939-4798-C54D-AFEA-C3996B8E14AA}" type="presParOf" srcId="{2321DC28-96AC-EA41-BF8D-7F97E9BD24A2}" destId="{C8B0D123-C6F8-B64E-8A4F-DC0A39FB3828}" srcOrd="0" destOrd="0" presId="urn:microsoft.com/office/officeart/2008/layout/LinedList"/>
    <dgm:cxn modelId="{0CB40C2C-1502-C146-9140-61CFBA2B9AC8}" type="presParOf" srcId="{2321DC28-96AC-EA41-BF8D-7F97E9BD24A2}" destId="{77ED2EE4-0295-DF4E-B020-7FBEF36D2E45}" srcOrd="1" destOrd="0" presId="urn:microsoft.com/office/officeart/2008/layout/LinedList"/>
    <dgm:cxn modelId="{88EEF90E-F637-9549-BEC3-EA55E11FFE3C}" type="presParOf" srcId="{E041552F-FA68-2848-8480-EEF3B9EEF660}" destId="{9598B794-59FF-A348-8E2D-9D8DA8D63EBF}" srcOrd="6" destOrd="0" presId="urn:microsoft.com/office/officeart/2008/layout/LinedList"/>
    <dgm:cxn modelId="{723E6D27-E397-794C-843B-302BCC4A3A91}" type="presParOf" srcId="{E041552F-FA68-2848-8480-EEF3B9EEF660}" destId="{4EBF7E52-E45C-9749-8EBB-4CE45D7A68FD}" srcOrd="7" destOrd="0" presId="urn:microsoft.com/office/officeart/2008/layout/LinedList"/>
    <dgm:cxn modelId="{1BE468C5-7C1F-C84E-8256-158E4F32DC85}" type="presParOf" srcId="{4EBF7E52-E45C-9749-8EBB-4CE45D7A68FD}" destId="{EF29478D-5345-F04B-B62A-C9413EA83AD5}" srcOrd="0" destOrd="0" presId="urn:microsoft.com/office/officeart/2008/layout/LinedList"/>
    <dgm:cxn modelId="{9A045AEB-D692-7647-A0AA-2E2C936F8E45}" type="presParOf" srcId="{4EBF7E52-E45C-9749-8EBB-4CE45D7A68FD}" destId="{5629332F-7813-A445-BB37-8A3ED59BF8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2FF7E9-A732-4EDD-8F49-40A533D1F459}" type="doc">
      <dgm:prSet loTypeId="urn:microsoft.com/office/officeart/2016/7/layout/ChevronBlock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20A63F-1534-4EE0-9C45-D4CDDB535BF5}">
      <dgm:prSet/>
      <dgm:spPr/>
      <dgm:t>
        <a:bodyPr/>
        <a:lstStyle/>
        <a:p>
          <a:r>
            <a:rPr lang="en-US"/>
            <a:t>Build</a:t>
          </a:r>
        </a:p>
      </dgm:t>
    </dgm:pt>
    <dgm:pt modelId="{09883F76-561B-4B65-AC7C-1AE4EA91E581}" type="parTrans" cxnId="{C1EEE0BA-8CA5-4814-911B-3CF857E0DED2}">
      <dgm:prSet/>
      <dgm:spPr/>
      <dgm:t>
        <a:bodyPr/>
        <a:lstStyle/>
        <a:p>
          <a:endParaRPr lang="en-US"/>
        </a:p>
      </dgm:t>
    </dgm:pt>
    <dgm:pt modelId="{068533B8-4954-4A71-819D-F2AB1E831897}" type="sibTrans" cxnId="{C1EEE0BA-8CA5-4814-911B-3CF857E0DED2}">
      <dgm:prSet/>
      <dgm:spPr/>
      <dgm:t>
        <a:bodyPr/>
        <a:lstStyle/>
        <a:p>
          <a:endParaRPr lang="en-US"/>
        </a:p>
      </dgm:t>
    </dgm:pt>
    <dgm:pt modelId="{3CD5787F-C9E2-4610-8286-3F1C368E821A}">
      <dgm:prSet/>
      <dgm:spPr/>
      <dgm:t>
        <a:bodyPr/>
        <a:lstStyle/>
        <a:p>
          <a:r>
            <a:rPr lang="en-US"/>
            <a:t>Smart Contact</a:t>
          </a:r>
        </a:p>
      </dgm:t>
    </dgm:pt>
    <dgm:pt modelId="{5D213D60-5A65-4BAA-8B40-11E8FEEB3D73}" type="parTrans" cxnId="{08D20214-956B-4D02-9293-B72BF21185FF}">
      <dgm:prSet/>
      <dgm:spPr/>
      <dgm:t>
        <a:bodyPr/>
        <a:lstStyle/>
        <a:p>
          <a:endParaRPr lang="en-US"/>
        </a:p>
      </dgm:t>
    </dgm:pt>
    <dgm:pt modelId="{30891FEA-F1A8-4EA7-8B88-70D824F124D7}" type="sibTrans" cxnId="{08D20214-956B-4D02-9293-B72BF21185FF}">
      <dgm:prSet/>
      <dgm:spPr/>
      <dgm:t>
        <a:bodyPr/>
        <a:lstStyle/>
        <a:p>
          <a:endParaRPr lang="en-US"/>
        </a:p>
      </dgm:t>
    </dgm:pt>
    <dgm:pt modelId="{0BAD1162-4E84-4A01-9F0C-48CA4AA59819}">
      <dgm:prSet/>
      <dgm:spPr/>
      <dgm:t>
        <a:bodyPr/>
        <a:lstStyle/>
        <a:p>
          <a:r>
            <a:rPr lang="en-US"/>
            <a:t>Define</a:t>
          </a:r>
        </a:p>
      </dgm:t>
    </dgm:pt>
    <dgm:pt modelId="{D2D740C9-5AC5-4B40-A109-EABFF9475A28}" type="parTrans" cxnId="{D6F65B2B-A464-441F-AD34-335BF0989CE2}">
      <dgm:prSet/>
      <dgm:spPr/>
      <dgm:t>
        <a:bodyPr/>
        <a:lstStyle/>
        <a:p>
          <a:endParaRPr lang="en-US"/>
        </a:p>
      </dgm:t>
    </dgm:pt>
    <dgm:pt modelId="{8F73449B-1691-45C9-95F1-B8FDCBC9B351}" type="sibTrans" cxnId="{D6F65B2B-A464-441F-AD34-335BF0989CE2}">
      <dgm:prSet/>
      <dgm:spPr/>
      <dgm:t>
        <a:bodyPr/>
        <a:lstStyle/>
        <a:p>
          <a:endParaRPr lang="en-US"/>
        </a:p>
      </dgm:t>
    </dgm:pt>
    <dgm:pt modelId="{6223F6B7-6F28-451B-81BD-5ADA26839C44}">
      <dgm:prSet/>
      <dgm:spPr/>
      <dgm:t>
        <a:bodyPr/>
        <a:lstStyle/>
        <a:p>
          <a:pPr>
            <a:buNone/>
          </a:pPr>
          <a:r>
            <a:rPr lang="en-US"/>
            <a:t>Test</a:t>
          </a:r>
          <a:r>
            <a:rPr lang="en-US" baseline="0"/>
            <a:t> the transaction</a:t>
          </a:r>
          <a:endParaRPr lang="en-US"/>
        </a:p>
      </dgm:t>
    </dgm:pt>
    <dgm:pt modelId="{41A9C9C2-5BF9-4863-A181-DAC9C545BD92}" type="parTrans" cxnId="{731265AA-9125-4BE1-80E9-185A52C2B779}">
      <dgm:prSet/>
      <dgm:spPr/>
      <dgm:t>
        <a:bodyPr/>
        <a:lstStyle/>
        <a:p>
          <a:endParaRPr lang="en-US"/>
        </a:p>
      </dgm:t>
    </dgm:pt>
    <dgm:pt modelId="{AF71A092-FD4A-4F71-82DA-3804660BDB66}" type="sibTrans" cxnId="{731265AA-9125-4BE1-80E9-185A52C2B779}">
      <dgm:prSet/>
      <dgm:spPr/>
      <dgm:t>
        <a:bodyPr/>
        <a:lstStyle/>
        <a:p>
          <a:endParaRPr lang="en-US"/>
        </a:p>
      </dgm:t>
    </dgm:pt>
    <dgm:pt modelId="{AD3A8533-2AA1-4E2F-BA86-D506FB50D8C2}">
      <dgm:prSet/>
      <dgm:spPr/>
      <dgm:t>
        <a:bodyPr/>
        <a:lstStyle/>
        <a:p>
          <a:r>
            <a:rPr lang="en-US"/>
            <a:t>Import</a:t>
          </a:r>
        </a:p>
      </dgm:t>
    </dgm:pt>
    <dgm:pt modelId="{8DD56C15-0491-4032-913C-12551CEFDEA5}" type="parTrans" cxnId="{E688004D-2366-4718-911D-4B77C724A996}">
      <dgm:prSet/>
      <dgm:spPr/>
      <dgm:t>
        <a:bodyPr/>
        <a:lstStyle/>
        <a:p>
          <a:endParaRPr lang="en-US"/>
        </a:p>
      </dgm:t>
    </dgm:pt>
    <dgm:pt modelId="{CE7F317A-3C04-456F-BC26-01D58A378588}" type="sibTrans" cxnId="{E688004D-2366-4718-911D-4B77C724A996}">
      <dgm:prSet/>
      <dgm:spPr/>
      <dgm:t>
        <a:bodyPr/>
        <a:lstStyle/>
        <a:p>
          <a:endParaRPr lang="en-US"/>
        </a:p>
      </dgm:t>
    </dgm:pt>
    <dgm:pt modelId="{10E8D37D-A1C6-4D74-B4AE-3A219B618030}">
      <dgm:prSet/>
      <dgm:spPr/>
      <dgm:t>
        <a:bodyPr/>
        <a:lstStyle/>
        <a:p>
          <a:r>
            <a:rPr lang="en-US"/>
            <a:t>Remix and solidity </a:t>
          </a:r>
        </a:p>
        <a:p>
          <a:r>
            <a:rPr lang="en-US"/>
            <a:t>APIs</a:t>
          </a:r>
        </a:p>
        <a:p>
          <a:endParaRPr lang="en-US"/>
        </a:p>
      </dgm:t>
    </dgm:pt>
    <dgm:pt modelId="{4DD8C84D-BA89-4494-B81E-92092690C45A}" type="parTrans" cxnId="{738CBCC3-A7CD-4073-8692-8BBE546BD5DD}">
      <dgm:prSet/>
      <dgm:spPr/>
      <dgm:t>
        <a:bodyPr/>
        <a:lstStyle/>
        <a:p>
          <a:endParaRPr lang="en-US"/>
        </a:p>
      </dgm:t>
    </dgm:pt>
    <dgm:pt modelId="{1467C49E-484A-47C4-A766-AB8ABF65AADF}" type="sibTrans" cxnId="{738CBCC3-A7CD-4073-8692-8BBE546BD5DD}">
      <dgm:prSet/>
      <dgm:spPr/>
      <dgm:t>
        <a:bodyPr/>
        <a:lstStyle/>
        <a:p>
          <a:endParaRPr lang="en-US"/>
        </a:p>
      </dgm:t>
    </dgm:pt>
    <dgm:pt modelId="{78D6659D-66FE-434A-9C32-CB85EBD78F70}">
      <dgm:prSet/>
      <dgm:spPr/>
      <dgm:t>
        <a:bodyPr/>
        <a:lstStyle/>
        <a:p>
          <a:r>
            <a:rPr lang="en-US"/>
            <a:t>Evaluate</a:t>
          </a:r>
        </a:p>
      </dgm:t>
    </dgm:pt>
    <dgm:pt modelId="{11E2D0F9-CC98-4C41-A485-0F326D8711DF}" type="parTrans" cxnId="{F42ADBE5-18B6-4383-AF4C-A764DCB0491E}">
      <dgm:prSet/>
      <dgm:spPr/>
      <dgm:t>
        <a:bodyPr/>
        <a:lstStyle/>
        <a:p>
          <a:endParaRPr lang="en-US"/>
        </a:p>
      </dgm:t>
    </dgm:pt>
    <dgm:pt modelId="{DFB0D4B4-5633-4863-9100-0A32CFFA7F85}" type="sibTrans" cxnId="{F42ADBE5-18B6-4383-AF4C-A764DCB0491E}">
      <dgm:prSet/>
      <dgm:spPr/>
      <dgm:t>
        <a:bodyPr/>
        <a:lstStyle/>
        <a:p>
          <a:endParaRPr lang="en-US"/>
        </a:p>
      </dgm:t>
    </dgm:pt>
    <dgm:pt modelId="{905858D9-23D2-4BD4-8D67-853AB27FB8E5}">
      <dgm:prSet/>
      <dgm:spPr/>
      <dgm:t>
        <a:bodyPr/>
        <a:lstStyle/>
        <a:p>
          <a:r>
            <a:rPr lang="en-US"/>
            <a:t>Pinata</a:t>
          </a:r>
        </a:p>
        <a:p>
          <a:r>
            <a:rPr lang="en-US"/>
            <a:t>AWS server</a:t>
          </a:r>
        </a:p>
      </dgm:t>
    </dgm:pt>
    <dgm:pt modelId="{3660A358-9B8D-479F-838E-95995B3A97FA}" type="parTrans" cxnId="{C9CFC774-0D97-4B04-BDA3-B22FDBC68F41}">
      <dgm:prSet/>
      <dgm:spPr/>
      <dgm:t>
        <a:bodyPr/>
        <a:lstStyle/>
        <a:p>
          <a:endParaRPr lang="en-US"/>
        </a:p>
      </dgm:t>
    </dgm:pt>
    <dgm:pt modelId="{D3855B40-E9B3-4A2E-A762-75094453EB19}" type="sibTrans" cxnId="{C9CFC774-0D97-4B04-BDA3-B22FDBC68F41}">
      <dgm:prSet/>
      <dgm:spPr/>
      <dgm:t>
        <a:bodyPr/>
        <a:lstStyle/>
        <a:p>
          <a:endParaRPr lang="en-US"/>
        </a:p>
      </dgm:t>
    </dgm:pt>
    <dgm:pt modelId="{05889F9B-E31F-4F27-8824-AB1B096DFC73}">
      <dgm:prSet/>
      <dgm:spPr/>
      <dgm:t>
        <a:bodyPr/>
        <a:lstStyle/>
        <a:p>
          <a:r>
            <a:rPr lang="en-US"/>
            <a:t>Return</a:t>
          </a:r>
        </a:p>
      </dgm:t>
    </dgm:pt>
    <dgm:pt modelId="{FC9FE379-3D70-49BF-A182-73F782584FBD}" type="parTrans" cxnId="{9AD1D308-B6C9-482C-AFF1-AC39162C5A85}">
      <dgm:prSet/>
      <dgm:spPr/>
      <dgm:t>
        <a:bodyPr/>
        <a:lstStyle/>
        <a:p>
          <a:endParaRPr lang="en-US"/>
        </a:p>
      </dgm:t>
    </dgm:pt>
    <dgm:pt modelId="{3278E7E1-4F5F-4B17-A605-C184608F73D7}" type="sibTrans" cxnId="{9AD1D308-B6C9-482C-AFF1-AC39162C5A85}">
      <dgm:prSet/>
      <dgm:spPr/>
      <dgm:t>
        <a:bodyPr/>
        <a:lstStyle/>
        <a:p>
          <a:endParaRPr lang="en-US"/>
        </a:p>
      </dgm:t>
    </dgm:pt>
    <dgm:pt modelId="{C4019D57-467E-4F53-A7CB-18749C516215}">
      <dgm:prSet/>
      <dgm:spPr/>
      <dgm:t>
        <a:bodyPr/>
        <a:lstStyle/>
        <a:p>
          <a:r>
            <a:rPr lang="en-US"/>
            <a:t>Tokenized 721 NFT</a:t>
          </a:r>
        </a:p>
        <a:p>
          <a:r>
            <a:rPr lang="en-US"/>
            <a:t> smart contract executed</a:t>
          </a:r>
        </a:p>
      </dgm:t>
    </dgm:pt>
    <dgm:pt modelId="{2205B708-6110-44A7-BC1C-6C5029EAD66D}" type="parTrans" cxnId="{FE338080-86FB-4A37-A034-887209762D2C}">
      <dgm:prSet/>
      <dgm:spPr/>
      <dgm:t>
        <a:bodyPr/>
        <a:lstStyle/>
        <a:p>
          <a:endParaRPr lang="en-US"/>
        </a:p>
      </dgm:t>
    </dgm:pt>
    <dgm:pt modelId="{D2ADCABD-2377-4EC6-8CEE-4539A7C665AC}" type="sibTrans" cxnId="{FE338080-86FB-4A37-A034-887209762D2C}">
      <dgm:prSet/>
      <dgm:spPr/>
      <dgm:t>
        <a:bodyPr/>
        <a:lstStyle/>
        <a:p>
          <a:endParaRPr lang="en-US"/>
        </a:p>
      </dgm:t>
    </dgm:pt>
    <dgm:pt modelId="{12122F2F-F313-3348-88B7-DBEE0D395157}" type="pres">
      <dgm:prSet presAssocID="{D12FF7E9-A732-4EDD-8F49-40A533D1F459}" presName="Name0" presStyleCnt="0">
        <dgm:presLayoutVars>
          <dgm:dir/>
          <dgm:animLvl val="lvl"/>
          <dgm:resizeHandles val="exact"/>
        </dgm:presLayoutVars>
      </dgm:prSet>
      <dgm:spPr/>
    </dgm:pt>
    <dgm:pt modelId="{F89DCFEE-0AC4-C846-A32A-BE1827372305}" type="pres">
      <dgm:prSet presAssocID="{D420A63F-1534-4EE0-9C45-D4CDDB535BF5}" presName="composite" presStyleCnt="0"/>
      <dgm:spPr/>
    </dgm:pt>
    <dgm:pt modelId="{30103FD0-DA10-BA4C-B034-2E4823817CC4}" type="pres">
      <dgm:prSet presAssocID="{D420A63F-1534-4EE0-9C45-D4CDDB535BF5}" presName="parTx" presStyleLbl="alignNode1" presStyleIdx="0" presStyleCnt="5">
        <dgm:presLayoutVars>
          <dgm:chMax val="0"/>
          <dgm:chPref val="0"/>
        </dgm:presLayoutVars>
      </dgm:prSet>
      <dgm:spPr/>
    </dgm:pt>
    <dgm:pt modelId="{80EAB1A3-CC64-1840-9CE6-FA0E78704B87}" type="pres">
      <dgm:prSet presAssocID="{D420A63F-1534-4EE0-9C45-D4CDDB535BF5}" presName="desTx" presStyleLbl="alignAccFollowNode1" presStyleIdx="0" presStyleCnt="5">
        <dgm:presLayoutVars/>
      </dgm:prSet>
      <dgm:spPr/>
    </dgm:pt>
    <dgm:pt modelId="{4C25B7D1-88C5-174C-A965-0CDDD656EA9C}" type="pres">
      <dgm:prSet presAssocID="{068533B8-4954-4A71-819D-F2AB1E831897}" presName="space" presStyleCnt="0"/>
      <dgm:spPr/>
    </dgm:pt>
    <dgm:pt modelId="{24019990-1353-FD42-BD33-D71FC6C860C5}" type="pres">
      <dgm:prSet presAssocID="{0BAD1162-4E84-4A01-9F0C-48CA4AA59819}" presName="composite" presStyleCnt="0"/>
      <dgm:spPr/>
    </dgm:pt>
    <dgm:pt modelId="{9FECFE96-07C7-C947-A01A-28036193A19C}" type="pres">
      <dgm:prSet presAssocID="{0BAD1162-4E84-4A01-9F0C-48CA4AA59819}" presName="parTx" presStyleLbl="alignNode1" presStyleIdx="1" presStyleCnt="5">
        <dgm:presLayoutVars>
          <dgm:chMax val="0"/>
          <dgm:chPref val="0"/>
        </dgm:presLayoutVars>
      </dgm:prSet>
      <dgm:spPr/>
    </dgm:pt>
    <dgm:pt modelId="{AAAABA12-F39B-5944-856A-2F7C1DCB5BEC}" type="pres">
      <dgm:prSet presAssocID="{0BAD1162-4E84-4A01-9F0C-48CA4AA59819}" presName="desTx" presStyleLbl="alignAccFollowNode1" presStyleIdx="1" presStyleCnt="5">
        <dgm:presLayoutVars/>
      </dgm:prSet>
      <dgm:spPr/>
    </dgm:pt>
    <dgm:pt modelId="{2A8D8808-50B2-E94B-8E1E-722499FD8E68}" type="pres">
      <dgm:prSet presAssocID="{8F73449B-1691-45C9-95F1-B8FDCBC9B351}" presName="space" presStyleCnt="0"/>
      <dgm:spPr/>
    </dgm:pt>
    <dgm:pt modelId="{BABDB6B8-838D-3245-A382-7486183CA399}" type="pres">
      <dgm:prSet presAssocID="{AD3A8533-2AA1-4E2F-BA86-D506FB50D8C2}" presName="composite" presStyleCnt="0"/>
      <dgm:spPr/>
    </dgm:pt>
    <dgm:pt modelId="{4387513F-1BBD-134A-9937-A9BFAC9FF807}" type="pres">
      <dgm:prSet presAssocID="{AD3A8533-2AA1-4E2F-BA86-D506FB50D8C2}" presName="parTx" presStyleLbl="alignNode1" presStyleIdx="2" presStyleCnt="5">
        <dgm:presLayoutVars>
          <dgm:chMax val="0"/>
          <dgm:chPref val="0"/>
        </dgm:presLayoutVars>
      </dgm:prSet>
      <dgm:spPr/>
    </dgm:pt>
    <dgm:pt modelId="{BB665098-9FBD-3341-AB8D-ADEAD564591C}" type="pres">
      <dgm:prSet presAssocID="{AD3A8533-2AA1-4E2F-BA86-D506FB50D8C2}" presName="desTx" presStyleLbl="alignAccFollowNode1" presStyleIdx="2" presStyleCnt="5">
        <dgm:presLayoutVars/>
      </dgm:prSet>
      <dgm:spPr/>
    </dgm:pt>
    <dgm:pt modelId="{50DA40EA-26EE-1648-8044-BD62C4763215}" type="pres">
      <dgm:prSet presAssocID="{CE7F317A-3C04-456F-BC26-01D58A378588}" presName="space" presStyleCnt="0"/>
      <dgm:spPr/>
    </dgm:pt>
    <dgm:pt modelId="{FBA6970B-6AFD-024F-9808-113A9FE29632}" type="pres">
      <dgm:prSet presAssocID="{78D6659D-66FE-434A-9C32-CB85EBD78F70}" presName="composite" presStyleCnt="0"/>
      <dgm:spPr/>
    </dgm:pt>
    <dgm:pt modelId="{8685C3B0-3908-4A4F-87DD-C013FB3FF572}" type="pres">
      <dgm:prSet presAssocID="{78D6659D-66FE-434A-9C32-CB85EBD78F70}" presName="parTx" presStyleLbl="alignNode1" presStyleIdx="3" presStyleCnt="5">
        <dgm:presLayoutVars>
          <dgm:chMax val="0"/>
          <dgm:chPref val="0"/>
        </dgm:presLayoutVars>
      </dgm:prSet>
      <dgm:spPr/>
    </dgm:pt>
    <dgm:pt modelId="{095E9DD4-DB60-484E-A70F-1AFD6559A75B}" type="pres">
      <dgm:prSet presAssocID="{78D6659D-66FE-434A-9C32-CB85EBD78F70}" presName="desTx" presStyleLbl="alignAccFollowNode1" presStyleIdx="3" presStyleCnt="5">
        <dgm:presLayoutVars/>
      </dgm:prSet>
      <dgm:spPr/>
    </dgm:pt>
    <dgm:pt modelId="{4D441269-BF26-2344-AFD4-D01AEE34CB4A}" type="pres">
      <dgm:prSet presAssocID="{DFB0D4B4-5633-4863-9100-0A32CFFA7F85}" presName="space" presStyleCnt="0"/>
      <dgm:spPr/>
    </dgm:pt>
    <dgm:pt modelId="{8B5558C4-3CCF-4145-8423-6CD70FFB23C6}" type="pres">
      <dgm:prSet presAssocID="{05889F9B-E31F-4F27-8824-AB1B096DFC73}" presName="composite" presStyleCnt="0"/>
      <dgm:spPr/>
    </dgm:pt>
    <dgm:pt modelId="{583F7E92-BD67-4448-B636-E5D3B36B3334}" type="pres">
      <dgm:prSet presAssocID="{05889F9B-E31F-4F27-8824-AB1B096DFC73}" presName="parTx" presStyleLbl="alignNode1" presStyleIdx="4" presStyleCnt="5">
        <dgm:presLayoutVars>
          <dgm:chMax val="0"/>
          <dgm:chPref val="0"/>
        </dgm:presLayoutVars>
      </dgm:prSet>
      <dgm:spPr/>
    </dgm:pt>
    <dgm:pt modelId="{2C7DC826-C053-074D-A90E-2BDCE468A933}" type="pres">
      <dgm:prSet presAssocID="{05889F9B-E31F-4F27-8824-AB1B096DFC73}" presName="desTx" presStyleLbl="alignAccFollowNode1" presStyleIdx="4" presStyleCnt="5">
        <dgm:presLayoutVars/>
      </dgm:prSet>
      <dgm:spPr/>
    </dgm:pt>
  </dgm:ptLst>
  <dgm:cxnLst>
    <dgm:cxn modelId="{9AD1D308-B6C9-482C-AFF1-AC39162C5A85}" srcId="{D12FF7E9-A732-4EDD-8F49-40A533D1F459}" destId="{05889F9B-E31F-4F27-8824-AB1B096DFC73}" srcOrd="4" destOrd="0" parTransId="{FC9FE379-3D70-49BF-A182-73F782584FBD}" sibTransId="{3278E7E1-4F5F-4B17-A605-C184608F73D7}"/>
    <dgm:cxn modelId="{08D20214-956B-4D02-9293-B72BF21185FF}" srcId="{D420A63F-1534-4EE0-9C45-D4CDDB535BF5}" destId="{3CD5787F-C9E2-4610-8286-3F1C368E821A}" srcOrd="0" destOrd="0" parTransId="{5D213D60-5A65-4BAA-8B40-11E8FEEB3D73}" sibTransId="{30891FEA-F1A8-4EA7-8B88-70D824F124D7}"/>
    <dgm:cxn modelId="{D1EC2623-41CA-9D42-9C08-C9A397378845}" type="presOf" srcId="{D420A63F-1534-4EE0-9C45-D4CDDB535BF5}" destId="{30103FD0-DA10-BA4C-B034-2E4823817CC4}" srcOrd="0" destOrd="0" presId="urn:microsoft.com/office/officeart/2016/7/layout/ChevronBlockProcess"/>
    <dgm:cxn modelId="{D6F65B2B-A464-441F-AD34-335BF0989CE2}" srcId="{D12FF7E9-A732-4EDD-8F49-40A533D1F459}" destId="{0BAD1162-4E84-4A01-9F0C-48CA4AA59819}" srcOrd="1" destOrd="0" parTransId="{D2D740C9-5AC5-4B40-A109-EABFF9475A28}" sibTransId="{8F73449B-1691-45C9-95F1-B8FDCBC9B351}"/>
    <dgm:cxn modelId="{39D5442B-9897-6649-B51C-62F2E41B6B23}" type="presOf" srcId="{C4019D57-467E-4F53-A7CB-18749C516215}" destId="{2C7DC826-C053-074D-A90E-2BDCE468A933}" srcOrd="0" destOrd="0" presId="urn:microsoft.com/office/officeart/2016/7/layout/ChevronBlockProcess"/>
    <dgm:cxn modelId="{4768FA34-4659-6241-9524-977F4213D4F7}" type="presOf" srcId="{D12FF7E9-A732-4EDD-8F49-40A533D1F459}" destId="{12122F2F-F313-3348-88B7-DBEE0D395157}" srcOrd="0" destOrd="0" presId="urn:microsoft.com/office/officeart/2016/7/layout/ChevronBlockProcess"/>
    <dgm:cxn modelId="{1111F538-A0A0-4641-B433-567E957FF5D1}" type="presOf" srcId="{78D6659D-66FE-434A-9C32-CB85EBD78F70}" destId="{8685C3B0-3908-4A4F-87DD-C013FB3FF572}" srcOrd="0" destOrd="0" presId="urn:microsoft.com/office/officeart/2016/7/layout/ChevronBlockProcess"/>
    <dgm:cxn modelId="{0FEF395F-EB35-1042-B445-647B6130B484}" type="presOf" srcId="{3CD5787F-C9E2-4610-8286-3F1C368E821A}" destId="{80EAB1A3-CC64-1840-9CE6-FA0E78704B87}" srcOrd="0" destOrd="0" presId="urn:microsoft.com/office/officeart/2016/7/layout/ChevronBlockProcess"/>
    <dgm:cxn modelId="{E688004D-2366-4718-911D-4B77C724A996}" srcId="{D12FF7E9-A732-4EDD-8F49-40A533D1F459}" destId="{AD3A8533-2AA1-4E2F-BA86-D506FB50D8C2}" srcOrd="2" destOrd="0" parTransId="{8DD56C15-0491-4032-913C-12551CEFDEA5}" sibTransId="{CE7F317A-3C04-456F-BC26-01D58A378588}"/>
    <dgm:cxn modelId="{C9CFC774-0D97-4B04-BDA3-B22FDBC68F41}" srcId="{78D6659D-66FE-434A-9C32-CB85EBD78F70}" destId="{905858D9-23D2-4BD4-8D67-853AB27FB8E5}" srcOrd="0" destOrd="0" parTransId="{3660A358-9B8D-479F-838E-95995B3A97FA}" sibTransId="{D3855B40-E9B3-4A2E-A762-75094453EB19}"/>
    <dgm:cxn modelId="{91B6E07B-47E8-194C-A298-A6EC510E4AA7}" type="presOf" srcId="{0BAD1162-4E84-4A01-9F0C-48CA4AA59819}" destId="{9FECFE96-07C7-C947-A01A-28036193A19C}" srcOrd="0" destOrd="0" presId="urn:microsoft.com/office/officeart/2016/7/layout/ChevronBlockProcess"/>
    <dgm:cxn modelId="{FE338080-86FB-4A37-A034-887209762D2C}" srcId="{05889F9B-E31F-4F27-8824-AB1B096DFC73}" destId="{C4019D57-467E-4F53-A7CB-18749C516215}" srcOrd="0" destOrd="0" parTransId="{2205B708-6110-44A7-BC1C-6C5029EAD66D}" sibTransId="{D2ADCABD-2377-4EC6-8CEE-4539A7C665AC}"/>
    <dgm:cxn modelId="{A9C02D85-3D00-F54B-B13C-9FA78AE37B97}" type="presOf" srcId="{905858D9-23D2-4BD4-8D67-853AB27FB8E5}" destId="{095E9DD4-DB60-484E-A70F-1AFD6559A75B}" srcOrd="0" destOrd="0" presId="urn:microsoft.com/office/officeart/2016/7/layout/ChevronBlockProcess"/>
    <dgm:cxn modelId="{695476A4-EC20-094D-97CA-0E90874F9472}" type="presOf" srcId="{6223F6B7-6F28-451B-81BD-5ADA26839C44}" destId="{AAAABA12-F39B-5944-856A-2F7C1DCB5BEC}" srcOrd="0" destOrd="0" presId="urn:microsoft.com/office/officeart/2016/7/layout/ChevronBlockProcess"/>
    <dgm:cxn modelId="{731265AA-9125-4BE1-80E9-185A52C2B779}" srcId="{0BAD1162-4E84-4A01-9F0C-48CA4AA59819}" destId="{6223F6B7-6F28-451B-81BD-5ADA26839C44}" srcOrd="0" destOrd="0" parTransId="{41A9C9C2-5BF9-4863-A181-DAC9C545BD92}" sibTransId="{AF71A092-FD4A-4F71-82DA-3804660BDB66}"/>
    <dgm:cxn modelId="{ECB761B7-2B6A-454C-A50E-7D13EF52043E}" type="presOf" srcId="{05889F9B-E31F-4F27-8824-AB1B096DFC73}" destId="{583F7E92-BD67-4448-B636-E5D3B36B3334}" srcOrd="0" destOrd="0" presId="urn:microsoft.com/office/officeart/2016/7/layout/ChevronBlockProcess"/>
    <dgm:cxn modelId="{C1EEE0BA-8CA5-4814-911B-3CF857E0DED2}" srcId="{D12FF7E9-A732-4EDD-8F49-40A533D1F459}" destId="{D420A63F-1534-4EE0-9C45-D4CDDB535BF5}" srcOrd="0" destOrd="0" parTransId="{09883F76-561B-4B65-AC7C-1AE4EA91E581}" sibTransId="{068533B8-4954-4A71-819D-F2AB1E831897}"/>
    <dgm:cxn modelId="{738CBCC3-A7CD-4073-8692-8BBE546BD5DD}" srcId="{AD3A8533-2AA1-4E2F-BA86-D506FB50D8C2}" destId="{10E8D37D-A1C6-4D74-B4AE-3A219B618030}" srcOrd="0" destOrd="0" parTransId="{4DD8C84D-BA89-4494-B81E-92092690C45A}" sibTransId="{1467C49E-484A-47C4-A766-AB8ABF65AADF}"/>
    <dgm:cxn modelId="{28ADE9E2-8AC5-5A44-BD52-814DA003EEE4}" type="presOf" srcId="{AD3A8533-2AA1-4E2F-BA86-D506FB50D8C2}" destId="{4387513F-1BBD-134A-9937-A9BFAC9FF807}" srcOrd="0" destOrd="0" presId="urn:microsoft.com/office/officeart/2016/7/layout/ChevronBlockProcess"/>
    <dgm:cxn modelId="{F42ADBE5-18B6-4383-AF4C-A764DCB0491E}" srcId="{D12FF7E9-A732-4EDD-8F49-40A533D1F459}" destId="{78D6659D-66FE-434A-9C32-CB85EBD78F70}" srcOrd="3" destOrd="0" parTransId="{11E2D0F9-CC98-4C41-A485-0F326D8711DF}" sibTransId="{DFB0D4B4-5633-4863-9100-0A32CFFA7F85}"/>
    <dgm:cxn modelId="{FC062FF6-073B-844E-8819-15CC5A2B4B56}" type="presOf" srcId="{10E8D37D-A1C6-4D74-B4AE-3A219B618030}" destId="{BB665098-9FBD-3341-AB8D-ADEAD564591C}" srcOrd="0" destOrd="0" presId="urn:microsoft.com/office/officeart/2016/7/layout/ChevronBlockProcess"/>
    <dgm:cxn modelId="{23FE6C46-29A2-F74D-972E-487732B18FB9}" type="presParOf" srcId="{12122F2F-F313-3348-88B7-DBEE0D395157}" destId="{F89DCFEE-0AC4-C846-A32A-BE1827372305}" srcOrd="0" destOrd="0" presId="urn:microsoft.com/office/officeart/2016/7/layout/ChevronBlockProcess"/>
    <dgm:cxn modelId="{52BE594A-2158-1949-B8EB-B23537FB9294}" type="presParOf" srcId="{F89DCFEE-0AC4-C846-A32A-BE1827372305}" destId="{30103FD0-DA10-BA4C-B034-2E4823817CC4}" srcOrd="0" destOrd="0" presId="urn:microsoft.com/office/officeart/2016/7/layout/ChevronBlockProcess"/>
    <dgm:cxn modelId="{A064FE07-F41A-3F40-9247-F0E00C4FDAE3}" type="presParOf" srcId="{F89DCFEE-0AC4-C846-A32A-BE1827372305}" destId="{80EAB1A3-CC64-1840-9CE6-FA0E78704B87}" srcOrd="1" destOrd="0" presId="urn:microsoft.com/office/officeart/2016/7/layout/ChevronBlockProcess"/>
    <dgm:cxn modelId="{6F8077C7-2F1C-0347-A62C-44520628047A}" type="presParOf" srcId="{12122F2F-F313-3348-88B7-DBEE0D395157}" destId="{4C25B7D1-88C5-174C-A965-0CDDD656EA9C}" srcOrd="1" destOrd="0" presId="urn:microsoft.com/office/officeart/2016/7/layout/ChevronBlockProcess"/>
    <dgm:cxn modelId="{B5AAF35C-B244-1A46-AC44-14D8C439F807}" type="presParOf" srcId="{12122F2F-F313-3348-88B7-DBEE0D395157}" destId="{24019990-1353-FD42-BD33-D71FC6C860C5}" srcOrd="2" destOrd="0" presId="urn:microsoft.com/office/officeart/2016/7/layout/ChevronBlockProcess"/>
    <dgm:cxn modelId="{FB276F4E-686E-B542-BE2D-D63A5F41BBB1}" type="presParOf" srcId="{24019990-1353-FD42-BD33-D71FC6C860C5}" destId="{9FECFE96-07C7-C947-A01A-28036193A19C}" srcOrd="0" destOrd="0" presId="urn:microsoft.com/office/officeart/2016/7/layout/ChevronBlockProcess"/>
    <dgm:cxn modelId="{FBB07AA3-F19C-E14A-9FF5-07BA47E06D07}" type="presParOf" srcId="{24019990-1353-FD42-BD33-D71FC6C860C5}" destId="{AAAABA12-F39B-5944-856A-2F7C1DCB5BEC}" srcOrd="1" destOrd="0" presId="urn:microsoft.com/office/officeart/2016/7/layout/ChevronBlockProcess"/>
    <dgm:cxn modelId="{4B701CA1-5231-DA42-8584-14FCB9C116DA}" type="presParOf" srcId="{12122F2F-F313-3348-88B7-DBEE0D395157}" destId="{2A8D8808-50B2-E94B-8E1E-722499FD8E68}" srcOrd="3" destOrd="0" presId="urn:microsoft.com/office/officeart/2016/7/layout/ChevronBlockProcess"/>
    <dgm:cxn modelId="{68A57C36-E7C1-0346-A6B8-99842799E935}" type="presParOf" srcId="{12122F2F-F313-3348-88B7-DBEE0D395157}" destId="{BABDB6B8-838D-3245-A382-7486183CA399}" srcOrd="4" destOrd="0" presId="urn:microsoft.com/office/officeart/2016/7/layout/ChevronBlockProcess"/>
    <dgm:cxn modelId="{957CF1A8-5EC9-CF4A-95D4-3A2C49586812}" type="presParOf" srcId="{BABDB6B8-838D-3245-A382-7486183CA399}" destId="{4387513F-1BBD-134A-9937-A9BFAC9FF807}" srcOrd="0" destOrd="0" presId="urn:microsoft.com/office/officeart/2016/7/layout/ChevronBlockProcess"/>
    <dgm:cxn modelId="{2734F57C-EFC2-4B4B-B295-0AC9939E827C}" type="presParOf" srcId="{BABDB6B8-838D-3245-A382-7486183CA399}" destId="{BB665098-9FBD-3341-AB8D-ADEAD564591C}" srcOrd="1" destOrd="0" presId="urn:microsoft.com/office/officeart/2016/7/layout/ChevronBlockProcess"/>
    <dgm:cxn modelId="{383B5721-01B1-394B-9843-539AB9CBBFB3}" type="presParOf" srcId="{12122F2F-F313-3348-88B7-DBEE0D395157}" destId="{50DA40EA-26EE-1648-8044-BD62C4763215}" srcOrd="5" destOrd="0" presId="urn:microsoft.com/office/officeart/2016/7/layout/ChevronBlockProcess"/>
    <dgm:cxn modelId="{7DD360D3-CD61-7243-9F15-78FA19511469}" type="presParOf" srcId="{12122F2F-F313-3348-88B7-DBEE0D395157}" destId="{FBA6970B-6AFD-024F-9808-113A9FE29632}" srcOrd="6" destOrd="0" presId="urn:microsoft.com/office/officeart/2016/7/layout/ChevronBlockProcess"/>
    <dgm:cxn modelId="{6E5E407D-DE52-6A42-889F-FD4D741ACE82}" type="presParOf" srcId="{FBA6970B-6AFD-024F-9808-113A9FE29632}" destId="{8685C3B0-3908-4A4F-87DD-C013FB3FF572}" srcOrd="0" destOrd="0" presId="urn:microsoft.com/office/officeart/2016/7/layout/ChevronBlockProcess"/>
    <dgm:cxn modelId="{765BA719-1584-4B4B-AC36-3EBCC792CB55}" type="presParOf" srcId="{FBA6970B-6AFD-024F-9808-113A9FE29632}" destId="{095E9DD4-DB60-484E-A70F-1AFD6559A75B}" srcOrd="1" destOrd="0" presId="urn:microsoft.com/office/officeart/2016/7/layout/ChevronBlockProcess"/>
    <dgm:cxn modelId="{D2B50C63-2EC3-9D43-9254-067110CE0AF8}" type="presParOf" srcId="{12122F2F-F313-3348-88B7-DBEE0D395157}" destId="{4D441269-BF26-2344-AFD4-D01AEE34CB4A}" srcOrd="7" destOrd="0" presId="urn:microsoft.com/office/officeart/2016/7/layout/ChevronBlockProcess"/>
    <dgm:cxn modelId="{ECC9E380-4ACD-FF4A-9462-7B9FE762E682}" type="presParOf" srcId="{12122F2F-F313-3348-88B7-DBEE0D395157}" destId="{8B5558C4-3CCF-4145-8423-6CD70FFB23C6}" srcOrd="8" destOrd="0" presId="urn:microsoft.com/office/officeart/2016/7/layout/ChevronBlockProcess"/>
    <dgm:cxn modelId="{BD17D5E7-C4B0-8049-8EFF-EBD82DBADBBF}" type="presParOf" srcId="{8B5558C4-3CCF-4145-8423-6CD70FFB23C6}" destId="{583F7E92-BD67-4448-B636-E5D3B36B3334}" srcOrd="0" destOrd="0" presId="urn:microsoft.com/office/officeart/2016/7/layout/ChevronBlockProcess"/>
    <dgm:cxn modelId="{96B90934-8064-434C-8CB5-097E0BBDA817}" type="presParOf" srcId="{8B5558C4-3CCF-4145-8423-6CD70FFB23C6}" destId="{2C7DC826-C053-074D-A90E-2BDCE468A93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7D011-3BCB-4D52-9A9A-8BB7D4BD8A9D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1ACF4-BD5C-4991-896B-752C4ADAF23C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Smart Contract  built in Solidity</a:t>
          </a:r>
          <a:endParaRPr lang="en-US" sz="1700" kern="1200"/>
        </a:p>
      </dsp:txBody>
      <dsp:txXfrm>
        <a:off x="116820" y="1807344"/>
        <a:ext cx="1800000" cy="720000"/>
      </dsp:txXfrm>
    </dsp:sp>
    <dsp:sp modelId="{EE7CC204-ADE1-44B6-A175-4797F1A49EBB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635B-28E7-4476-8345-31E08473A683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ART Auction</a:t>
          </a:r>
        </a:p>
      </dsp:txBody>
      <dsp:txXfrm>
        <a:off x="2231820" y="1807344"/>
        <a:ext cx="1800000" cy="720000"/>
      </dsp:txXfrm>
    </dsp:sp>
    <dsp:sp modelId="{9F7535C0-9147-4D58-859B-8B0044D7FA8E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9EFE6-9E5C-47C7-A2BF-37913A64B134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Bidder with MetaMask wallet can participate</a:t>
          </a:r>
        </a:p>
      </dsp:txBody>
      <dsp:txXfrm>
        <a:off x="4346820" y="1807344"/>
        <a:ext cx="1800000" cy="720000"/>
      </dsp:txXfrm>
    </dsp:sp>
    <dsp:sp modelId="{039E9B65-86A9-47BD-8338-554C7956139C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89727-DAF4-43C3-8DD9-A720D394170B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Highest bidder is recorded</a:t>
          </a:r>
        </a:p>
      </dsp:txBody>
      <dsp:txXfrm>
        <a:off x="116820" y="4117625"/>
        <a:ext cx="1800000" cy="720000"/>
      </dsp:txXfrm>
    </dsp:sp>
    <dsp:sp modelId="{27CC5D6A-1B2B-4541-B710-694C74835A55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CDC76-BFCA-461C-8281-162915400905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list the Address of the Art Content in Pinata.</a:t>
          </a:r>
        </a:p>
      </dsp:txBody>
      <dsp:txXfrm>
        <a:off x="2231820" y="4117625"/>
        <a:ext cx="1800000" cy="720000"/>
      </dsp:txXfrm>
    </dsp:sp>
    <dsp:sp modelId="{A0DD5099-8148-4D02-831B-F2DA3B342D76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D41E7-10CE-41B9-BA85-345D2EE2F2CA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Connect the Blockchain with AWS server.</a:t>
          </a:r>
        </a:p>
      </dsp:txBody>
      <dsp:txXfrm>
        <a:off x="4346820" y="411762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195A3-6283-734C-866E-A2D9EFA1F40D}">
      <dsp:nvSpPr>
        <dsp:cNvPr id="0" name=""/>
        <dsp:cNvSpPr/>
      </dsp:nvSpPr>
      <dsp:spPr>
        <a:xfrm>
          <a:off x="0" y="0"/>
          <a:ext cx="539336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BE466-023B-404C-AFB0-80623F4C825B}">
      <dsp:nvSpPr>
        <dsp:cNvPr id="0" name=""/>
        <dsp:cNvSpPr/>
      </dsp:nvSpPr>
      <dsp:spPr>
        <a:xfrm>
          <a:off x="0" y="0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 smart contract </a:t>
          </a:r>
        </a:p>
      </dsp:txBody>
      <dsp:txXfrm>
        <a:off x="0" y="0"/>
        <a:ext cx="5393361" cy="1087834"/>
      </dsp:txXfrm>
    </dsp:sp>
    <dsp:sp modelId="{456F9E5B-5730-724A-870D-374BDDE6B1D8}">
      <dsp:nvSpPr>
        <dsp:cNvPr id="0" name=""/>
        <dsp:cNvSpPr/>
      </dsp:nvSpPr>
      <dsp:spPr>
        <a:xfrm>
          <a:off x="0" y="1087834"/>
          <a:ext cx="5393361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6AD0A-49BB-5849-91D5-D3FFB9165A96}">
      <dsp:nvSpPr>
        <dsp:cNvPr id="0" name=""/>
        <dsp:cNvSpPr/>
      </dsp:nvSpPr>
      <dsp:spPr>
        <a:xfrm>
          <a:off x="0" y="1087834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Run on remix</a:t>
          </a:r>
        </a:p>
      </dsp:txBody>
      <dsp:txXfrm>
        <a:off x="0" y="1087834"/>
        <a:ext cx="5393361" cy="1087834"/>
      </dsp:txXfrm>
    </dsp:sp>
    <dsp:sp modelId="{A57324C2-85C8-EA48-ADA0-7E106EA9E4B3}">
      <dsp:nvSpPr>
        <dsp:cNvPr id="0" name=""/>
        <dsp:cNvSpPr/>
      </dsp:nvSpPr>
      <dsp:spPr>
        <a:xfrm>
          <a:off x="0" y="2175669"/>
          <a:ext cx="5393361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0D123-C6F8-B64E-8A4F-DC0A39FB3828}">
      <dsp:nvSpPr>
        <dsp:cNvPr id="0" name=""/>
        <dsp:cNvSpPr/>
      </dsp:nvSpPr>
      <dsp:spPr>
        <a:xfrm>
          <a:off x="0" y="2175669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Executed in  solidity smart contract </a:t>
          </a:r>
        </a:p>
      </dsp:txBody>
      <dsp:txXfrm>
        <a:off x="0" y="2175669"/>
        <a:ext cx="5393361" cy="1087834"/>
      </dsp:txXfrm>
    </dsp:sp>
    <dsp:sp modelId="{9598B794-59FF-A348-8E2D-9D8DA8D63EBF}">
      <dsp:nvSpPr>
        <dsp:cNvPr id="0" name=""/>
        <dsp:cNvSpPr/>
      </dsp:nvSpPr>
      <dsp:spPr>
        <a:xfrm>
          <a:off x="0" y="3263503"/>
          <a:ext cx="5393361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29478D-5345-F04B-B62A-C9413EA83AD5}">
      <dsp:nvSpPr>
        <dsp:cNvPr id="0" name=""/>
        <dsp:cNvSpPr/>
      </dsp:nvSpPr>
      <dsp:spPr>
        <a:xfrm>
          <a:off x="0" y="3263503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list the Art in Pinata</a:t>
          </a:r>
        </a:p>
      </dsp:txBody>
      <dsp:txXfrm>
        <a:off x="0" y="3263503"/>
        <a:ext cx="5393361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FD0-DA10-BA4C-B034-2E4823817CC4}">
      <dsp:nvSpPr>
        <dsp:cNvPr id="0" name=""/>
        <dsp:cNvSpPr/>
      </dsp:nvSpPr>
      <dsp:spPr>
        <a:xfrm>
          <a:off x="1922" y="870267"/>
          <a:ext cx="1099476" cy="3298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726" tIns="40726" rIns="40726" bIns="4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</a:p>
      </dsp:txBody>
      <dsp:txXfrm>
        <a:off x="100875" y="870267"/>
        <a:ext cx="901570" cy="329843"/>
      </dsp:txXfrm>
    </dsp:sp>
    <dsp:sp modelId="{80EAB1A3-CC64-1840-9CE6-FA0E78704B87}">
      <dsp:nvSpPr>
        <dsp:cNvPr id="0" name=""/>
        <dsp:cNvSpPr/>
      </dsp:nvSpPr>
      <dsp:spPr>
        <a:xfrm>
          <a:off x="1922" y="1200110"/>
          <a:ext cx="1000523" cy="22809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064" tIns="79064" rIns="79064" bIns="15812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Smart Contact</a:t>
          </a:r>
        </a:p>
      </dsp:txBody>
      <dsp:txXfrm>
        <a:off x="1922" y="1200110"/>
        <a:ext cx="1000523" cy="2280959"/>
      </dsp:txXfrm>
    </dsp:sp>
    <dsp:sp modelId="{9FECFE96-07C7-C947-A01A-28036193A19C}">
      <dsp:nvSpPr>
        <dsp:cNvPr id="0" name=""/>
        <dsp:cNvSpPr/>
      </dsp:nvSpPr>
      <dsp:spPr>
        <a:xfrm>
          <a:off x="1074432" y="870267"/>
          <a:ext cx="1099476" cy="3298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726" tIns="40726" rIns="40726" bIns="4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</a:t>
          </a:r>
        </a:p>
      </dsp:txBody>
      <dsp:txXfrm>
        <a:off x="1173385" y="870267"/>
        <a:ext cx="901570" cy="329843"/>
      </dsp:txXfrm>
    </dsp:sp>
    <dsp:sp modelId="{AAAABA12-F39B-5944-856A-2F7C1DCB5BEC}">
      <dsp:nvSpPr>
        <dsp:cNvPr id="0" name=""/>
        <dsp:cNvSpPr/>
      </dsp:nvSpPr>
      <dsp:spPr>
        <a:xfrm>
          <a:off x="1074432" y="1200110"/>
          <a:ext cx="1000523" cy="2280959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064" tIns="79064" rIns="79064" bIns="15812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</a:t>
          </a:r>
          <a:r>
            <a:rPr lang="en-US" sz="1200" kern="1200" baseline="0"/>
            <a:t> the transaction</a:t>
          </a:r>
          <a:endParaRPr lang="en-US" sz="1200" kern="1200"/>
        </a:p>
      </dsp:txBody>
      <dsp:txXfrm>
        <a:off x="1074432" y="1200110"/>
        <a:ext cx="1000523" cy="2280959"/>
      </dsp:txXfrm>
    </dsp:sp>
    <dsp:sp modelId="{4387513F-1BBD-134A-9937-A9BFAC9FF807}">
      <dsp:nvSpPr>
        <dsp:cNvPr id="0" name=""/>
        <dsp:cNvSpPr/>
      </dsp:nvSpPr>
      <dsp:spPr>
        <a:xfrm>
          <a:off x="2146942" y="870267"/>
          <a:ext cx="1099476" cy="3298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726" tIns="40726" rIns="40726" bIns="4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</a:t>
          </a:r>
        </a:p>
      </dsp:txBody>
      <dsp:txXfrm>
        <a:off x="2245895" y="870267"/>
        <a:ext cx="901570" cy="329843"/>
      </dsp:txXfrm>
    </dsp:sp>
    <dsp:sp modelId="{BB665098-9FBD-3341-AB8D-ADEAD564591C}">
      <dsp:nvSpPr>
        <dsp:cNvPr id="0" name=""/>
        <dsp:cNvSpPr/>
      </dsp:nvSpPr>
      <dsp:spPr>
        <a:xfrm>
          <a:off x="2146942" y="1200110"/>
          <a:ext cx="1000523" cy="228095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064" tIns="79064" rIns="79064" bIns="15812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Remix and solidity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46942" y="1200110"/>
        <a:ext cx="1000523" cy="2280959"/>
      </dsp:txXfrm>
    </dsp:sp>
    <dsp:sp modelId="{8685C3B0-3908-4A4F-87DD-C013FB3FF572}">
      <dsp:nvSpPr>
        <dsp:cNvPr id="0" name=""/>
        <dsp:cNvSpPr/>
      </dsp:nvSpPr>
      <dsp:spPr>
        <a:xfrm>
          <a:off x="3219452" y="870267"/>
          <a:ext cx="1099476" cy="3298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726" tIns="40726" rIns="40726" bIns="4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</a:t>
          </a:r>
        </a:p>
      </dsp:txBody>
      <dsp:txXfrm>
        <a:off x="3318405" y="870267"/>
        <a:ext cx="901570" cy="329843"/>
      </dsp:txXfrm>
    </dsp:sp>
    <dsp:sp modelId="{095E9DD4-DB60-484E-A70F-1AFD6559A75B}">
      <dsp:nvSpPr>
        <dsp:cNvPr id="0" name=""/>
        <dsp:cNvSpPr/>
      </dsp:nvSpPr>
      <dsp:spPr>
        <a:xfrm>
          <a:off x="3219452" y="1200110"/>
          <a:ext cx="1000523" cy="2280959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064" tIns="79064" rIns="79064" bIns="15812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Pinata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AWS server</a:t>
          </a:r>
        </a:p>
      </dsp:txBody>
      <dsp:txXfrm>
        <a:off x="3219452" y="1200110"/>
        <a:ext cx="1000523" cy="2280959"/>
      </dsp:txXfrm>
    </dsp:sp>
    <dsp:sp modelId="{583F7E92-BD67-4448-B636-E5D3B36B3334}">
      <dsp:nvSpPr>
        <dsp:cNvPr id="0" name=""/>
        <dsp:cNvSpPr/>
      </dsp:nvSpPr>
      <dsp:spPr>
        <a:xfrm>
          <a:off x="4291961" y="870267"/>
          <a:ext cx="1099476" cy="32984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726" tIns="40726" rIns="40726" bIns="4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</a:t>
          </a:r>
        </a:p>
      </dsp:txBody>
      <dsp:txXfrm>
        <a:off x="4390914" y="870267"/>
        <a:ext cx="901570" cy="329843"/>
      </dsp:txXfrm>
    </dsp:sp>
    <dsp:sp modelId="{2C7DC826-C053-074D-A90E-2BDCE468A933}">
      <dsp:nvSpPr>
        <dsp:cNvPr id="0" name=""/>
        <dsp:cNvSpPr/>
      </dsp:nvSpPr>
      <dsp:spPr>
        <a:xfrm>
          <a:off x="4291961" y="1200110"/>
          <a:ext cx="1000523" cy="228095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064" tIns="79064" rIns="79064" bIns="15812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Tokenized 721 NFT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 smart contract executed</a:t>
          </a:r>
        </a:p>
      </dsp:txBody>
      <dsp:txXfrm>
        <a:off x="4291961" y="1200110"/>
        <a:ext cx="1000523" cy="2280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87FD-950B-B94A-9DB1-B6DCD518BC5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75EE6-2044-1541-A30D-19EE9C4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75EE6-2044-1541-A30D-19EE9C452F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75EE6-2044-1541-A30D-19EE9C452F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75EE6-2044-1541-A30D-19EE9C452F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75EE6-2044-1541-A30D-19EE9C452F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4F9F-77CB-9945-86BA-64B7BAFB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45F82-515B-6E43-B5D5-A6C9710A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792A-30E2-A34C-ABA9-05947D6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1657-0D2B-2C4D-8F92-2109326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3730-A15A-F844-BCBC-B78F7E25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8D01-B8A2-2D47-83F6-019E4306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5A740-AEE8-F24D-A2AD-035F4F11B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345B-8268-0B48-982D-DD77DAA8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2459-9AEF-B64E-9547-3627B41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1F92-6C78-B64F-922F-DA051A41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8D59E-0095-6B4C-A6F1-03875890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DE71-6426-8740-ACB9-A4B21C60F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3DED-A0FB-1347-9D1B-6A6D4194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1669-1C60-064B-9F20-FE1D44FC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604F-D81A-B04B-8807-7A97E766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996E-AC06-584E-A46A-80512525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8509-A3D5-4146-AC25-A8B8A127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460C-7AC9-9847-A528-AE485CEA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DD18-CC04-C147-9F9D-F2184821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F0B9-6611-9E4F-ABBB-9229FBA9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F2CD-BA65-984A-9C8E-B1C99BA3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09047-556A-BE4A-BE6E-2AD4763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DA65-46F3-AE44-B800-1856876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7811-DCA0-0D4A-9384-C059D248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F98D-1ACA-E54F-9C91-871A2522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3990-CF90-544A-9D39-104D40E8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C167-31F6-6846-802C-590EE4109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F70D-9BD4-E245-84BC-79C6CB63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A88F-533F-4F4B-B9AB-1974EFF8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4AE02-8048-C74D-8FA5-7D089A28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FF0E-8E09-7844-BC55-EB2DA79B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B1C5-588E-B443-9EDD-3522CA4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1C07A-C832-EB44-B7D3-3FE3C8298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554E-29AD-C043-891C-8FCBCD72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D7AC8-0973-F740-8E9E-8D5052E57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A3D7E-91DD-4245-9783-62FA041F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08AC7-3477-784A-B687-7B601E63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78956-9200-C542-9E3C-59866B98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1293A-F190-2449-8649-8A6AF865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74D-D64E-3742-83EA-A68987AA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395FE-8138-3849-9B06-65EBA0D2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DF6A-4B46-5E44-8363-513C295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EA5BD-E6C9-D548-A202-8E4F87CB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AEB1B-868A-2349-A2DB-FA0B99EC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11A02-CED5-3943-B9C2-A7060C0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0787B-70B2-DD4A-8A3F-E218B9AA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7943-3745-F740-9236-F914F4B8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AE19-1E03-184D-9138-ADC44935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B096-FB44-6B4C-B00E-F2BF3E7E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DA8C-D58A-E84F-88AE-06648CB9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E036-5001-814C-B8FC-5BEED6BA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EBDA8-8798-6B44-AFDB-E56216F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E21F-2A08-A442-8AF2-74903013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1ADEA-390F-644F-B43C-19BB16884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A1D0-C1C4-6D49-B10F-4C08C175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733C-47FE-9445-98F8-0EEF1A2C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CC3A-97A7-6446-8E42-55C5D1DC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46EB-1EBF-BF4C-B957-0724B4C0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6D7FD-900F-C44C-AD55-A311AACB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6683-DDEF-7D49-A53B-0A3B7434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1E84-5259-8B45-BCE5-427C86E17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EAB7-1BD0-B144-A260-379B94C300E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9421-2D40-F040-955D-1E13920DA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BE8D-60CA-CA4E-AF21-B9B1FF5FD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514B-C4F4-7546-8665-0749719D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6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8.jpeg"/><Relationship Id="rId10" Type="http://schemas.microsoft.com/office/2007/relationships/diagramDrawing" Target="../diagrams/drawing2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29A6C-9402-094A-94AC-42BB800F6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96CB0-7882-454B-ADDA-E8439018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Team 4</a:t>
            </a:r>
          </a:p>
        </p:txBody>
      </p:sp>
      <p:sp>
        <p:nvSpPr>
          <p:cNvPr id="9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Ultimate Guide to Sales Operations in 2021 | Linkedin background, Sales  and marketing, Wallpaper linkedin business">
            <a:extLst>
              <a:ext uri="{FF2B5EF4-FFF2-40B4-BE49-F238E27FC236}">
                <a16:creationId xmlns:a16="http://schemas.microsoft.com/office/drawing/2014/main" id="{ABADAB2D-D8A0-8E47-8161-19799E46D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r="56994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6BDFD-27EB-F049-AB2D-02F45A39B924}"/>
              </a:ext>
            </a:extLst>
          </p:cNvPr>
          <p:cNvSpPr txBox="1"/>
          <p:nvPr/>
        </p:nvSpPr>
        <p:spPr>
          <a:xfrm>
            <a:off x="20" y="6172198"/>
            <a:ext cx="12191977" cy="6858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>
                <a:solidFill>
                  <a:srgbClr val="FFFFFF"/>
                </a:solidFill>
                <a:cs typeface="Calibri"/>
              </a:rPr>
              <a:t>NFT Market place</a:t>
            </a:r>
            <a:endParaRPr lang="en-US" sz="1500" b="1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br>
              <a:rPr lang="en-US" sz="1300">
                <a:solidFill>
                  <a:srgbClr val="FFFFFF"/>
                </a:solidFill>
              </a:rPr>
            </a:b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1511E8-85E7-7043-B2AA-9A59EBD5E250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NON-FUNGIBLE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53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8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48" descr="Electronic circuit board">
            <a:extLst>
              <a:ext uri="{FF2B5EF4-FFF2-40B4-BE49-F238E27FC236}">
                <a16:creationId xmlns:a16="http://schemas.microsoft.com/office/drawing/2014/main" id="{0F63DCDA-E2BE-40FC-8488-F4DA86491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1" r="450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3" name="Rectangle 9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1517-AC26-3A47-8B9D-7DC34FBB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Final Conclusions &amp; Challenges</a:t>
            </a: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2255FF5A-FF06-5447-B241-6712EA71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r>
              <a:rPr lang="en-US" sz="1700"/>
              <a:t>Additional library dependencies required?</a:t>
            </a:r>
          </a:p>
          <a:p>
            <a:endParaRPr lang="en-US" sz="1700"/>
          </a:p>
          <a:p>
            <a:r>
              <a:rPr lang="en-US" sz="1700"/>
              <a:t>List user external </a:t>
            </a:r>
          </a:p>
          <a:p>
            <a:endParaRPr lang="en-US" sz="1700">
              <a:effectLst/>
            </a:endParaRPr>
          </a:p>
          <a:p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7932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8" name="Rectangle 8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57B56-D857-334B-A329-DF79131D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NFT Talks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FTs cheat sheet: Everything you need to know about non-fungible tokens -  TechRepublic">
            <a:extLst>
              <a:ext uri="{FF2B5EF4-FFF2-40B4-BE49-F238E27FC236}">
                <a16:creationId xmlns:a16="http://schemas.microsoft.com/office/drawing/2014/main" id="{C9B76F7F-F68D-AD49-9F2D-BC084F9E0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" r="19085"/>
          <a:stretch/>
        </p:blipFill>
        <p:spPr bwMode="auto">
          <a:xfrm>
            <a:off x="5478000" y="640080"/>
            <a:ext cx="5567207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C2D70-DD19-C945-B815-3D472E9F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NFT Auction</a:t>
            </a:r>
            <a:br>
              <a:rPr lang="en-US" sz="5200"/>
            </a:br>
            <a:r>
              <a:rPr lang="en-US" sz="5200"/>
              <a:t>Platform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2CBB7-2629-4EEC-A340-E845B2A08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71636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4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191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7E90-4042-A143-850A-98145102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Data Preparation: </a:t>
            </a:r>
            <a:br>
              <a:rPr lang="en-US"/>
            </a:br>
            <a:r>
              <a:rPr lang="en-US"/>
              <a:t>Solidity and Remix</a:t>
            </a:r>
          </a:p>
        </p:txBody>
      </p:sp>
      <p:sp>
        <p:nvSpPr>
          <p:cNvPr id="5133" name="Freeform: Shape 192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34" name="Freeform: Shape 19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BABFF7D1-4773-4C49-AC76-55E46026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880072"/>
            <a:ext cx="1634057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mix - Ethereum IDE &amp;amp; community">
            <a:extLst>
              <a:ext uri="{FF2B5EF4-FFF2-40B4-BE49-F238E27FC236}">
                <a16:creationId xmlns:a16="http://schemas.microsoft.com/office/drawing/2014/main" id="{F4A4F19C-0B8E-9A4B-AE5A-3FA0F5C7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313" y="557273"/>
            <a:ext cx="2548728" cy="2426832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inata | Your Home for NFT Media">
            <a:extLst>
              <a:ext uri="{FF2B5EF4-FFF2-40B4-BE49-F238E27FC236}">
                <a16:creationId xmlns:a16="http://schemas.microsoft.com/office/drawing/2014/main" id="{9B3B93DC-B73A-A14A-A004-AB482BA5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4360476"/>
            <a:ext cx="2552700" cy="108027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Amazon Web Services selected as Edelweiss's preferred cloud provider">
            <a:extLst>
              <a:ext uri="{FF2B5EF4-FFF2-40B4-BE49-F238E27FC236}">
                <a16:creationId xmlns:a16="http://schemas.microsoft.com/office/drawing/2014/main" id="{F720EF12-70A5-5B40-B46F-E56E2D4F8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" r="3" b="11869"/>
          <a:stretch/>
        </p:blipFill>
        <p:spPr bwMode="auto">
          <a:xfrm>
            <a:off x="9473872" y="3396759"/>
            <a:ext cx="2533423" cy="216528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Freeform: Shape 19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6" name="Freeform: Shape 195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137" name="Content Placeholder 2">
            <a:extLst>
              <a:ext uri="{FF2B5EF4-FFF2-40B4-BE49-F238E27FC236}">
                <a16:creationId xmlns:a16="http://schemas.microsoft.com/office/drawing/2014/main" id="{795B99EC-697E-42BA-963C-8DBB1EDD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55613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2239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1F8DF4-0564-4298-BFB5-7ABE8814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758F9-F589-5C40-A706-B492C86A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4460543" cy="1494000"/>
          </a:xfrm>
        </p:spPr>
        <p:txBody>
          <a:bodyPr anchor="t">
            <a:normAutofit/>
          </a:bodyPr>
          <a:lstStyle/>
          <a:p>
            <a:r>
              <a:rPr lang="en-US"/>
              <a:t>Process Flow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7B9A50-0628-4DAA-85C2-732BEB94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45A9331-580D-41DF-BB59-DC7892BE0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C157E8A6-397A-4DEA-8B71-387AA72B8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B285-A93E-654A-BF33-6130DE06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4475354" cy="3805199"/>
          </a:xfrm>
        </p:spPr>
        <p:txBody>
          <a:bodyPr>
            <a:normAutofit/>
          </a:bodyPr>
          <a:lstStyle/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Smart contract: Import more libraries with </a:t>
            </a:r>
            <a:r>
              <a:rPr lang="en-US" sz="2000" b="1" u="sng">
                <a:solidFill>
                  <a:schemeClr val="tx1">
                    <a:alpha val="60000"/>
                  </a:schemeClr>
                </a:solidFill>
              </a:rPr>
              <a:t>AWS 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Connect to the blockchain smart contract</a:t>
            </a:r>
          </a:p>
          <a:p>
            <a:pPr lvl="2"/>
            <a:r>
              <a:rPr lang="en-US">
                <a:solidFill>
                  <a:schemeClr val="tx1">
                    <a:alpha val="60000"/>
                  </a:schemeClr>
                </a:solidFill>
              </a:rPr>
              <a:t>Slack</a:t>
            </a:r>
          </a:p>
          <a:p>
            <a:pPr lvl="2"/>
            <a:r>
              <a:rPr lang="en-US">
                <a:solidFill>
                  <a:schemeClr val="tx1">
                    <a:alpha val="60000"/>
                  </a:schemeClr>
                </a:solidFill>
              </a:rPr>
              <a:t>Discord</a:t>
            </a:r>
          </a:p>
          <a:p>
            <a:pPr lvl="2"/>
            <a:r>
              <a:rPr lang="en-US">
                <a:solidFill>
                  <a:schemeClr val="tx1">
                    <a:alpha val="60000"/>
                  </a:schemeClr>
                </a:solidFill>
              </a:rPr>
              <a:t>IPFS</a:t>
            </a:r>
          </a:p>
          <a:p>
            <a:pPr lvl="2"/>
            <a:r>
              <a:rPr lang="en-US">
                <a:solidFill>
                  <a:schemeClr val="tx1">
                    <a:alpha val="60000"/>
                  </a:schemeClr>
                </a:solidFill>
              </a:rPr>
              <a:t>Pinata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4D4C6E4C-963D-0F40-8EAA-ECC03974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2307" y="766800"/>
            <a:ext cx="1624178" cy="251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2C0492-0907-FE4E-9959-3093B1286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408" b="2"/>
          <a:stretch/>
        </p:blipFill>
        <p:spPr>
          <a:xfrm>
            <a:off x="8899084" y="810011"/>
            <a:ext cx="2526154" cy="2431684"/>
          </a:xfrm>
          <a:prstGeom prst="rect">
            <a:avLst/>
          </a:prstGeom>
        </p:spPr>
      </p:pic>
      <p:pic>
        <p:nvPicPr>
          <p:cNvPr id="2052" name="Picture 4" descr="Transparent Discord Logo PNG Square 2021 | Pnggrid">
            <a:extLst>
              <a:ext uri="{FF2B5EF4-FFF2-40B4-BE49-F238E27FC236}">
                <a16:creationId xmlns:a16="http://schemas.microsoft.com/office/drawing/2014/main" id="{103FEBEC-30D9-3A4A-9B4D-DE47E1F1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2099" y="3573092"/>
            <a:ext cx="2518108" cy="25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4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4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40" descr="Earth from space">
            <a:extLst>
              <a:ext uri="{FF2B5EF4-FFF2-40B4-BE49-F238E27FC236}">
                <a16:creationId xmlns:a16="http://schemas.microsoft.com/office/drawing/2014/main" id="{716846AB-77B2-41C4-9585-EACFC2DC1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1" r="208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6" name="Rectangle 14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17BFA-0C8D-9048-AA14-5A13F9F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Auction Screen shots</a:t>
            </a:r>
          </a:p>
        </p:txBody>
      </p:sp>
      <p:sp>
        <p:nvSpPr>
          <p:cNvPr id="157" name="Rectangle 14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Rectangle 1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AE277-939F-0F4F-AC9D-D04FE858762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/>
              <a:t>* https://blog.quantinsti.com/vader-sentiment/</a:t>
            </a:r>
          </a:p>
        </p:txBody>
      </p:sp>
    </p:spTree>
    <p:extLst>
      <p:ext uri="{BB962C8B-B14F-4D97-AF65-F5344CB8AC3E}">
        <p14:creationId xmlns:p14="http://schemas.microsoft.com/office/powerpoint/2010/main" val="11314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71C30908-CC24-4A2A-9DB3-54CEB4C84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F73A4-D38B-F84A-AC38-183AC0F1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Wallet Address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87C31FA0-D80C-4B22-ABE9-FC99A8347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8AD69-BDF6-044B-8CAE-437B0329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Art Royalty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92DEBD-290A-EA42-8773-12DD7D07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Revenue structure</a:t>
            </a:r>
          </a:p>
          <a:p>
            <a:r>
              <a:rPr lang="en-US" sz="2000"/>
              <a:t>Artis  Royalty 3% to 12%</a:t>
            </a:r>
          </a:p>
          <a:p>
            <a:r>
              <a:rPr lang="en-US" sz="2000"/>
              <a:t>Profit percentage 3%  up to 20% profit.</a:t>
            </a:r>
          </a:p>
          <a:p>
            <a:pPr marL="0" indent="0">
              <a:buNone/>
            </a:pPr>
            <a:r>
              <a:rPr lang="en-US" sz="2000"/>
              <a:t>7.5% up to 50% Profit.</a:t>
            </a:r>
          </a:p>
          <a:p>
            <a:pPr marL="0" indent="0">
              <a:buNone/>
            </a:pPr>
            <a:r>
              <a:rPr lang="en-US" sz="2000"/>
              <a:t>12% up to 100% and over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08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5AD6B7-EC22-5749-9583-5D946A22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Functions: Front End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7664BB-BEC8-0841-9EE6-5C65F86A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567" y="1176557"/>
            <a:ext cx="2490284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22A24828-5257-4058-AF6F-A011C56DD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87346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88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3 Presentations (MB edits)" id="{5A822AC8-5154-2344-87F5-6C71862E7A5C}" vid="{5626FDDF-691D-6245-8FBA-C6ECA06E4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3</vt:lpstr>
      <vt:lpstr>NFT Talks </vt:lpstr>
      <vt:lpstr>NFT Auction Platform</vt:lpstr>
      <vt:lpstr>Data Preparation:  Solidity and Remix</vt:lpstr>
      <vt:lpstr>Process Flow</vt:lpstr>
      <vt:lpstr>Auction Screen shots</vt:lpstr>
      <vt:lpstr>Wallet Address </vt:lpstr>
      <vt:lpstr>Art Royalty </vt:lpstr>
      <vt:lpstr>Functions: Front End</vt:lpstr>
      <vt:lpstr>PowerPoint Presentation</vt:lpstr>
      <vt:lpstr>Final Conclusions &amp;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michael.bowey@gmail.com</dc:creator>
  <cp:revision>1</cp:revision>
  <cp:lastPrinted>2021-08-28T13:55:09Z</cp:lastPrinted>
  <dcterms:created xsi:type="dcterms:W3CDTF">2021-07-15T13:56:51Z</dcterms:created>
  <dcterms:modified xsi:type="dcterms:W3CDTF">2021-09-02T03:21:30Z</dcterms:modified>
</cp:coreProperties>
</file>