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D3CF-1A63-4A01-87E8-26B318A9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C356E-D428-4F71-A8C4-3ADA3EED1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81E0-0868-469F-9602-75CC7C0B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27B-7463-4744-BB84-42635D35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4941-CD46-4D87-92F3-88DC75C8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9321-B875-4A7C-BFAC-FA613EE0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F0D3D-71BC-460D-8428-0C821F074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9C286-1C12-497A-A28C-7ACBB2BE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9B0A-CFF6-4882-8432-F841E10F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E04D-449C-47BD-883B-9C52BD91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BE245-0E2A-4621-8F8C-6565CB4C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7736-A1F8-4997-9E44-C05B64B2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69D1-CD2A-4836-920D-C369247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07EC-7B5A-4826-951E-5FC3E82E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4DE3-BAC5-4ADA-9E9D-08E7E97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5103-341F-4C8D-B752-38684DF8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3B58-5A1E-4B67-B820-4411AE78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8F0A-6A7B-46CA-8A31-D8AFAA80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0C55-B4D4-4AF8-82BA-106C867C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AA3F-CB7B-4E9A-A4EF-D3D046F7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A91F-AB9B-4C33-94DC-A94DE826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8C59-FF64-4A01-B0AE-0B8769E9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917C-A4F3-4D58-B2CD-1D03C8F8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6CFA-DBD1-4C66-9BF2-74035A6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2987-C6B8-4F1B-8D2C-D144A7A2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E9AB-0A4D-4329-B7F6-A4CB3366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C488-3569-4DC9-A853-628B10E8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312-07F0-4CD3-AC23-5E6947A4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E68F-6A27-4825-B107-4CA58094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2BC9F-89B4-4068-8112-6DE756C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B7B2A-68EB-481F-AA63-33F2629B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B586-B032-4B35-AA18-43AB2229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C0AEE-B6EC-4DB2-99E9-456E64D8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BD106-A86E-42F8-8626-590DD25F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2A362-EE9C-48B7-B8A0-D4F5FF9CA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20996-86DB-4020-9867-E47A23520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3D686-276E-4303-B36A-34BB0C20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2B0E5-2359-4689-B2D4-044012D3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36048-A57A-4006-AC7A-F0ECB31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8A2D-A148-4ED6-B9BE-3D7F26FC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37D7F-7139-4FBA-82E8-0DE4A0F8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245C-F5AF-403B-B836-7B6D30F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181C3-78F9-414E-8540-4C0BBEFB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F4B19-4C5A-42C2-8AE7-8813518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81882-4F2E-4E78-BD4F-1911F746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24A1F-CD62-4E67-BDAF-CD53A04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0091-D384-41B3-8452-2D855B0D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1A8C-E687-4725-8F37-6284CBD4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E5A1-486A-429C-A39B-8C66EBD23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1198-9775-410B-A196-7A61AAFC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5911-DF18-4445-A01B-260C00BB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A83D-7C80-4C97-8004-8D9B30B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100F-7195-4B04-A140-8DEDCBBB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DC06D-3C23-4E9A-B8E2-9FB5331A6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9D34-862A-4D64-B02F-FE852BCE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5DB-169D-4700-9333-76515094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44D2-A6C7-49C6-8EBB-FBEDE40C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77B6-318A-46E1-9305-2C680BD0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B28FF-0812-483E-A3A9-60F8C6F2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0906C-261A-4CC0-9C2A-721F2874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1B64-BB56-4BEC-B9AE-056E3C7F4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CC7F-C824-4232-ADE8-D2C0E3ED606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7173-3904-4D63-A692-8E33CC23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3DA9-3C9A-482C-B61C-57B983063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7D57-8633-4835-B3D4-2DA23E9B9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967F7093-A57B-43C9-9DF7-49EC84C07FF2}"/>
              </a:ext>
            </a:extLst>
          </p:cNvPr>
          <p:cNvSpPr/>
          <p:nvPr/>
        </p:nvSpPr>
        <p:spPr>
          <a:xfrm>
            <a:off x="1429580" y="1603513"/>
            <a:ext cx="1060174" cy="12987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A263E-DB6B-4C18-BDB5-345AECD47703}"/>
              </a:ext>
            </a:extLst>
          </p:cNvPr>
          <p:cNvSpPr/>
          <p:nvPr/>
        </p:nvSpPr>
        <p:spPr>
          <a:xfrm>
            <a:off x="2993336" y="1729408"/>
            <a:ext cx="106017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0935B-EEC7-40F4-9670-819723250EAF}"/>
              </a:ext>
            </a:extLst>
          </p:cNvPr>
          <p:cNvSpPr/>
          <p:nvPr/>
        </p:nvSpPr>
        <p:spPr>
          <a:xfrm>
            <a:off x="4572000" y="1729408"/>
            <a:ext cx="33130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A546B-8295-483A-8EB1-EF72372AC765}"/>
              </a:ext>
            </a:extLst>
          </p:cNvPr>
          <p:cNvSpPr/>
          <p:nvPr/>
        </p:nvSpPr>
        <p:spPr>
          <a:xfrm>
            <a:off x="4959626" y="1729408"/>
            <a:ext cx="33130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4FF66-E6A6-4340-8723-3AFCEA16A00A}"/>
              </a:ext>
            </a:extLst>
          </p:cNvPr>
          <p:cNvSpPr/>
          <p:nvPr/>
        </p:nvSpPr>
        <p:spPr>
          <a:xfrm>
            <a:off x="5334001" y="1729408"/>
            <a:ext cx="33130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0D228-1AC0-476D-8798-B41764AE0C11}"/>
              </a:ext>
            </a:extLst>
          </p:cNvPr>
          <p:cNvSpPr/>
          <p:nvPr/>
        </p:nvSpPr>
        <p:spPr>
          <a:xfrm>
            <a:off x="5708376" y="1729408"/>
            <a:ext cx="33130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6113C-A953-410F-9706-954A669EF917}"/>
              </a:ext>
            </a:extLst>
          </p:cNvPr>
          <p:cNvSpPr txBox="1"/>
          <p:nvPr/>
        </p:nvSpPr>
        <p:spPr>
          <a:xfrm>
            <a:off x="4512340" y="123418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5C627-C30E-4C3D-8D85-A6D1A17EB76B}"/>
              </a:ext>
            </a:extLst>
          </p:cNvPr>
          <p:cNvSpPr/>
          <p:nvPr/>
        </p:nvSpPr>
        <p:spPr>
          <a:xfrm>
            <a:off x="6573078" y="901148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48BE8F-E407-411D-9CB1-EA4D65C2A322}"/>
              </a:ext>
            </a:extLst>
          </p:cNvPr>
          <p:cNvSpPr/>
          <p:nvPr/>
        </p:nvSpPr>
        <p:spPr>
          <a:xfrm>
            <a:off x="6573078" y="1390686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659A7-D3DE-4D4A-BF22-D4B287754549}"/>
              </a:ext>
            </a:extLst>
          </p:cNvPr>
          <p:cNvSpPr/>
          <p:nvPr/>
        </p:nvSpPr>
        <p:spPr>
          <a:xfrm>
            <a:off x="6573078" y="1837155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D54B31-8A7D-44FA-8B36-FE9A16D76182}"/>
              </a:ext>
            </a:extLst>
          </p:cNvPr>
          <p:cNvSpPr/>
          <p:nvPr/>
        </p:nvSpPr>
        <p:spPr>
          <a:xfrm>
            <a:off x="6573078" y="2283624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70292-8722-41F7-8BAD-AAEB11ECB1C5}"/>
              </a:ext>
            </a:extLst>
          </p:cNvPr>
          <p:cNvSpPr/>
          <p:nvPr/>
        </p:nvSpPr>
        <p:spPr>
          <a:xfrm>
            <a:off x="6573078" y="2771288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82225-B032-483F-8D8F-028451FF4825}"/>
              </a:ext>
            </a:extLst>
          </p:cNvPr>
          <p:cNvSpPr/>
          <p:nvPr/>
        </p:nvSpPr>
        <p:spPr>
          <a:xfrm>
            <a:off x="6573078" y="3258952"/>
            <a:ext cx="19745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1AAAAD-2B56-44B7-AB3E-629F25E43952}"/>
              </a:ext>
            </a:extLst>
          </p:cNvPr>
          <p:cNvCxnSpPr>
            <a:stCxn id="4" idx="4"/>
            <a:endCxn id="6" idx="1"/>
          </p:cNvCxnSpPr>
          <p:nvPr/>
        </p:nvCxnSpPr>
        <p:spPr>
          <a:xfrm flipV="1">
            <a:off x="2489754" y="2252869"/>
            <a:ext cx="5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01A54-26B9-43A3-8C1D-B079CEF3CAA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53510" y="2252869"/>
            <a:ext cx="518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796AEF0-27BC-41EA-880F-B558F620279E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16200000" flipH="1">
            <a:off x="5321721" y="2192261"/>
            <a:ext cx="667288" cy="1835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17BBCE3-7CEF-45B1-A8B8-86B1FE8006AC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5400000" flipH="1" flipV="1">
            <a:off x="5714568" y="870899"/>
            <a:ext cx="643594" cy="1073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182309-C6AA-4E2B-9C04-9FC63A25760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039680" y="2021821"/>
            <a:ext cx="533398" cy="23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luo</dc:creator>
  <cp:lastModifiedBy>zhiyuan luo</cp:lastModifiedBy>
  <cp:revision>3</cp:revision>
  <dcterms:created xsi:type="dcterms:W3CDTF">2021-05-27T20:03:15Z</dcterms:created>
  <dcterms:modified xsi:type="dcterms:W3CDTF">2021-05-28T04:00:36Z</dcterms:modified>
</cp:coreProperties>
</file>