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9CC0-B774-45F9-BE4D-F08A9F512330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B7AC-7ED8-42A3-9F17-D1196994D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91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9CC0-B774-45F9-BE4D-F08A9F512330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B7AC-7ED8-42A3-9F17-D1196994D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37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9CC0-B774-45F9-BE4D-F08A9F512330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B7AC-7ED8-42A3-9F17-D1196994D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464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9CC0-B774-45F9-BE4D-F08A9F512330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B7AC-7ED8-42A3-9F17-D1196994D62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1059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9CC0-B774-45F9-BE4D-F08A9F512330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B7AC-7ED8-42A3-9F17-D1196994D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244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9CC0-B774-45F9-BE4D-F08A9F512330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B7AC-7ED8-42A3-9F17-D1196994D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293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9CC0-B774-45F9-BE4D-F08A9F512330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B7AC-7ED8-42A3-9F17-D1196994D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19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9CC0-B774-45F9-BE4D-F08A9F512330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B7AC-7ED8-42A3-9F17-D1196994D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068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9CC0-B774-45F9-BE4D-F08A9F512330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B7AC-7ED8-42A3-9F17-D1196994D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47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9CC0-B774-45F9-BE4D-F08A9F512330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B7AC-7ED8-42A3-9F17-D1196994D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57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9CC0-B774-45F9-BE4D-F08A9F512330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B7AC-7ED8-42A3-9F17-D1196994D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65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9CC0-B774-45F9-BE4D-F08A9F512330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B7AC-7ED8-42A3-9F17-D1196994D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72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9CC0-B774-45F9-BE4D-F08A9F512330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B7AC-7ED8-42A3-9F17-D1196994D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48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9CC0-B774-45F9-BE4D-F08A9F512330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B7AC-7ED8-42A3-9F17-D1196994D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99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9CC0-B774-45F9-BE4D-F08A9F512330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B7AC-7ED8-42A3-9F17-D1196994D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03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9CC0-B774-45F9-BE4D-F08A9F512330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B7AC-7ED8-42A3-9F17-D1196994D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43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9CC0-B774-45F9-BE4D-F08A9F512330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B7AC-7ED8-42A3-9F17-D1196994D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62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0AE9CC0-B774-45F9-BE4D-F08A9F512330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597B7AC-7ED8-42A3-9F17-D1196994D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062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4" r:id="rId1"/>
    <p:sldLayoutId id="2147484505" r:id="rId2"/>
    <p:sldLayoutId id="2147484506" r:id="rId3"/>
    <p:sldLayoutId id="2147484507" r:id="rId4"/>
    <p:sldLayoutId id="2147484508" r:id="rId5"/>
    <p:sldLayoutId id="2147484509" r:id="rId6"/>
    <p:sldLayoutId id="2147484510" r:id="rId7"/>
    <p:sldLayoutId id="2147484511" r:id="rId8"/>
    <p:sldLayoutId id="2147484512" r:id="rId9"/>
    <p:sldLayoutId id="2147484513" r:id="rId10"/>
    <p:sldLayoutId id="2147484514" r:id="rId11"/>
    <p:sldLayoutId id="2147484515" r:id="rId12"/>
    <p:sldLayoutId id="2147484516" r:id="rId13"/>
    <p:sldLayoutId id="2147484517" r:id="rId14"/>
    <p:sldLayoutId id="2147484518" r:id="rId15"/>
    <p:sldLayoutId id="2147484519" r:id="rId16"/>
    <p:sldLayoutId id="214748452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Präsentation des Projekts PAV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572177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Name: Julian Mader, Kevin Dusch und Jeremy Gassner</a:t>
            </a:r>
          </a:p>
          <a:p>
            <a:r>
              <a:rPr lang="de-DE" dirty="0" smtClean="0"/>
              <a:t>Klasse: IT12C</a:t>
            </a:r>
          </a:p>
          <a:p>
            <a:r>
              <a:rPr lang="de-DE" dirty="0" smtClean="0"/>
              <a:t>Fach: AUP</a:t>
            </a:r>
          </a:p>
          <a:p>
            <a:r>
              <a:rPr lang="de-DE" dirty="0" smtClean="0"/>
              <a:t>Datum: 15.04.2021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866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1861" y="2770909"/>
            <a:ext cx="10353762" cy="970450"/>
          </a:xfrm>
        </p:spPr>
        <p:txBody>
          <a:bodyPr/>
          <a:lstStyle/>
          <a:p>
            <a:r>
              <a:rPr lang="de-DE" u="sng" dirty="0" smtClean="0"/>
              <a:t>Programm</a:t>
            </a:r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127390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endParaRPr lang="de-DE" sz="2400" dirty="0" smtClean="0"/>
          </a:p>
          <a:p>
            <a:r>
              <a:rPr lang="de-DE" sz="2400" dirty="0" smtClean="0"/>
              <a:t>Alle Punkte des Kunden wurden eingebunden</a:t>
            </a:r>
          </a:p>
          <a:p>
            <a:r>
              <a:rPr lang="de-DE" sz="2400" dirty="0" smtClean="0"/>
              <a:t>Der Arbeitsauftrag der Projekts wurde erfüllt</a:t>
            </a:r>
          </a:p>
          <a:p>
            <a:r>
              <a:rPr lang="de-DE" sz="2400" dirty="0" smtClean="0"/>
              <a:t>Nur kleine Probleme beim Zeit Management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4535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>
                <a:effectLst/>
              </a:rPr>
              <a:t>Die Situation</a:t>
            </a:r>
          </a:p>
          <a:p>
            <a:r>
              <a:rPr lang="de-DE" sz="2400" dirty="0" smtClean="0">
                <a:effectLst/>
              </a:rPr>
              <a:t>Ist Analyse</a:t>
            </a:r>
          </a:p>
          <a:p>
            <a:r>
              <a:rPr lang="de-DE" sz="2400" dirty="0" smtClean="0">
                <a:effectLst/>
              </a:rPr>
              <a:t>Soll Konzept</a:t>
            </a:r>
          </a:p>
          <a:p>
            <a:r>
              <a:rPr lang="de-DE" sz="2400" dirty="0" smtClean="0">
                <a:effectLst/>
              </a:rPr>
              <a:t>Datenbank</a:t>
            </a:r>
          </a:p>
          <a:p>
            <a:r>
              <a:rPr lang="de-DE" sz="2400" dirty="0" smtClean="0">
                <a:effectLst/>
              </a:rPr>
              <a:t>Das Programm</a:t>
            </a:r>
          </a:p>
          <a:p>
            <a:r>
              <a:rPr lang="de-DE" sz="2400" dirty="0" smtClean="0">
                <a:effectLst/>
              </a:rPr>
              <a:t>Fazit</a:t>
            </a:r>
          </a:p>
          <a:p>
            <a:r>
              <a:rPr lang="de-DE" sz="2400" dirty="0" smtClean="0">
                <a:effectLst/>
              </a:rPr>
              <a:t>Quellen</a:t>
            </a:r>
            <a:endParaRPr lang="de-DE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626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Situation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Datenbank Projekt für das Fach AUP</a:t>
            </a:r>
          </a:p>
          <a:p>
            <a:r>
              <a:rPr lang="de-DE" sz="2400" dirty="0" smtClean="0"/>
              <a:t>Kundenauftrag von der Firma Soloplan GmbH</a:t>
            </a:r>
          </a:p>
          <a:p>
            <a:r>
              <a:rPr lang="de-DE" sz="2400" dirty="0" smtClean="0"/>
              <a:t>Entwicklung einer Applikation</a:t>
            </a:r>
          </a:p>
          <a:p>
            <a:r>
              <a:rPr lang="de-DE" sz="2400" dirty="0" smtClean="0"/>
              <a:t>Verwaltung der Firmendaten</a:t>
            </a:r>
          </a:p>
          <a:p>
            <a:endParaRPr lang="de-DE" sz="2400" dirty="0" smtClean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1863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Ist 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Soloplan besitzt bereits mehrere Verwaltungen</a:t>
            </a:r>
          </a:p>
          <a:p>
            <a:r>
              <a:rPr lang="de-DE" sz="2400" dirty="0" smtClean="0"/>
              <a:t>Pro Gebiet eine Verwaltung</a:t>
            </a:r>
          </a:p>
          <a:p>
            <a:r>
              <a:rPr lang="de-DE" sz="2400" dirty="0" smtClean="0"/>
              <a:t>Daten sind nicht von einander abhängig</a:t>
            </a:r>
          </a:p>
          <a:p>
            <a:r>
              <a:rPr lang="de-DE" sz="2400" dirty="0" smtClean="0"/>
              <a:t>Es fallen hohe Lizenz Kosten an</a:t>
            </a:r>
          </a:p>
          <a:p>
            <a:r>
              <a:rPr lang="de-DE" sz="2400" dirty="0" smtClean="0"/>
              <a:t>Nicht erfasste Daten werden in Excel Daten gespeichert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08733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 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Alle Verwaltungen in einer kombiniert</a:t>
            </a:r>
          </a:p>
          <a:p>
            <a:r>
              <a:rPr lang="de-DE" sz="2400" dirty="0" smtClean="0"/>
              <a:t>Daten werden in einer Datenbank gespeichert</a:t>
            </a:r>
          </a:p>
          <a:p>
            <a:r>
              <a:rPr lang="de-DE" sz="2400" dirty="0" smtClean="0"/>
              <a:t>Desktop Anwendung</a:t>
            </a:r>
          </a:p>
          <a:p>
            <a:r>
              <a:rPr lang="de-DE" sz="2400" dirty="0" smtClean="0"/>
              <a:t>Modul- bzw. Tab Aufbau(Pro Gebiet ein Modul)</a:t>
            </a:r>
          </a:p>
          <a:p>
            <a:r>
              <a:rPr lang="de-DE" sz="2400" dirty="0" smtClean="0"/>
              <a:t> Module: </a:t>
            </a:r>
          </a:p>
          <a:p>
            <a:endParaRPr lang="de-DE" sz="24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730" y="4679352"/>
            <a:ext cx="1083997" cy="110559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467" y="4608681"/>
            <a:ext cx="1149376" cy="117626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517" y="4679352"/>
            <a:ext cx="880063" cy="89706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522" y="4637459"/>
            <a:ext cx="1321346" cy="114748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9663" y="4637459"/>
            <a:ext cx="1333054" cy="1263366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893276" y="5943597"/>
            <a:ext cx="180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Mitarbeiter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2814883" y="5943597"/>
            <a:ext cx="180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Abteilung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4838456" y="5943597"/>
            <a:ext cx="180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Verträge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9433918" y="5943597"/>
            <a:ext cx="180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Räume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7073923" y="5943597"/>
            <a:ext cx="180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Position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01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2164711"/>
            <a:ext cx="10353762" cy="4058751"/>
          </a:xfrm>
        </p:spPr>
        <p:txBody>
          <a:bodyPr>
            <a:normAutofit/>
          </a:bodyPr>
          <a:lstStyle/>
          <a:p>
            <a:r>
              <a:rPr lang="de-DE" sz="2400" dirty="0" smtClean="0"/>
              <a:t>Daten werden in einer Datenbank gespeichert</a:t>
            </a:r>
          </a:p>
          <a:p>
            <a:r>
              <a:rPr lang="de-DE" sz="2400" dirty="0" smtClean="0"/>
              <a:t>Programm</a:t>
            </a:r>
            <a:r>
              <a:rPr lang="de-DE" sz="2400" dirty="0"/>
              <a:t>: </a:t>
            </a:r>
            <a:r>
              <a:rPr lang="de-DE" sz="2400" dirty="0" err="1" smtClean="0"/>
              <a:t>Xampp</a:t>
            </a:r>
            <a:endParaRPr lang="de-DE" sz="2400" dirty="0" smtClean="0"/>
          </a:p>
          <a:p>
            <a:r>
              <a:rPr lang="de-DE" sz="2400" dirty="0" smtClean="0"/>
              <a:t>Datenbank-Managementsystem: </a:t>
            </a:r>
            <a:r>
              <a:rPr lang="de-DE" sz="2400" dirty="0" err="1" smtClean="0"/>
              <a:t>My</a:t>
            </a:r>
            <a:r>
              <a:rPr lang="de-DE" sz="2400" dirty="0" smtClean="0"/>
              <a:t>-SQL</a:t>
            </a:r>
            <a:endParaRPr lang="de-DE" sz="2400" dirty="0"/>
          </a:p>
        </p:txBody>
      </p:sp>
      <p:pic>
        <p:nvPicPr>
          <p:cNvPr id="2050" name="Picture 2" descr="Datenbanksche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660" y="1898703"/>
            <a:ext cx="4290913" cy="446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69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TB_Employees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62204" y="1732449"/>
            <a:ext cx="6105353" cy="4058751"/>
          </a:xfrm>
        </p:spPr>
        <p:txBody>
          <a:bodyPr>
            <a:normAutofit/>
          </a:bodyPr>
          <a:lstStyle/>
          <a:p>
            <a:r>
              <a:rPr lang="de-DE" sz="2400" dirty="0" smtClean="0"/>
              <a:t>Haupttabelle</a:t>
            </a:r>
          </a:p>
          <a:p>
            <a:r>
              <a:rPr lang="de-DE" sz="2400" dirty="0" smtClean="0"/>
              <a:t>Speichert alle </a:t>
            </a:r>
            <a:r>
              <a:rPr lang="de-DE" sz="2400" dirty="0"/>
              <a:t>Personenbezogene </a:t>
            </a:r>
            <a:r>
              <a:rPr lang="de-DE" sz="2400" dirty="0" smtClean="0"/>
              <a:t>Daten</a:t>
            </a:r>
          </a:p>
          <a:p>
            <a:r>
              <a:rPr lang="de-DE" sz="2400" dirty="0" smtClean="0"/>
              <a:t>1*n Beziehung zu jeder Tabelle bis auf </a:t>
            </a:r>
            <a:r>
              <a:rPr lang="de-DE" sz="2400" dirty="0" err="1" smtClean="0"/>
              <a:t>TB_Rooms</a:t>
            </a:r>
            <a:endParaRPr lang="de-DE" sz="2400" dirty="0" smtClean="0"/>
          </a:p>
          <a:p>
            <a:endParaRPr lang="de-DE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009" y="1732449"/>
            <a:ext cx="25431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5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TB_Roomsemployees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35535" y="1732449"/>
            <a:ext cx="5432022" cy="4058751"/>
          </a:xfrm>
        </p:spPr>
        <p:txBody>
          <a:bodyPr>
            <a:normAutofit/>
          </a:bodyPr>
          <a:lstStyle/>
          <a:p>
            <a:r>
              <a:rPr lang="de-DE" sz="2400" dirty="0" smtClean="0"/>
              <a:t>Verbindungstabelle zwischen Personen und Räume</a:t>
            </a:r>
          </a:p>
          <a:p>
            <a:r>
              <a:rPr lang="de-DE" sz="2400" dirty="0" smtClean="0"/>
              <a:t>Speichert welche Personen in Raum arbeiten</a:t>
            </a:r>
          </a:p>
          <a:p>
            <a:r>
              <a:rPr lang="de-DE" sz="2400" dirty="0" smtClean="0"/>
              <a:t>Speichert in welche Räume eine Person arbeitet</a:t>
            </a:r>
          </a:p>
          <a:p>
            <a:r>
              <a:rPr lang="de-DE" sz="2400" dirty="0" smtClean="0"/>
              <a:t>1*n Beziehung zu </a:t>
            </a:r>
            <a:r>
              <a:rPr lang="de-DE" sz="2400" dirty="0" err="1" smtClean="0"/>
              <a:t>TB_Employees</a:t>
            </a:r>
            <a:r>
              <a:rPr lang="de-DE" sz="2400" dirty="0" smtClean="0"/>
              <a:t> und </a:t>
            </a:r>
            <a:r>
              <a:rPr lang="de-DE" sz="2400" dirty="0" err="1" smtClean="0"/>
              <a:t>TB_Rooms</a:t>
            </a:r>
            <a:endParaRPr lang="de-DE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680" y="2106410"/>
            <a:ext cx="2349818" cy="82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1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69527" y="160578"/>
            <a:ext cx="5764532" cy="1019830"/>
          </a:xfrm>
        </p:spPr>
        <p:txBody>
          <a:bodyPr>
            <a:normAutofit/>
          </a:bodyPr>
          <a:lstStyle/>
          <a:p>
            <a:r>
              <a:rPr lang="de-DE" dirty="0" smtClean="0"/>
              <a:t>Speichert alle Daten von den Abteilungen</a:t>
            </a:r>
          </a:p>
          <a:p>
            <a:r>
              <a:rPr lang="de-DE" dirty="0" smtClean="0"/>
              <a:t>1*n Beziehung zu </a:t>
            </a:r>
            <a:r>
              <a:rPr lang="de-DE" dirty="0" err="1" smtClean="0"/>
              <a:t>TB_Employees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36" y="120879"/>
            <a:ext cx="1771220" cy="141697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840" y="1678363"/>
            <a:ext cx="1771220" cy="102318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463" y="2842052"/>
            <a:ext cx="1730890" cy="145552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463" y="4438081"/>
            <a:ext cx="1730890" cy="2364142"/>
          </a:xfrm>
          <a:prstGeom prst="rect">
            <a:avLst/>
          </a:prstGeom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5569527" y="1660114"/>
            <a:ext cx="5764532" cy="10198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Speichert alle Daten von den Positionen</a:t>
            </a:r>
          </a:p>
          <a:p>
            <a:r>
              <a:rPr lang="de-DE" dirty="0" smtClean="0"/>
              <a:t>1*n Beziehung zu </a:t>
            </a:r>
            <a:r>
              <a:rPr lang="de-DE" dirty="0" err="1" smtClean="0"/>
              <a:t>TB_Employees</a:t>
            </a:r>
            <a:endParaRPr lang="de-DE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5569527" y="3159650"/>
            <a:ext cx="5764532" cy="10198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Speichert alle Daten von den Räumen</a:t>
            </a:r>
          </a:p>
          <a:p>
            <a:r>
              <a:rPr lang="de-DE" dirty="0" smtClean="0"/>
              <a:t>1*n Beziehung zu </a:t>
            </a:r>
            <a:r>
              <a:rPr lang="de-DE" dirty="0" err="1"/>
              <a:t>TB_Roomsemployees</a:t>
            </a:r>
            <a:endParaRPr lang="de-DE" dirty="0"/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5569527" y="5110237"/>
            <a:ext cx="5764532" cy="10198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Speichert alle Arbeitsverträge und deren Daten</a:t>
            </a:r>
          </a:p>
          <a:p>
            <a:r>
              <a:rPr lang="de-DE" dirty="0" smtClean="0"/>
              <a:t>1*n Beziehung zu </a:t>
            </a:r>
            <a:r>
              <a:rPr lang="de-DE" dirty="0" err="1" smtClean="0"/>
              <a:t>TB_Employees</a:t>
            </a:r>
            <a:endParaRPr lang="de-DE" dirty="0"/>
          </a:p>
        </p:txBody>
      </p:sp>
      <p:sp>
        <p:nvSpPr>
          <p:cNvPr id="12" name="Pfeil nach rechts 11"/>
          <p:cNvSpPr/>
          <p:nvPr/>
        </p:nvSpPr>
        <p:spPr>
          <a:xfrm>
            <a:off x="3142212" y="454362"/>
            <a:ext cx="2152995" cy="216131"/>
          </a:xfrm>
          <a:prstGeom prst="rightArrow">
            <a:avLst>
              <a:gd name="adj1" fmla="val 11538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/>
          <p:cNvSpPr/>
          <p:nvPr/>
        </p:nvSpPr>
        <p:spPr>
          <a:xfrm>
            <a:off x="3142212" y="1973822"/>
            <a:ext cx="2152995" cy="216131"/>
          </a:xfrm>
          <a:prstGeom prst="rightArrow">
            <a:avLst>
              <a:gd name="adj1" fmla="val 11538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>
            <a:off x="3142212" y="3493282"/>
            <a:ext cx="2152995" cy="216131"/>
          </a:xfrm>
          <a:prstGeom prst="rightArrow">
            <a:avLst>
              <a:gd name="adj1" fmla="val 11538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/>
          <p:cNvSpPr/>
          <p:nvPr/>
        </p:nvSpPr>
        <p:spPr>
          <a:xfrm>
            <a:off x="3142212" y="5412334"/>
            <a:ext cx="2152995" cy="216131"/>
          </a:xfrm>
          <a:prstGeom prst="rightArrow">
            <a:avLst>
              <a:gd name="adj1" fmla="val 11538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51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Schiefer</Template>
  <TotalTime>0</TotalTime>
  <Words>230</Words>
  <Application>Microsoft Office PowerPoint</Application>
  <PresentationFormat>Breitbild</PresentationFormat>
  <Paragraphs>62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Calisto MT</vt:lpstr>
      <vt:lpstr>Trebuchet MS</vt:lpstr>
      <vt:lpstr>Wingdings 2</vt:lpstr>
      <vt:lpstr>Schiefer</vt:lpstr>
      <vt:lpstr>Präsentation des Projekts PAV</vt:lpstr>
      <vt:lpstr>Gliederung</vt:lpstr>
      <vt:lpstr>Die Situation</vt:lpstr>
      <vt:lpstr>Ist Analyse</vt:lpstr>
      <vt:lpstr>Soll Konzept</vt:lpstr>
      <vt:lpstr>Datenbank</vt:lpstr>
      <vt:lpstr>TB_Employees</vt:lpstr>
      <vt:lpstr>TB_Roomsemployees</vt:lpstr>
      <vt:lpstr>PowerPoint-Präsentation</vt:lpstr>
      <vt:lpstr>Programm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des Projekts PAV</dc:title>
  <dc:creator>Gassner Jeremy</dc:creator>
  <cp:lastModifiedBy>Gassner Jeremy</cp:lastModifiedBy>
  <cp:revision>20</cp:revision>
  <dcterms:created xsi:type="dcterms:W3CDTF">2021-04-14T19:17:23Z</dcterms:created>
  <dcterms:modified xsi:type="dcterms:W3CDTF">2021-04-14T20:57:06Z</dcterms:modified>
</cp:coreProperties>
</file>