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326300" y="3723550"/>
            <a:ext cx="9535924" cy="1759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Maximiliano Neiner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Octavio Villegas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467425" y="631450"/>
            <a:ext cx="9414225" cy="2601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Programación II 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 #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Clase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Excepciones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Excepciones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25625" y="1236475"/>
            <a:ext cx="9191975" cy="59852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ruta de acceso no es válida porque...</a:t>
            </a:r>
          </a:p>
          <a:p>
            <a:pPr indent="-220133" lvl="1" marL="762000" marR="0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una cadena de longitud cero, contiene sólo espacios en blanco, o contiene caracteres no válidos.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ArgumentException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indent="-220133" lvl="1" marL="762000" marR="0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ruta de acceso es 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ArgumentNullException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indent="-220133" lvl="0" marL="381000" marR="0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señala a una ruta de acceso que no existe.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FileNotFoundException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DirectoryNotFoundException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indent="-220133" lvl="0" marL="381000" marR="0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archivo está en uso por otro proceso o hay un error de E/S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IOException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indent="-220133" lvl="0" marL="381000" marR="0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ruta supera la longitud máxima definida por el sistema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PathTooLongException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indent="-220133" lvl="0" marL="381000" marR="0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nombre de archivo o de directorio de la ruta de acceso contiene un signo de dos puntos (:) o tiene un formato no válido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NotSupportedException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indent="-220133" lvl="0" marL="381000" marR="0" algn="l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usuario no tiene los permisos necesarios para ver la ruta de acceso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SecurityException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56300" y="1575150"/>
            <a:ext cx="9269574" cy="46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Serialización XML 1/3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25625" y="1405800"/>
            <a:ext cx="9191975" cy="56130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serialización XML sólo serializa los campos públicos y los valores de propiedad de un objeto en una secuencia XML.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serialización XML no convierte los métodos, indexadores, campos privados ni propiedades de sólo lectura (salvo colecciones de sólo lectura).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serializar todos los campos y propiedades, tanto públicos como privados, de un objeto, utilice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 lugar de la serialización XML.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central de la serialización XML es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sus métodos más importantes son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Serialización XML 2/3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6300" y="1575150"/>
            <a:ext cx="9269574" cy="4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secuencia XML que genera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cumple con la recomendación 1.0 del W3C (www.w3.org) acerca del lenguaje de definición de esquemas XML (XSD).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Además, los tipos de datos generados cumplen las especificaciones enumeradas en el documento titulado "XML Schema Part 2: Datatypes".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 crear una aplicación que utiliza la clase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debe tener en cuenta los siguientes elementos y sus implicaciones: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Serialización XML 3/3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25625" y="1624525"/>
            <a:ext cx="9191975" cy="46993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crea archivos C# (.cs) y los compila en archivos .dll en el directorio especificado por la variable de entorno TEMP; la serialización se produce con esos archivos DLL.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clase debe tener un constructor predeterminado para que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pueda serializarla.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 se pueden serializar los atributos y propiedades públicas.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métodos no se pueden serializar.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56300" y="1575150"/>
            <a:ext cx="9269574" cy="46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25625" y="1624525"/>
            <a:ext cx="9191975" cy="4517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XmlSerializer (System.Type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 una nueva instancia de la clase XmlSerializer la cual puede serializar objetos del tipo especificado en el parámetro type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Serialize (System.IO.Stream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Object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 el objeto especificado y escribe en un documento Xml usando el Stream especificado.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Deserialize (System.IO.Stream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Deserializa el documento Xml contenido por el Stream especificado.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56300" y="1575150"/>
            <a:ext cx="9269574" cy="46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XmlTextWriter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25625" y="1624525"/>
            <a:ext cx="9191975" cy="5129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Provee una manera de generar archivos con contenido de datos XML que cumple con la recomendación 1.0 del W3C (www.w3.org) acerca del lenguaje de definición de esquemas XML (XSD).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 (string filename, System.Text.Encoding encoding)</a:t>
            </a:r>
          </a:p>
          <a:p>
            <a:pPr indent="-220133" lvl="2" marL="1143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 una instancia de XmlTextWriter.</a:t>
            </a:r>
          </a:p>
          <a:p>
            <a:pPr indent="-220133" lvl="2" marL="1143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filename indica en que archivo se escribirá.</a:t>
            </a:r>
          </a:p>
          <a:p>
            <a:pPr indent="-220133" lvl="2" marL="1143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 encoding se indicará cual será la codificación.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56300" y="1575150"/>
            <a:ext cx="9269574" cy="29760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Introducción.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 – Serialización XML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1852075"/>
            <a:ext cx="8826500" cy="52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13825" y="1919100"/>
            <a:ext cx="8669850" cy="567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a serializar.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writer;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escribirá en XML.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serializará.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writer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(ArchivoXml, Codificación);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indica ubicación del archivo XML y su codificación.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typeof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indica el tipo de objeto ha serializar.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ser.Serialize(writer, p);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//Serializa el objeto p en el archivo contenido en writer.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writer.Close();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cierra el objeto writer.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56300" y="1575150"/>
            <a:ext cx="9269574" cy="46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de XmlSerializer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XmlTextWriter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XmlTextReader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25625" y="1624525"/>
            <a:ext cx="9191975" cy="29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Provee una manera de leer archivos con contenido de datos XML.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XmlTextReader (string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0133" lvl="2" marL="1143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 una instancia de XmlTextReader.</a:t>
            </a:r>
          </a:p>
          <a:p>
            <a:pPr indent="-220133" lvl="2" marL="1143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Wingdings"/>
              <a:buChar char="§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url indica en que archivo están los datos XML.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 – Deserialización XML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1513400"/>
            <a:ext cx="8826500" cy="57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13825" y="1580425"/>
            <a:ext cx="8669850" cy="6605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aux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alojará los datos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//contenidos en el archivo XML.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reader;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leerá XML.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Deserializará.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XmlTextReader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(ArchivoXml);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indica ubicación del archivo XML.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XmlSerializer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typeof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indica el tipo de objeto ha serializar.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 =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ser.Deserialize(reader);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//Deserializa el archivo contenido en reader, lo guarda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//en aux.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reader.Close();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cierra el objeto reader.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56300" y="1575150"/>
            <a:ext cx="9269574" cy="35210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BinaryFormatter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525625" y="1624525"/>
            <a:ext cx="9191975" cy="53255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 y Deserializa objetos en formato binario.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encuentra en el espacio de nombres System.Runtime.Serialization.Formatters.Binary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Puede serializar campos públicos y privados.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clase debe tener un constructor predeterminado para que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pueda serializarla.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métodos más importantes de la clase BinaryFormatter son: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Serialize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 de BinaryFormatter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525625" y="1624525"/>
            <a:ext cx="9191975" cy="49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BinaryFormatter()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 una nueva instancia de la clase BinaryFormatter.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Serialize(System.IO.FileStream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seralizationStream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Object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 el objeto especificado y escribe en un archivo binario usando el serializationStream especificado.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Deserialize(System.IO.FileStream serialization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Deserializa el archivo binario contenido por el serializationStream especificado.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56300" y="1575150"/>
            <a:ext cx="9269574" cy="35210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Clase FileStream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525625" y="1624525"/>
            <a:ext cx="9191975" cy="57294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 un objeto para leer, escribir, abrir y cerrar archivos.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FileStream 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System.IO.FileMode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06022" lvl="2" marL="1143000" marR="0" algn="l">
              <a:lnSpc>
                <a:spcPct val="108035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Wingdings"/>
              <a:buChar char="§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 una instancia de FileStream, indicando ubicación y el modo en que se creará o abrirá el archivo.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byte[]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int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int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06022" lvl="2" marL="1143000" marR="0" algn="l">
              <a:lnSpc>
                <a:spcPct val="108035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Wingdings"/>
              <a:buChar char="§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un bloque de bytes y escribe los datos en el buffer dado.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Seek 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System.IO.SeekOrigin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06022" lvl="2" marL="1143000" marR="0" algn="l">
              <a:lnSpc>
                <a:spcPct val="108035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Wingdings"/>
              <a:buChar char="§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Establece la posición del stream al valor dado.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r>
              <a:rPr b="1" lang="en-US" sz="2666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int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int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06022" lvl="2" marL="1143000" marR="0" algn="l">
              <a:lnSpc>
                <a:spcPct val="108035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Wingdings"/>
              <a:buChar char="§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un bloque de bytes en el stream.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 – Serialización Binaria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75" y="1852075"/>
            <a:ext cx="8826500" cy="52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98500" y="1919100"/>
            <a:ext cx="8669850" cy="567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a serializar.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fs;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escribirá en binario.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serializará.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(ArchivoBinario,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FileMode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.Create);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indica ubicación del archivo binario y el modo.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crea el objeto serializador.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ser.Serialize(fs, p);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//Serializa el objeto p en el archivo contenido en fs.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fs.Close();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cierra el objeto fs.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525625" y="1416400"/>
            <a:ext cx="9191975" cy="48827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 Qué es ?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el proceso de convertir un objeto en memoria en una secuencia lineal de bytes.</a:t>
            </a:r>
          </a:p>
          <a:p>
            <a:pPr indent="-276577" lvl="0" marL="381000" marR="0" algn="l">
              <a:lnSpc>
                <a:spcPct val="123214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 Para qué sirve ?</a:t>
            </a:r>
          </a:p>
          <a:p>
            <a:pPr indent="-248355" lvl="1" marL="762000" marR="0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pasarlo a otro proceso.</a:t>
            </a:r>
          </a:p>
          <a:p>
            <a:pPr indent="-248355" lvl="1" marL="762000" marR="0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pasarlo a otra máquina.</a:t>
            </a:r>
          </a:p>
          <a:p>
            <a:pPr indent="-248355" lvl="1" marL="762000" marR="0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grabarlo en disco.</a:t>
            </a:r>
          </a:p>
          <a:p>
            <a:pPr indent="-248355" lvl="1" marL="762000" marR="0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grabarlo en una base de datos.</a:t>
            </a:r>
          </a:p>
          <a:p>
            <a:pPr indent="-248355" lvl="1" marL="762000" marR="0" algn="l">
              <a:lnSpc>
                <a:spcPct val="123214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 – Deserialización Binaria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1513400"/>
            <a:ext cx="8826500" cy="57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13825" y="1580425"/>
            <a:ext cx="8669850" cy="6605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aux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alojará los datos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//contenidos en el archivo binario.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fs;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leerá en binario.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ser;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//Objeto que Deserializará.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66CC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FileStream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(ArchivoBinario,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FileMode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.Open);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indica ubicación del archivo binario y el modo.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=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BinaryFormatter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crea el objeto deserializador.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 = (</a:t>
            </a:r>
            <a:r>
              <a:rPr lang="en-US" sz="2666">
                <a:solidFill>
                  <a:srgbClr val="0099FF"/>
                </a:solidFill>
                <a:latin typeface="Arial"/>
                <a:ea typeface="Arial"/>
                <a:cs typeface="Arial"/>
                <a:sym typeface="Arial"/>
              </a:rPr>
              <a:t>Dato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ser.Deserialize(fs);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//Deserializa el archivo contenido en fs, lo guarda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//en aux.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fs.Close();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//Se cierra el objeto fs.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Los Formatters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25625" y="1624525"/>
            <a:ext cx="9100250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Controlan el formato de la serialización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a XML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defecto incluye sólo las propiedades públicas.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defecto incluyen todos los miembros.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Custom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Usted decide.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 después ?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reconstruye el objeto mediante Deserialización - proceso inverso - en el mismo proceso o no, en la misma máquina o no.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Excepciones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25625" y="1624525"/>
            <a:ext cx="9191975" cy="32688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</a:t>
            </a:r>
            <a:r>
              <a:rPr b="1"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escribe caracteres en archivos de texto.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</a:t>
            </a:r>
            <a:r>
              <a:rPr b="1"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lee desde un archivo de texto.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Ambas clases se encuentran en el espacio de nombres System.IO.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 de StreamWriter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25625" y="1624525"/>
            <a:ext cx="9191975" cy="5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 (string path)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 una nueva instancia de la clase StreamWriter, en un path específico. Si el archivo existe, se sobrescribirá, sino se creará.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 (string path, bool append)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Ídem anterior, si append es true, se agregarán datos al archivo existente. Caso contrario, se sobrescribirá el archivo.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Cierra el objeto StreamWriter.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(string value)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una cadena en el archivo.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6300" y="1575150"/>
            <a:ext cx="9269574" cy="4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Archivos de Texto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StreamWriter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StreamReader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Excepciones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XML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Serialización Binaria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Métodos de StreamReader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25625" y="1624525"/>
            <a:ext cx="9191975" cy="57947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StreamReader (string path)</a:t>
            </a:r>
          </a:p>
          <a:p>
            <a:pPr indent="-206022" lvl="1" marL="762000" marR="0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Inicializa una nueva instancia de la clase StreamReader. El path especifica de donde se leerán los datos.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  <a:p>
            <a:pPr indent="-206022" lvl="1" marL="762000" marR="0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Cierra el objeto StreamReader.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Read()</a:t>
            </a:r>
          </a:p>
          <a:p>
            <a:pPr indent="-206022" lvl="1" marL="762000" marR="0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un carácter del stream y avanza carácter a carácter. Retorna un entero.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ReadLine()</a:t>
            </a:r>
          </a:p>
          <a:p>
            <a:pPr indent="-206022" lvl="1" marL="762000" marR="0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una línea de caracteres del stream y lo retorna como un string.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ReadToEnd()</a:t>
            </a:r>
          </a:p>
          <a:p>
            <a:pPr indent="-206022" lvl="1" marL="762000" marR="0" algn="l">
              <a:lnSpc>
                <a:spcPct val="107954"/>
              </a:lnSpc>
              <a:spcBef>
                <a:spcPts val="552"/>
              </a:spcBef>
              <a:spcAft>
                <a:spcPts val="0"/>
              </a:spcAft>
              <a:buClr>
                <a:srgbClr val="FFFFFF"/>
              </a:buClr>
              <a:buSzPct val="101851"/>
              <a:buFont typeface="Courier New"/>
              <a:buChar char="o"/>
            </a:pPr>
            <a:r>
              <a:rPr lang="en-US" sz="244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Lee todo el stream y lo retorna como una cadena de caracteres.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