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C1B18-627F-B9AD-9322-B4949EED5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POPORROS TOURS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67122-92D9-8178-2E97-8B60468B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Proyecto #1 de programación básica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106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50E81-A6C1-05FF-3C38-DBE9CB07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RECOMENDATIONS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E4624-8A33-C436-9098-E5E1CCA9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Try to have more practice doing basic html coding in the class, with the advice of the course teacher.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Reinforce the learning of the tags used for inserting images, moving images, changing fonts, inserting hyperlinks.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Integrate more in group activities with classmates to level up in the basic knowledge of HTML, about the VS Code application, CSS, and CSS.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208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312AB-A54B-5B8E-7763-D0D6B8FC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400" b="1" dirty="0">
                <a:solidFill>
                  <a:schemeClr val="tx2">
                    <a:lumMod val="50000"/>
                  </a:schemeClr>
                </a:solidFill>
              </a:rPr>
              <a:t>POPORROS TOURS TEAM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633B9-AB10-7A4B-D092-6560FF68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DAYAN STEVEN GARCIA PEREZ (CODE DESIGNER – DISEÑADOR CODIGO)</a:t>
            </a:r>
          </a:p>
          <a:p>
            <a:r>
              <a:rPr lang="es-MX" dirty="0"/>
              <a:t>FABIAN GAMBOA (CODE DESIGNER – DISEÑADOR CODIGO)</a:t>
            </a:r>
          </a:p>
          <a:p>
            <a:r>
              <a:rPr lang="es-MX" dirty="0"/>
              <a:t>GEIDER DAVID PARALES (WEB DEVELOPMENT – DESARROLLADOR PAGINA WEB)</a:t>
            </a:r>
          </a:p>
          <a:p>
            <a:r>
              <a:rPr lang="es-MX" dirty="0"/>
              <a:t>JULIAN </a:t>
            </a:r>
            <a:r>
              <a:rPr lang="es-MX"/>
              <a:t>ANDRES MONTOYA </a:t>
            </a:r>
            <a:r>
              <a:rPr lang="es-MX" dirty="0"/>
              <a:t>(TESTER – QUIEN HACE PRUEBA DE CODIGO)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451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93DC2-70F7-E993-50F0-63824890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PAGE SKETCH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F7D71E-C86B-496F-97F3-7F721DE8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912165" y="715251"/>
            <a:ext cx="4378038" cy="7630367"/>
          </a:xfrm>
        </p:spPr>
      </p:pic>
    </p:spTree>
    <p:extLst>
      <p:ext uri="{BB962C8B-B14F-4D97-AF65-F5344CB8AC3E}">
        <p14:creationId xmlns:p14="http://schemas.microsoft.com/office/powerpoint/2010/main" val="124006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572E4-09E0-9E54-6FF6-E56F357F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OBJECTIVES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B83F5-B370-06B3-8020-A0AD4DCE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725718"/>
            <a:ext cx="8825659" cy="1137227"/>
          </a:xfrm>
        </p:spPr>
        <p:txBody>
          <a:bodyPr>
            <a:normAutofit lnSpcReduction="10000"/>
          </a:bodyPr>
          <a:lstStyle/>
          <a:p>
            <a:r>
              <a:rPr lang="es-CO" dirty="0"/>
              <a:t>Create </a:t>
            </a:r>
            <a:r>
              <a:rPr lang="es-CO" dirty="0" err="1"/>
              <a:t>an</a:t>
            </a:r>
            <a:r>
              <a:rPr lang="es-CO" dirty="0"/>
              <a:t> interactive page.</a:t>
            </a:r>
          </a:p>
          <a:p>
            <a:r>
              <a:rPr lang="es-CO" dirty="0"/>
              <a:t>Use the </a:t>
            </a:r>
            <a:r>
              <a:rPr lang="es-CO" dirty="0" err="1"/>
              <a:t>knowledge</a:t>
            </a:r>
            <a:r>
              <a:rPr lang="es-CO" dirty="0"/>
              <a:t> </a:t>
            </a:r>
            <a:r>
              <a:rPr lang="es-CO" dirty="0" err="1"/>
              <a:t>learned</a:t>
            </a:r>
            <a:r>
              <a:rPr lang="es-CO" dirty="0"/>
              <a:t> in </a:t>
            </a:r>
            <a:r>
              <a:rPr lang="es-CO" dirty="0" err="1"/>
              <a:t>class</a:t>
            </a:r>
            <a:r>
              <a:rPr lang="es-CO" dirty="0"/>
              <a:t>.</a:t>
            </a:r>
          </a:p>
          <a:p>
            <a:r>
              <a:rPr lang="es-CO" dirty="0"/>
              <a:t>Create a </a:t>
            </a:r>
            <a:r>
              <a:rPr lang="es-CO" dirty="0" err="1"/>
              <a:t>document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the codes </a:t>
            </a:r>
            <a:r>
              <a:rPr lang="es-CO" dirty="0" err="1"/>
              <a:t>generated</a:t>
            </a:r>
            <a:r>
              <a:rPr lang="es-CO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95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C884-6955-6945-C155-5F9AD91D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PROJECT SCOPE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42C19-04B5-19AD-AB65-620A2491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3" y="2341418"/>
            <a:ext cx="9357158" cy="4294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simple travel website using HTML and CSS to showcase popular destinations, travel tips, and a photo gallery.</a:t>
            </a:r>
          </a:p>
          <a:p>
            <a:r>
              <a:rPr lang="en-US" b="1" dirty="0"/>
              <a:t>Features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Home Page</a:t>
            </a:r>
            <a:r>
              <a:rPr lang="en-US" dirty="0"/>
              <a:t>: Introduction and navigation links.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Destinations Page</a:t>
            </a:r>
            <a:r>
              <a:rPr lang="en-US" dirty="0"/>
              <a:t>: List of popular destinations with descriptions and images.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Gallery Slide</a:t>
            </a:r>
            <a:r>
              <a:rPr lang="en-US" dirty="0"/>
              <a:t>: Grid of images from various destinations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Page</a:t>
            </a:r>
            <a:r>
              <a:rPr lang="en-US" dirty="0"/>
              <a:t>: Form for user inquiries (name, email, message).</a:t>
            </a:r>
          </a:p>
          <a:p>
            <a:r>
              <a:rPr lang="en-US" b="1" dirty="0"/>
              <a:t>Technical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HTML for content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CSS for styling and responsive design.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861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02A6-4F43-D80B-1577-D8726A42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PROJECT SCOPE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D27B2-3C92-6DD4-99B9-A664686C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1</a:t>
            </a:r>
            <a:r>
              <a:rPr lang="en-US" dirty="0"/>
              <a:t>: Basic HTML structure, CSS styling.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2</a:t>
            </a:r>
            <a:r>
              <a:rPr lang="en-US" dirty="0"/>
              <a:t>: Navigation and responsiveness, final testing and adjustments.</a:t>
            </a:r>
          </a:p>
          <a:p>
            <a:r>
              <a:rPr lang="en-US" b="1" dirty="0"/>
              <a:t>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website with HTML and CSS files, featuring a user-friendly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This project will establish foundational skills in HTML and CSS while creating an engaging travel site.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202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987ED-2E75-A504-4A7F-7519541C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USED TECHNOLOGIES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3A173-0C28-D024-5BC9-C3A78D63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86544"/>
            <a:ext cx="8825659" cy="2833255"/>
          </a:xfrm>
        </p:spPr>
        <p:txBody>
          <a:bodyPr/>
          <a:lstStyle/>
          <a:p>
            <a:r>
              <a:rPr lang="es-CO" dirty="0"/>
              <a:t>Visual Studio Code</a:t>
            </a:r>
          </a:p>
          <a:p>
            <a:r>
              <a:rPr lang="es-CO" dirty="0"/>
              <a:t>HTML</a:t>
            </a:r>
          </a:p>
          <a:p>
            <a:r>
              <a:rPr lang="es-CO" dirty="0"/>
              <a:t>CSS</a:t>
            </a:r>
          </a:p>
          <a:p>
            <a:r>
              <a:rPr lang="es-CO" dirty="0"/>
              <a:t>Fonts Google</a:t>
            </a:r>
          </a:p>
          <a:p>
            <a:r>
              <a:rPr lang="es-CO" dirty="0"/>
              <a:t>Awesome Fonts</a:t>
            </a:r>
          </a:p>
          <a:p>
            <a:r>
              <a:rPr lang="es-CO" dirty="0"/>
              <a:t>GitHub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196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F7D40-6F7F-96DB-4EA5-F63BA5BD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WHAT WE LEARNED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16422-94A3-08E3-A24B-8A2F41EA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Visual Studio Code</a:t>
            </a:r>
          </a:p>
          <a:p>
            <a:r>
              <a:rPr lang="es-CO" dirty="0"/>
              <a:t>Basic GitHub</a:t>
            </a:r>
          </a:p>
          <a:p>
            <a:r>
              <a:rPr lang="es-CO" dirty="0"/>
              <a:t>Basic HTML</a:t>
            </a:r>
          </a:p>
          <a:p>
            <a:r>
              <a:rPr lang="es-CO" dirty="0"/>
              <a:t>Basic CSS</a:t>
            </a:r>
          </a:p>
          <a:p>
            <a:r>
              <a:rPr lang="es-CO" dirty="0"/>
              <a:t>Create basic websites</a:t>
            </a:r>
          </a:p>
          <a:p>
            <a:r>
              <a:rPr lang="es-CO" dirty="0"/>
              <a:t>Useful libraries where to find code information</a:t>
            </a:r>
          </a:p>
          <a:p>
            <a:endParaRPr lang="es-CO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013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F5E9C-1FE1-C662-03E1-4A82FABB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CHALLENGES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74546-FB36-3C1F-88CF-887F3E95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71454"/>
            <a:ext cx="8825659" cy="2348345"/>
          </a:xfrm>
        </p:spPr>
        <p:txBody>
          <a:bodyPr/>
          <a:lstStyle/>
          <a:p>
            <a:r>
              <a:rPr lang="es-CO" dirty="0"/>
              <a:t>Introduce new codes to the website in order to make </a:t>
            </a:r>
            <a:r>
              <a:rPr lang="es-CO" dirty="0" err="1"/>
              <a:t>it</a:t>
            </a:r>
            <a:r>
              <a:rPr lang="es-CO" dirty="0"/>
              <a:t> more interactive.</a:t>
            </a:r>
          </a:p>
          <a:p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/>
              <a:t>grid</a:t>
            </a:r>
            <a:r>
              <a:rPr lang="es-CO" dirty="0"/>
              <a:t> and </a:t>
            </a:r>
            <a:r>
              <a:rPr lang="es-CO" dirty="0" err="1"/>
              <a:t>flex</a:t>
            </a:r>
            <a:r>
              <a:rPr lang="es-CO" dirty="0"/>
              <a:t> to divide the website correctly as planned.</a:t>
            </a:r>
          </a:p>
          <a:p>
            <a:r>
              <a:rPr lang="es-CO" dirty="0" err="1"/>
              <a:t>Connect</a:t>
            </a:r>
            <a:r>
              <a:rPr lang="es-CO" dirty="0"/>
              <a:t> the codes </a:t>
            </a:r>
            <a:r>
              <a:rPr lang="es-CO" dirty="0" err="1"/>
              <a:t>made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all</a:t>
            </a:r>
            <a:r>
              <a:rPr lang="es-CO" dirty="0"/>
              <a:t> the </a:t>
            </a:r>
            <a:r>
              <a:rPr lang="es-CO" dirty="0" err="1"/>
              <a:t>group</a:t>
            </a:r>
            <a:r>
              <a:rPr lang="es-CO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8029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357</Words>
  <Application>Microsoft Office PowerPoint</Application>
  <PresentationFormat>Panorámica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Sala de reuniones Ion</vt:lpstr>
      <vt:lpstr>POPORROS TOURS</vt:lpstr>
      <vt:lpstr>POPORROS TOURS TEAM</vt:lpstr>
      <vt:lpstr>PAGE SKETCH</vt:lpstr>
      <vt:lpstr>OBJECTIVES</vt:lpstr>
      <vt:lpstr>PROJECT SCOPE</vt:lpstr>
      <vt:lpstr>PROJECT SCOPE</vt:lpstr>
      <vt:lpstr>USED TECHNOLOGIES</vt:lpstr>
      <vt:lpstr>WHAT WE LEARNED</vt:lpstr>
      <vt:lpstr>CHALLENGES</vt:lpstr>
      <vt:lpstr>RECOMENDATIONS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24</cp:revision>
  <dcterms:created xsi:type="dcterms:W3CDTF">2024-10-09T19:51:02Z</dcterms:created>
  <dcterms:modified xsi:type="dcterms:W3CDTF">2024-10-10T23:18:39Z</dcterms:modified>
</cp:coreProperties>
</file>