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0"/>
  </p:notesMasterIdLst>
  <p:sldIdLst>
    <p:sldId id="256" r:id="rId2"/>
    <p:sldId id="257" r:id="rId3"/>
    <p:sldId id="258" r:id="rId4"/>
    <p:sldId id="259" r:id="rId5"/>
    <p:sldId id="267" r:id="rId6"/>
    <p:sldId id="268" r:id="rId7"/>
    <p:sldId id="271" r:id="rId8"/>
    <p:sldId id="272" r:id="rId9"/>
    <p:sldId id="273" r:id="rId10"/>
    <p:sldId id="274" r:id="rId11"/>
    <p:sldId id="261" r:id="rId12"/>
    <p:sldId id="262" r:id="rId13"/>
    <p:sldId id="263" r:id="rId14"/>
    <p:sldId id="275" r:id="rId15"/>
    <p:sldId id="269" r:id="rId16"/>
    <p:sldId id="270" r:id="rId17"/>
    <p:sldId id="265" r:id="rId18"/>
    <p:sldId id="266" r:id="rId19"/>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96D9"/>
    <a:srgbClr val="DB7BD0"/>
    <a:srgbClr val="CF4DC0"/>
    <a:srgbClr val="A02B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2A758-40B9-4C4D-8B7B-B817C318FF8C}" v="112" dt="2025-06-03T10:07:29.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044" autoAdjust="0"/>
  </p:normalViewPr>
  <p:slideViewPr>
    <p:cSldViewPr snapToGrid="0">
      <p:cViewPr>
        <p:scale>
          <a:sx n="76" d="100"/>
          <a:sy n="76" d="100"/>
        </p:scale>
        <p:origin x="-58"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slide" Target="../slides/slide15.xml"/><Relationship Id="rId3" Type="http://schemas.openxmlformats.org/officeDocument/2006/relationships/slide" Target="../slides/slide5.xml"/><Relationship Id="rId7" Type="http://schemas.openxmlformats.org/officeDocument/2006/relationships/slide" Target="../slides/slide13.xml"/><Relationship Id="rId2" Type="http://schemas.openxmlformats.org/officeDocument/2006/relationships/slide" Target="../slides/slide4.xml"/><Relationship Id="rId1" Type="http://schemas.openxmlformats.org/officeDocument/2006/relationships/slide" Target="../slides/slide3.xml"/><Relationship Id="rId6" Type="http://schemas.openxmlformats.org/officeDocument/2006/relationships/slide" Target="../slides/slide12.xml"/><Relationship Id="rId5" Type="http://schemas.openxmlformats.org/officeDocument/2006/relationships/slide" Target="../slides/slide11.xml"/><Relationship Id="rId10" Type="http://schemas.openxmlformats.org/officeDocument/2006/relationships/slide" Target="../slides/slide18.xml"/><Relationship Id="rId4" Type="http://schemas.openxmlformats.org/officeDocument/2006/relationships/slide" Target="../slides/slide10.xml"/><Relationship Id="rId9" Type="http://schemas.openxmlformats.org/officeDocument/2006/relationships/slide" Target="../slides/slide1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BE0BD0-6238-48A1-B63C-77B2032499FD}"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en-US"/>
        </a:p>
      </dgm:t>
    </dgm:pt>
    <dgm:pt modelId="{A4E0A58A-1A6D-41F1-8C40-A59301098110}">
      <dgm:prSet>
        <dgm:style>
          <a:lnRef idx="2">
            <a:schemeClr val="accent5"/>
          </a:lnRef>
          <a:fillRef idx="1">
            <a:schemeClr val="lt1"/>
          </a:fillRef>
          <a:effectRef idx="0">
            <a:schemeClr val="accent5"/>
          </a:effectRef>
          <a:fontRef idx="minor">
            <a:schemeClr val="dk1"/>
          </a:fontRef>
        </dgm:style>
      </dgm:prSet>
      <dgm:spPr/>
      <dgm:t>
        <a:bodyPr/>
        <a:lstStyle/>
        <a:p>
          <a:r>
            <a:rPr lang="en-GB" dirty="0" err="1">
              <a:hlinkClick xmlns:r="http://schemas.openxmlformats.org/officeDocument/2006/relationships" r:id="rId1" action="ppaction://hlinksldjump"/>
            </a:rPr>
            <a:t>Uzdevuma</a:t>
          </a:r>
          <a:r>
            <a:rPr lang="en-GB" dirty="0">
              <a:hlinkClick xmlns:r="http://schemas.openxmlformats.org/officeDocument/2006/relationships" r:id="rId1" action="ppaction://hlinksldjump"/>
            </a:rPr>
            <a:t> </a:t>
          </a:r>
          <a:r>
            <a:rPr lang="en-GB" dirty="0" err="1">
              <a:hlinkClick xmlns:r="http://schemas.openxmlformats.org/officeDocument/2006/relationships" r:id="rId1" action="ppaction://hlinksldjump"/>
            </a:rPr>
            <a:t>formulējums</a:t>
          </a:r>
          <a:endParaRPr lang="en-US" dirty="0"/>
        </a:p>
      </dgm:t>
    </dgm:pt>
    <dgm:pt modelId="{A31B1A61-96BE-4457-9606-F503B75CC1AD}" type="parTrans" cxnId="{CE82FA34-90CC-44AE-BAC4-71A5724B56E9}">
      <dgm:prSet/>
      <dgm:spPr/>
      <dgm:t>
        <a:bodyPr/>
        <a:lstStyle/>
        <a:p>
          <a:endParaRPr lang="en-US"/>
        </a:p>
      </dgm:t>
    </dgm:pt>
    <dgm:pt modelId="{E02A30D8-D09B-4EF7-92CF-21D55A1373E8}" type="sibTrans" cxnId="{CE82FA34-90CC-44AE-BAC4-71A5724B56E9}">
      <dgm:prSet/>
      <dgm:spPr/>
      <dgm:t>
        <a:bodyPr/>
        <a:lstStyle/>
        <a:p>
          <a:endParaRPr lang="en-US"/>
        </a:p>
      </dgm:t>
    </dgm:pt>
    <dgm:pt modelId="{42539E9E-384A-46B1-B707-147526A74AAB}">
      <dgm:prSet>
        <dgm:style>
          <a:lnRef idx="2">
            <a:schemeClr val="accent5"/>
          </a:lnRef>
          <a:fillRef idx="1">
            <a:schemeClr val="lt1"/>
          </a:fillRef>
          <a:effectRef idx="0">
            <a:schemeClr val="accent5"/>
          </a:effectRef>
          <a:fontRef idx="minor">
            <a:schemeClr val="dk1"/>
          </a:fontRef>
        </dgm:style>
      </dgm:prSet>
      <dgm:spPr/>
      <dgm:t>
        <a:bodyPr/>
        <a:lstStyle/>
        <a:p>
          <a:r>
            <a:rPr lang="en-GB" dirty="0" err="1">
              <a:hlinkClick xmlns:r="http://schemas.openxmlformats.org/officeDocument/2006/relationships" r:id="rId2" action="ppaction://hlinksldjump"/>
            </a:rPr>
            <a:t>Sistēmas</a:t>
          </a:r>
          <a:r>
            <a:rPr lang="en-GB" dirty="0">
              <a:hlinkClick xmlns:r="http://schemas.openxmlformats.org/officeDocument/2006/relationships" r:id="rId2" action="ppaction://hlinksldjump"/>
            </a:rPr>
            <a:t> </a:t>
          </a:r>
          <a:r>
            <a:rPr lang="en-GB" dirty="0" err="1">
              <a:hlinkClick xmlns:r="http://schemas.openxmlformats.org/officeDocument/2006/relationships" r:id="rId2" action="ppaction://hlinksldjump"/>
            </a:rPr>
            <a:t>funkcionālās</a:t>
          </a:r>
          <a:r>
            <a:rPr lang="en-GB" dirty="0">
              <a:hlinkClick xmlns:r="http://schemas.openxmlformats.org/officeDocument/2006/relationships" r:id="rId2" action="ppaction://hlinksldjump"/>
            </a:rPr>
            <a:t> </a:t>
          </a:r>
          <a:r>
            <a:rPr lang="en-GB" dirty="0" err="1">
              <a:hlinkClick xmlns:r="http://schemas.openxmlformats.org/officeDocument/2006/relationships" r:id="rId2" action="ppaction://hlinksldjump"/>
            </a:rPr>
            <a:t>prasības</a:t>
          </a:r>
          <a:endParaRPr lang="en-US" dirty="0"/>
        </a:p>
      </dgm:t>
    </dgm:pt>
    <dgm:pt modelId="{E6008686-CEF4-4F35-9DFD-AD5C69D20E63}" type="parTrans" cxnId="{0A12FCC8-B37C-40D6-81E7-2EC27619A3EF}">
      <dgm:prSet/>
      <dgm:spPr/>
      <dgm:t>
        <a:bodyPr/>
        <a:lstStyle/>
        <a:p>
          <a:endParaRPr lang="en-US"/>
        </a:p>
      </dgm:t>
    </dgm:pt>
    <dgm:pt modelId="{1CEE8D48-91EB-427D-9EDD-1B003953BB4A}" type="sibTrans" cxnId="{0A12FCC8-B37C-40D6-81E7-2EC27619A3EF}">
      <dgm:prSet/>
      <dgm:spPr/>
      <dgm:t>
        <a:bodyPr/>
        <a:lstStyle/>
        <a:p>
          <a:endParaRPr lang="en-US"/>
        </a:p>
      </dgm:t>
    </dgm:pt>
    <dgm:pt modelId="{B3273F0C-E1FF-4865-B98C-BE7ED384BD69}">
      <dgm:prSet>
        <dgm:style>
          <a:lnRef idx="2">
            <a:schemeClr val="accent5"/>
          </a:lnRef>
          <a:fillRef idx="1">
            <a:schemeClr val="lt1"/>
          </a:fillRef>
          <a:effectRef idx="0">
            <a:schemeClr val="accent5"/>
          </a:effectRef>
          <a:fontRef idx="minor">
            <a:schemeClr val="dk1"/>
          </a:fontRef>
        </dgm:style>
      </dgm:prSet>
      <dgm:spPr/>
      <dgm:t>
        <a:bodyPr/>
        <a:lstStyle/>
        <a:p>
          <a:r>
            <a:rPr lang="en-GB" dirty="0" err="1">
              <a:hlinkClick xmlns:r="http://schemas.openxmlformats.org/officeDocument/2006/relationships" r:id="rId3" action="ppaction://hlinksldjump"/>
            </a:rPr>
            <a:t>Sistēmas</a:t>
          </a:r>
          <a:r>
            <a:rPr lang="en-GB" dirty="0">
              <a:hlinkClick xmlns:r="http://schemas.openxmlformats.org/officeDocument/2006/relationships" r:id="rId3" action="ppaction://hlinksldjump"/>
            </a:rPr>
            <a:t> </a:t>
          </a:r>
          <a:r>
            <a:rPr lang="en-GB" dirty="0" err="1">
              <a:hlinkClick xmlns:r="http://schemas.openxmlformats.org/officeDocument/2006/relationships" r:id="rId3" action="ppaction://hlinksldjump"/>
            </a:rPr>
            <a:t>nefunkcionālās</a:t>
          </a:r>
          <a:r>
            <a:rPr lang="en-GB" dirty="0">
              <a:hlinkClick xmlns:r="http://schemas.openxmlformats.org/officeDocument/2006/relationships" r:id="rId3" action="ppaction://hlinksldjump"/>
            </a:rPr>
            <a:t> </a:t>
          </a:r>
          <a:r>
            <a:rPr lang="en-GB" dirty="0" err="1">
              <a:hlinkClick xmlns:r="http://schemas.openxmlformats.org/officeDocument/2006/relationships" r:id="rId3" action="ppaction://hlinksldjump"/>
            </a:rPr>
            <a:t>prasības</a:t>
          </a:r>
          <a:endParaRPr lang="en-US" dirty="0"/>
        </a:p>
      </dgm:t>
    </dgm:pt>
    <dgm:pt modelId="{F41CA0D8-0A76-4FD9-B8AB-5CFC10D64586}" type="parTrans" cxnId="{663B46AD-E13B-4D42-BB58-CFC8B5849DF9}">
      <dgm:prSet/>
      <dgm:spPr/>
      <dgm:t>
        <a:bodyPr/>
        <a:lstStyle/>
        <a:p>
          <a:endParaRPr lang="en-US"/>
        </a:p>
      </dgm:t>
    </dgm:pt>
    <dgm:pt modelId="{154322A4-C341-44EF-A798-125576BA5124}" type="sibTrans" cxnId="{663B46AD-E13B-4D42-BB58-CFC8B5849DF9}">
      <dgm:prSet/>
      <dgm:spPr/>
      <dgm:t>
        <a:bodyPr/>
        <a:lstStyle/>
        <a:p>
          <a:endParaRPr lang="en-US"/>
        </a:p>
      </dgm:t>
    </dgm:pt>
    <dgm:pt modelId="{FFA54909-6CAF-4A2E-8EDF-BF71297E150B}">
      <dgm:prSet>
        <dgm:style>
          <a:lnRef idx="2">
            <a:schemeClr val="accent5"/>
          </a:lnRef>
          <a:fillRef idx="1">
            <a:schemeClr val="lt1"/>
          </a:fillRef>
          <a:effectRef idx="0">
            <a:schemeClr val="accent5"/>
          </a:effectRef>
          <a:fontRef idx="minor">
            <a:schemeClr val="dk1"/>
          </a:fontRef>
        </dgm:style>
      </dgm:prSet>
      <dgm:spPr/>
      <dgm:t>
        <a:bodyPr/>
        <a:lstStyle/>
        <a:p>
          <a:r>
            <a:rPr lang="en-GB" dirty="0" err="1">
              <a:hlinkClick xmlns:r="http://schemas.openxmlformats.org/officeDocument/2006/relationships" r:id="rId4" action="ppaction://hlinksldjump"/>
            </a:rPr>
            <a:t>Kašu</a:t>
          </a:r>
          <a:r>
            <a:rPr lang="en-GB" dirty="0">
              <a:hlinkClick xmlns:r="http://schemas.openxmlformats.org/officeDocument/2006/relationships" r:id="rId4" action="ppaction://hlinksldjump"/>
            </a:rPr>
            <a:t> </a:t>
          </a:r>
          <a:r>
            <a:rPr lang="en-GB" dirty="0" err="1">
              <a:hlinkClick xmlns:r="http://schemas.openxmlformats.org/officeDocument/2006/relationships" r:id="rId4" action="ppaction://hlinksldjump"/>
            </a:rPr>
            <a:t>diagramma</a:t>
          </a:r>
          <a:endParaRPr lang="en-US" dirty="0"/>
        </a:p>
      </dgm:t>
    </dgm:pt>
    <dgm:pt modelId="{0B3BB5D2-7805-4451-8BEA-AC8629D44A96}" type="parTrans" cxnId="{1D68F1BD-CDDE-4F13-A086-1F6CE3C95142}">
      <dgm:prSet/>
      <dgm:spPr/>
      <dgm:t>
        <a:bodyPr/>
        <a:lstStyle/>
        <a:p>
          <a:endParaRPr lang="en-US"/>
        </a:p>
      </dgm:t>
    </dgm:pt>
    <dgm:pt modelId="{0AC20B6F-54CC-46E0-BC02-BF6F64DC76AA}" type="sibTrans" cxnId="{1D68F1BD-CDDE-4F13-A086-1F6CE3C95142}">
      <dgm:prSet/>
      <dgm:spPr/>
      <dgm:t>
        <a:bodyPr/>
        <a:lstStyle/>
        <a:p>
          <a:endParaRPr lang="en-US"/>
        </a:p>
      </dgm:t>
    </dgm:pt>
    <dgm:pt modelId="{9B582F5A-0C29-4FD5-A9D2-6965E3602FDE}">
      <dgm:prSet>
        <dgm:style>
          <a:lnRef idx="2">
            <a:schemeClr val="accent5"/>
          </a:lnRef>
          <a:fillRef idx="1">
            <a:schemeClr val="lt1"/>
          </a:fillRef>
          <a:effectRef idx="0">
            <a:schemeClr val="accent5"/>
          </a:effectRef>
          <a:fontRef idx="minor">
            <a:schemeClr val="dk1"/>
          </a:fontRef>
        </dgm:style>
      </dgm:prSet>
      <dgm:spPr/>
      <dgm:t>
        <a:bodyPr/>
        <a:lstStyle/>
        <a:p>
          <a:r>
            <a:rPr lang="en-GB" dirty="0" err="1">
              <a:hlinkClick xmlns:r="http://schemas.openxmlformats.org/officeDocument/2006/relationships" r:id="rId5" action="ppaction://hlinksldjump"/>
            </a:rPr>
            <a:t>Blokshēma</a:t>
          </a:r>
          <a:endParaRPr lang="en-US" dirty="0"/>
        </a:p>
      </dgm:t>
    </dgm:pt>
    <dgm:pt modelId="{3D979D21-84D5-46D0-9BB8-30743037C23C}" type="parTrans" cxnId="{91590F66-D165-45F8-AAF6-1FF17F00B834}">
      <dgm:prSet/>
      <dgm:spPr/>
      <dgm:t>
        <a:bodyPr/>
        <a:lstStyle/>
        <a:p>
          <a:endParaRPr lang="en-US"/>
        </a:p>
      </dgm:t>
    </dgm:pt>
    <dgm:pt modelId="{B0CCEDDE-187F-4835-9F67-3ACC110ED3B4}" type="sibTrans" cxnId="{91590F66-D165-45F8-AAF6-1FF17F00B834}">
      <dgm:prSet/>
      <dgm:spPr/>
      <dgm:t>
        <a:bodyPr/>
        <a:lstStyle/>
        <a:p>
          <a:endParaRPr lang="en-US"/>
        </a:p>
      </dgm:t>
    </dgm:pt>
    <dgm:pt modelId="{92F8EC5B-D3AC-4BA6-ADA7-2FDE0F1D03D4}">
      <dgm:prSet>
        <dgm:style>
          <a:lnRef idx="2">
            <a:schemeClr val="accent5"/>
          </a:lnRef>
          <a:fillRef idx="1">
            <a:schemeClr val="lt1"/>
          </a:fillRef>
          <a:effectRef idx="0">
            <a:schemeClr val="accent5"/>
          </a:effectRef>
          <a:fontRef idx="minor">
            <a:schemeClr val="dk1"/>
          </a:fontRef>
        </dgm:style>
      </dgm:prSet>
      <dgm:spPr/>
      <dgm:t>
        <a:bodyPr/>
        <a:lstStyle/>
        <a:p>
          <a:r>
            <a:rPr lang="en-GB" dirty="0" err="1">
              <a:hlinkClick xmlns:r="http://schemas.openxmlformats.org/officeDocument/2006/relationships" r:id="rId6" action="ppaction://hlinksldjump"/>
            </a:rPr>
            <a:t>Testēšanas</a:t>
          </a:r>
          <a:r>
            <a:rPr lang="en-GB" dirty="0">
              <a:hlinkClick xmlns:r="http://schemas.openxmlformats.org/officeDocument/2006/relationships" r:id="rId6" action="ppaction://hlinksldjump"/>
            </a:rPr>
            <a:t> </a:t>
          </a:r>
          <a:r>
            <a:rPr lang="en-GB" dirty="0" err="1">
              <a:hlinkClick xmlns:r="http://schemas.openxmlformats.org/officeDocument/2006/relationships" r:id="rId6" action="ppaction://hlinksldjump"/>
            </a:rPr>
            <a:t>metodikas</a:t>
          </a:r>
          <a:endParaRPr lang="en-US" dirty="0"/>
        </a:p>
      </dgm:t>
    </dgm:pt>
    <dgm:pt modelId="{F4E0C1C5-F038-41FE-81F9-FF53E856E1A5}" type="parTrans" cxnId="{549EC3B5-C45D-42BB-8D69-032AFB29C94A}">
      <dgm:prSet/>
      <dgm:spPr/>
      <dgm:t>
        <a:bodyPr/>
        <a:lstStyle/>
        <a:p>
          <a:endParaRPr lang="en-US"/>
        </a:p>
      </dgm:t>
    </dgm:pt>
    <dgm:pt modelId="{19C00E7B-4AF7-4475-B945-7311C82FEAD5}" type="sibTrans" cxnId="{549EC3B5-C45D-42BB-8D69-032AFB29C94A}">
      <dgm:prSet/>
      <dgm:spPr/>
      <dgm:t>
        <a:bodyPr/>
        <a:lstStyle/>
        <a:p>
          <a:endParaRPr lang="en-US"/>
        </a:p>
      </dgm:t>
    </dgm:pt>
    <dgm:pt modelId="{7CD744DC-4750-4E01-A971-DD074FE7AD77}">
      <dgm:prSet>
        <dgm:style>
          <a:lnRef idx="2">
            <a:schemeClr val="accent5"/>
          </a:lnRef>
          <a:fillRef idx="1">
            <a:schemeClr val="lt1"/>
          </a:fillRef>
          <a:effectRef idx="0">
            <a:schemeClr val="accent5"/>
          </a:effectRef>
          <a:fontRef idx="minor">
            <a:schemeClr val="dk1"/>
          </a:fontRef>
        </dgm:style>
      </dgm:prSet>
      <dgm:spPr/>
      <dgm:t>
        <a:bodyPr/>
        <a:lstStyle/>
        <a:p>
          <a:r>
            <a:rPr lang="en-GB" dirty="0" err="1">
              <a:hlinkClick xmlns:r="http://schemas.openxmlformats.org/officeDocument/2006/relationships" r:id="rId7" action="ppaction://hlinksldjump"/>
            </a:rPr>
            <a:t>Testēšanas</a:t>
          </a:r>
          <a:r>
            <a:rPr lang="en-GB" dirty="0">
              <a:hlinkClick xmlns:r="http://schemas.openxmlformats.org/officeDocument/2006/relationships" r:id="rId7" action="ppaction://hlinksldjump"/>
            </a:rPr>
            <a:t> </a:t>
          </a:r>
          <a:r>
            <a:rPr lang="en-GB" dirty="0" err="1">
              <a:hlinkClick xmlns:r="http://schemas.openxmlformats.org/officeDocument/2006/relationships" r:id="rId7" action="ppaction://hlinksldjump"/>
            </a:rPr>
            <a:t>apraksts</a:t>
          </a:r>
          <a:endParaRPr lang="en-US" dirty="0"/>
        </a:p>
      </dgm:t>
    </dgm:pt>
    <dgm:pt modelId="{EAA62313-BA09-4B2F-995B-1D9D12946976}" type="parTrans" cxnId="{07AE9314-5F99-4E12-ACDB-C223E221BEA2}">
      <dgm:prSet/>
      <dgm:spPr/>
      <dgm:t>
        <a:bodyPr/>
        <a:lstStyle/>
        <a:p>
          <a:endParaRPr lang="en-US"/>
        </a:p>
      </dgm:t>
    </dgm:pt>
    <dgm:pt modelId="{161E9825-251A-4C16-8241-83188C81DDCE}" type="sibTrans" cxnId="{07AE9314-5F99-4E12-ACDB-C223E221BEA2}">
      <dgm:prSet/>
      <dgm:spPr/>
      <dgm:t>
        <a:bodyPr/>
        <a:lstStyle/>
        <a:p>
          <a:endParaRPr lang="en-US"/>
        </a:p>
      </dgm:t>
    </dgm:pt>
    <dgm:pt modelId="{A3928283-07DA-437B-97E8-3C8453BF5A68}">
      <dgm:prSet>
        <dgm:style>
          <a:lnRef idx="2">
            <a:schemeClr val="accent5"/>
          </a:lnRef>
          <a:fillRef idx="1">
            <a:schemeClr val="lt1"/>
          </a:fillRef>
          <a:effectRef idx="0">
            <a:schemeClr val="accent5"/>
          </a:effectRef>
          <a:fontRef idx="minor">
            <a:schemeClr val="dk1"/>
          </a:fontRef>
        </dgm:style>
      </dgm:prSet>
      <dgm:spPr/>
      <dgm:t>
        <a:bodyPr/>
        <a:lstStyle/>
        <a:p>
          <a:r>
            <a:rPr lang="en-GB" dirty="0" err="1">
              <a:hlinkClick xmlns:r="http://schemas.openxmlformats.org/officeDocument/2006/relationships" r:id="rId8" action="ppaction://hlinksldjump"/>
            </a:rPr>
            <a:t>Lietotāja</a:t>
          </a:r>
          <a:r>
            <a:rPr lang="en-GB" dirty="0">
              <a:hlinkClick xmlns:r="http://schemas.openxmlformats.org/officeDocument/2006/relationships" r:id="rId8" action="ppaction://hlinksldjump"/>
            </a:rPr>
            <a:t> </a:t>
          </a:r>
          <a:r>
            <a:rPr lang="en-GB" dirty="0" err="1">
              <a:hlinkClick xmlns:r="http://schemas.openxmlformats.org/officeDocument/2006/relationships" r:id="rId8" action="ppaction://hlinksldjump"/>
            </a:rPr>
            <a:t>ekspluatācijas</a:t>
          </a:r>
          <a:r>
            <a:rPr lang="en-GB" dirty="0">
              <a:hlinkClick xmlns:r="http://schemas.openxmlformats.org/officeDocument/2006/relationships" r:id="rId8" action="ppaction://hlinksldjump"/>
            </a:rPr>
            <a:t> </a:t>
          </a:r>
          <a:r>
            <a:rPr lang="en-GB" dirty="0" err="1">
              <a:hlinkClick xmlns:r="http://schemas.openxmlformats.org/officeDocument/2006/relationships" r:id="rId8" action="ppaction://hlinksldjump"/>
            </a:rPr>
            <a:t>instrukcija</a:t>
          </a:r>
          <a:endParaRPr lang="en-US" dirty="0"/>
        </a:p>
      </dgm:t>
    </dgm:pt>
    <dgm:pt modelId="{3D8A6372-101D-47AA-B06A-744AA9666078}" type="parTrans" cxnId="{10A81C3E-46AD-4536-A309-E326DE9B6D78}">
      <dgm:prSet/>
      <dgm:spPr/>
      <dgm:t>
        <a:bodyPr/>
        <a:lstStyle/>
        <a:p>
          <a:endParaRPr lang="en-US"/>
        </a:p>
      </dgm:t>
    </dgm:pt>
    <dgm:pt modelId="{4977F345-C7A8-455B-81E8-73B4E5D12AC0}" type="sibTrans" cxnId="{10A81C3E-46AD-4536-A309-E326DE9B6D78}">
      <dgm:prSet/>
      <dgm:spPr/>
      <dgm:t>
        <a:bodyPr/>
        <a:lstStyle/>
        <a:p>
          <a:endParaRPr lang="en-US"/>
        </a:p>
      </dgm:t>
    </dgm:pt>
    <dgm:pt modelId="{C88498E6-22C0-494F-B80E-38164AAAE408}">
      <dgm:prSet>
        <dgm:style>
          <a:lnRef idx="2">
            <a:schemeClr val="accent5"/>
          </a:lnRef>
          <a:fillRef idx="1">
            <a:schemeClr val="lt1"/>
          </a:fillRef>
          <a:effectRef idx="0">
            <a:schemeClr val="accent5"/>
          </a:effectRef>
          <a:fontRef idx="minor">
            <a:schemeClr val="dk1"/>
          </a:fontRef>
        </dgm:style>
      </dgm:prSet>
      <dgm:spPr/>
      <dgm:t>
        <a:bodyPr/>
        <a:lstStyle/>
        <a:p>
          <a:r>
            <a:rPr lang="en-GB" dirty="0" err="1">
              <a:hlinkClick xmlns:r="http://schemas.openxmlformats.org/officeDocument/2006/relationships" r:id="rId9" action="ppaction://hlinksldjump"/>
            </a:rPr>
            <a:t>Secinājumi</a:t>
          </a:r>
          <a:endParaRPr lang="en-US" dirty="0"/>
        </a:p>
      </dgm:t>
    </dgm:pt>
    <dgm:pt modelId="{039E2F96-F1B5-49EC-84D7-3B4E277EE967}" type="parTrans" cxnId="{A97483B3-68C0-4C37-BF73-DD4779C2301F}">
      <dgm:prSet/>
      <dgm:spPr/>
      <dgm:t>
        <a:bodyPr/>
        <a:lstStyle/>
        <a:p>
          <a:endParaRPr lang="en-US"/>
        </a:p>
      </dgm:t>
    </dgm:pt>
    <dgm:pt modelId="{46FCF968-3C98-41F6-B555-60E5F1BAB10B}" type="sibTrans" cxnId="{A97483B3-68C0-4C37-BF73-DD4779C2301F}">
      <dgm:prSet/>
      <dgm:spPr/>
      <dgm:t>
        <a:bodyPr/>
        <a:lstStyle/>
        <a:p>
          <a:endParaRPr lang="en-US"/>
        </a:p>
      </dgm:t>
    </dgm:pt>
    <dgm:pt modelId="{8EA1E357-DCAB-4926-9624-6B315523F344}">
      <dgm:prSet/>
      <dgm:spPr/>
      <dgm:t>
        <a:bodyPr/>
        <a:lstStyle/>
        <a:p>
          <a:r>
            <a:rPr lang="en-GB" dirty="0">
              <a:hlinkClick xmlns:r="http://schemas.openxmlformats.org/officeDocument/2006/relationships" r:id="rId10" action="ppaction://hlinksldjump"/>
            </a:rPr>
            <a:t>PALDIES PAR UZMANĪBU!!!</a:t>
          </a:r>
          <a:endParaRPr lang="en-US" dirty="0"/>
        </a:p>
      </dgm:t>
    </dgm:pt>
    <dgm:pt modelId="{4ACDE935-6765-43F7-BAA9-DEBF009D132B}" type="parTrans" cxnId="{5D6B5D30-D6E3-4F60-87BA-913D6B499F98}">
      <dgm:prSet/>
      <dgm:spPr/>
      <dgm:t>
        <a:bodyPr/>
        <a:lstStyle/>
        <a:p>
          <a:endParaRPr lang="en-US"/>
        </a:p>
      </dgm:t>
    </dgm:pt>
    <dgm:pt modelId="{0C639F38-B9D6-40AB-BCD6-C40324E85644}" type="sibTrans" cxnId="{5D6B5D30-D6E3-4F60-87BA-913D6B499F98}">
      <dgm:prSet/>
      <dgm:spPr/>
      <dgm:t>
        <a:bodyPr/>
        <a:lstStyle/>
        <a:p>
          <a:endParaRPr lang="en-US"/>
        </a:p>
      </dgm:t>
    </dgm:pt>
    <dgm:pt modelId="{72090881-CCA6-4C21-A5F9-BE7159D22F99}" type="pres">
      <dgm:prSet presAssocID="{86BE0BD0-6238-48A1-B63C-77B2032499FD}" presName="vert0" presStyleCnt="0">
        <dgm:presLayoutVars>
          <dgm:dir/>
          <dgm:animOne val="branch"/>
          <dgm:animLvl val="lvl"/>
        </dgm:presLayoutVars>
      </dgm:prSet>
      <dgm:spPr/>
      <dgm:t>
        <a:bodyPr/>
        <a:lstStyle/>
        <a:p>
          <a:endParaRPr lang="lv-LV"/>
        </a:p>
      </dgm:t>
    </dgm:pt>
    <dgm:pt modelId="{BD7D1AE3-0A90-4099-A570-E03ABE9A6F98}" type="pres">
      <dgm:prSet presAssocID="{A4E0A58A-1A6D-41F1-8C40-A59301098110}" presName="thickLine" presStyleLbl="alignNode1" presStyleIdx="0" presStyleCnt="10"/>
      <dgm:spPr/>
    </dgm:pt>
    <dgm:pt modelId="{955FF923-D559-482C-8007-1EDB0A827EB2}" type="pres">
      <dgm:prSet presAssocID="{A4E0A58A-1A6D-41F1-8C40-A59301098110}" presName="horz1" presStyleCnt="0"/>
      <dgm:spPr/>
    </dgm:pt>
    <dgm:pt modelId="{2FDACD2A-ABA5-4C54-886B-8BB5B70A4A29}" type="pres">
      <dgm:prSet presAssocID="{A4E0A58A-1A6D-41F1-8C40-A59301098110}" presName="tx1" presStyleLbl="revTx" presStyleIdx="0" presStyleCnt="10"/>
      <dgm:spPr/>
      <dgm:t>
        <a:bodyPr/>
        <a:lstStyle/>
        <a:p>
          <a:endParaRPr lang="lv-LV"/>
        </a:p>
      </dgm:t>
    </dgm:pt>
    <dgm:pt modelId="{5F278D1F-3BF9-477E-8A5A-CB9536694C35}" type="pres">
      <dgm:prSet presAssocID="{A4E0A58A-1A6D-41F1-8C40-A59301098110}" presName="vert1" presStyleCnt="0"/>
      <dgm:spPr/>
    </dgm:pt>
    <dgm:pt modelId="{F6235B70-F231-4772-8AE2-167E2A0B5FFB}" type="pres">
      <dgm:prSet presAssocID="{42539E9E-384A-46B1-B707-147526A74AAB}" presName="thickLine" presStyleLbl="alignNode1" presStyleIdx="1" presStyleCnt="10"/>
      <dgm:spPr/>
    </dgm:pt>
    <dgm:pt modelId="{8F538ED1-3B25-42F7-BE1D-9FF4C83703F0}" type="pres">
      <dgm:prSet presAssocID="{42539E9E-384A-46B1-B707-147526A74AAB}" presName="horz1" presStyleCnt="0"/>
      <dgm:spPr/>
    </dgm:pt>
    <dgm:pt modelId="{842B8678-8279-432E-8696-92C4F0CDC4D4}" type="pres">
      <dgm:prSet presAssocID="{42539E9E-384A-46B1-B707-147526A74AAB}" presName="tx1" presStyleLbl="revTx" presStyleIdx="1" presStyleCnt="10"/>
      <dgm:spPr/>
      <dgm:t>
        <a:bodyPr/>
        <a:lstStyle/>
        <a:p>
          <a:endParaRPr lang="lv-LV"/>
        </a:p>
      </dgm:t>
    </dgm:pt>
    <dgm:pt modelId="{9E4C4109-E863-4D6B-9F3A-B03B24BE724F}" type="pres">
      <dgm:prSet presAssocID="{42539E9E-384A-46B1-B707-147526A74AAB}" presName="vert1" presStyleCnt="0"/>
      <dgm:spPr/>
    </dgm:pt>
    <dgm:pt modelId="{CEF98BA7-D7A3-436B-9E89-1B43C40DEC30}" type="pres">
      <dgm:prSet presAssocID="{B3273F0C-E1FF-4865-B98C-BE7ED384BD69}" presName="thickLine" presStyleLbl="alignNode1" presStyleIdx="2" presStyleCnt="10"/>
      <dgm:spPr/>
    </dgm:pt>
    <dgm:pt modelId="{F34CC28C-FE9E-4564-A244-0BAF43CCA7B5}" type="pres">
      <dgm:prSet presAssocID="{B3273F0C-E1FF-4865-B98C-BE7ED384BD69}" presName="horz1" presStyleCnt="0"/>
      <dgm:spPr/>
    </dgm:pt>
    <dgm:pt modelId="{E3E50374-0338-4FE1-A422-EAC467FAB5E3}" type="pres">
      <dgm:prSet presAssocID="{B3273F0C-E1FF-4865-B98C-BE7ED384BD69}" presName="tx1" presStyleLbl="revTx" presStyleIdx="2" presStyleCnt="10"/>
      <dgm:spPr/>
      <dgm:t>
        <a:bodyPr/>
        <a:lstStyle/>
        <a:p>
          <a:endParaRPr lang="lv-LV"/>
        </a:p>
      </dgm:t>
    </dgm:pt>
    <dgm:pt modelId="{1655EC91-E7EA-4495-BC82-0665F5B8B4B4}" type="pres">
      <dgm:prSet presAssocID="{B3273F0C-E1FF-4865-B98C-BE7ED384BD69}" presName="vert1" presStyleCnt="0"/>
      <dgm:spPr/>
    </dgm:pt>
    <dgm:pt modelId="{EE536911-53B3-4C1A-87FA-329E6A9C69A0}" type="pres">
      <dgm:prSet presAssocID="{FFA54909-6CAF-4A2E-8EDF-BF71297E150B}" presName="thickLine" presStyleLbl="alignNode1" presStyleIdx="3" presStyleCnt="10"/>
      <dgm:spPr/>
    </dgm:pt>
    <dgm:pt modelId="{14708D38-0C13-4F22-BB4C-DC89AEB2837C}" type="pres">
      <dgm:prSet presAssocID="{FFA54909-6CAF-4A2E-8EDF-BF71297E150B}" presName="horz1" presStyleCnt="0"/>
      <dgm:spPr/>
    </dgm:pt>
    <dgm:pt modelId="{1C24B08F-231B-45F6-9830-73F71DC969FD}" type="pres">
      <dgm:prSet presAssocID="{FFA54909-6CAF-4A2E-8EDF-BF71297E150B}" presName="tx1" presStyleLbl="revTx" presStyleIdx="3" presStyleCnt="10"/>
      <dgm:spPr/>
      <dgm:t>
        <a:bodyPr/>
        <a:lstStyle/>
        <a:p>
          <a:endParaRPr lang="lv-LV"/>
        </a:p>
      </dgm:t>
    </dgm:pt>
    <dgm:pt modelId="{E249C91D-18FB-470E-AC80-C9572E385956}" type="pres">
      <dgm:prSet presAssocID="{FFA54909-6CAF-4A2E-8EDF-BF71297E150B}" presName="vert1" presStyleCnt="0"/>
      <dgm:spPr/>
    </dgm:pt>
    <dgm:pt modelId="{BE1F4429-ED23-47D8-A9E9-552BB0E5AB4C}" type="pres">
      <dgm:prSet presAssocID="{9B582F5A-0C29-4FD5-A9D2-6965E3602FDE}" presName="thickLine" presStyleLbl="alignNode1" presStyleIdx="4" presStyleCnt="10">
        <dgm:style>
          <a:lnRef idx="2">
            <a:schemeClr val="accent5"/>
          </a:lnRef>
          <a:fillRef idx="1">
            <a:schemeClr val="lt1"/>
          </a:fillRef>
          <a:effectRef idx="0">
            <a:schemeClr val="accent5"/>
          </a:effectRef>
          <a:fontRef idx="minor">
            <a:schemeClr val="dk1"/>
          </a:fontRef>
        </dgm:style>
      </dgm:prSet>
      <dgm:spPr/>
      <dgm:t>
        <a:bodyPr/>
        <a:lstStyle/>
        <a:p>
          <a:endParaRPr lang="lv-LV"/>
        </a:p>
      </dgm:t>
    </dgm:pt>
    <dgm:pt modelId="{F6647E53-030E-41CE-9DE5-299B0FEF4BDC}" type="pres">
      <dgm:prSet presAssocID="{9B582F5A-0C29-4FD5-A9D2-6965E3602FDE}" presName="horz1" presStyleCnt="0"/>
      <dgm:spPr/>
    </dgm:pt>
    <dgm:pt modelId="{F8BEC31C-3B96-46F5-93FA-CC224C6BE536}" type="pres">
      <dgm:prSet presAssocID="{9B582F5A-0C29-4FD5-A9D2-6965E3602FDE}" presName="tx1" presStyleLbl="revTx" presStyleIdx="4" presStyleCnt="10"/>
      <dgm:spPr/>
      <dgm:t>
        <a:bodyPr/>
        <a:lstStyle/>
        <a:p>
          <a:endParaRPr lang="lv-LV"/>
        </a:p>
      </dgm:t>
    </dgm:pt>
    <dgm:pt modelId="{21BB2AB0-B8E9-4129-B6EA-EE6E99BE6817}" type="pres">
      <dgm:prSet presAssocID="{9B582F5A-0C29-4FD5-A9D2-6965E3602FDE}" presName="vert1" presStyleCnt="0"/>
      <dgm:spPr/>
    </dgm:pt>
    <dgm:pt modelId="{29B3DBF4-CDCB-461A-9C73-7B60D6E14483}" type="pres">
      <dgm:prSet presAssocID="{92F8EC5B-D3AC-4BA6-ADA7-2FDE0F1D03D4}" presName="thickLine" presStyleLbl="alignNode1" presStyleIdx="5" presStyleCnt="10"/>
      <dgm:spPr/>
    </dgm:pt>
    <dgm:pt modelId="{281AE6C1-2AC4-476B-9EA7-6149F59D1A73}" type="pres">
      <dgm:prSet presAssocID="{92F8EC5B-D3AC-4BA6-ADA7-2FDE0F1D03D4}" presName="horz1" presStyleCnt="0"/>
      <dgm:spPr/>
    </dgm:pt>
    <dgm:pt modelId="{27D1767C-9F51-44F2-BE79-491D0DC33658}" type="pres">
      <dgm:prSet presAssocID="{92F8EC5B-D3AC-4BA6-ADA7-2FDE0F1D03D4}" presName="tx1" presStyleLbl="revTx" presStyleIdx="5" presStyleCnt="10"/>
      <dgm:spPr/>
      <dgm:t>
        <a:bodyPr/>
        <a:lstStyle/>
        <a:p>
          <a:endParaRPr lang="lv-LV"/>
        </a:p>
      </dgm:t>
    </dgm:pt>
    <dgm:pt modelId="{0995F00F-F9C9-4162-81B1-0D61A08AC6D3}" type="pres">
      <dgm:prSet presAssocID="{92F8EC5B-D3AC-4BA6-ADA7-2FDE0F1D03D4}" presName="vert1" presStyleCnt="0"/>
      <dgm:spPr/>
    </dgm:pt>
    <dgm:pt modelId="{CC371BCB-598D-4B88-87C4-FE3F31261F0F}" type="pres">
      <dgm:prSet presAssocID="{7CD744DC-4750-4E01-A971-DD074FE7AD77}" presName="thickLine" presStyleLbl="alignNode1" presStyleIdx="6" presStyleCnt="10"/>
      <dgm:spPr/>
    </dgm:pt>
    <dgm:pt modelId="{C26E6B0D-5B7E-466B-8C42-CA9B1CC15153}" type="pres">
      <dgm:prSet presAssocID="{7CD744DC-4750-4E01-A971-DD074FE7AD77}" presName="horz1" presStyleCnt="0"/>
      <dgm:spPr/>
    </dgm:pt>
    <dgm:pt modelId="{B7D739B1-88E1-4E8C-8DF6-6DEA5C6D4620}" type="pres">
      <dgm:prSet presAssocID="{7CD744DC-4750-4E01-A971-DD074FE7AD77}" presName="tx1" presStyleLbl="revTx" presStyleIdx="6" presStyleCnt="10"/>
      <dgm:spPr/>
      <dgm:t>
        <a:bodyPr/>
        <a:lstStyle/>
        <a:p>
          <a:endParaRPr lang="lv-LV"/>
        </a:p>
      </dgm:t>
    </dgm:pt>
    <dgm:pt modelId="{2501A10F-4B7F-485B-A08D-D63E05949130}" type="pres">
      <dgm:prSet presAssocID="{7CD744DC-4750-4E01-A971-DD074FE7AD77}" presName="vert1" presStyleCnt="0"/>
      <dgm:spPr/>
    </dgm:pt>
    <dgm:pt modelId="{B6871D6D-5901-4355-A6B7-01B6017CD32A}" type="pres">
      <dgm:prSet presAssocID="{A3928283-07DA-437B-97E8-3C8453BF5A68}" presName="thickLine" presStyleLbl="alignNode1" presStyleIdx="7" presStyleCnt="10"/>
      <dgm:spPr/>
    </dgm:pt>
    <dgm:pt modelId="{D3A955B3-B980-4446-9A93-5363E5A3A677}" type="pres">
      <dgm:prSet presAssocID="{A3928283-07DA-437B-97E8-3C8453BF5A68}" presName="horz1" presStyleCnt="0"/>
      <dgm:spPr/>
    </dgm:pt>
    <dgm:pt modelId="{86ADEA47-30A8-45D2-9673-E8DB30D0F2E2}" type="pres">
      <dgm:prSet presAssocID="{A3928283-07DA-437B-97E8-3C8453BF5A68}" presName="tx1" presStyleLbl="revTx" presStyleIdx="7" presStyleCnt="10"/>
      <dgm:spPr/>
      <dgm:t>
        <a:bodyPr/>
        <a:lstStyle/>
        <a:p>
          <a:endParaRPr lang="lv-LV"/>
        </a:p>
      </dgm:t>
    </dgm:pt>
    <dgm:pt modelId="{FA4C245D-CB70-455F-9695-534DB91E5B46}" type="pres">
      <dgm:prSet presAssocID="{A3928283-07DA-437B-97E8-3C8453BF5A68}" presName="vert1" presStyleCnt="0"/>
      <dgm:spPr/>
    </dgm:pt>
    <dgm:pt modelId="{47C0B2A3-F0A1-46D4-ADA6-6D033BD63941}" type="pres">
      <dgm:prSet presAssocID="{C88498E6-22C0-494F-B80E-38164AAAE408}" presName="thickLine" presStyleLbl="alignNode1" presStyleIdx="8" presStyleCnt="10">
        <dgm:style>
          <a:lnRef idx="2">
            <a:schemeClr val="accent5"/>
          </a:lnRef>
          <a:fillRef idx="1">
            <a:schemeClr val="lt1"/>
          </a:fillRef>
          <a:effectRef idx="0">
            <a:schemeClr val="accent5"/>
          </a:effectRef>
          <a:fontRef idx="minor">
            <a:schemeClr val="dk1"/>
          </a:fontRef>
        </dgm:style>
      </dgm:prSet>
      <dgm:spPr/>
      <dgm:t>
        <a:bodyPr/>
        <a:lstStyle/>
        <a:p>
          <a:endParaRPr lang="lv-LV"/>
        </a:p>
      </dgm:t>
    </dgm:pt>
    <dgm:pt modelId="{8ECC8A21-91DF-459E-B079-3C32F17735A7}" type="pres">
      <dgm:prSet presAssocID="{C88498E6-22C0-494F-B80E-38164AAAE408}" presName="horz1" presStyleCnt="0"/>
      <dgm:spPr/>
    </dgm:pt>
    <dgm:pt modelId="{F7C41517-D8B6-4A9A-AA91-21C6C477AA6D}" type="pres">
      <dgm:prSet presAssocID="{C88498E6-22C0-494F-B80E-38164AAAE408}" presName="tx1" presStyleLbl="revTx" presStyleIdx="8" presStyleCnt="10"/>
      <dgm:spPr/>
      <dgm:t>
        <a:bodyPr/>
        <a:lstStyle/>
        <a:p>
          <a:endParaRPr lang="lv-LV"/>
        </a:p>
      </dgm:t>
    </dgm:pt>
    <dgm:pt modelId="{D1AFF74A-7FA7-47ED-A886-319955B51670}" type="pres">
      <dgm:prSet presAssocID="{C88498E6-22C0-494F-B80E-38164AAAE408}" presName="vert1" presStyleCnt="0"/>
      <dgm:spPr/>
    </dgm:pt>
    <dgm:pt modelId="{0D6B0D84-3A92-4BE1-87E1-65FC052D4142}" type="pres">
      <dgm:prSet presAssocID="{8EA1E357-DCAB-4926-9624-6B315523F344}" presName="thickLine" presStyleLbl="alignNode1" presStyleIdx="9" presStyleCnt="10"/>
      <dgm:spPr/>
    </dgm:pt>
    <dgm:pt modelId="{92987970-F035-4E33-AACF-6ACB61DE8B63}" type="pres">
      <dgm:prSet presAssocID="{8EA1E357-DCAB-4926-9624-6B315523F344}" presName="horz1" presStyleCnt="0"/>
      <dgm:spPr/>
    </dgm:pt>
    <dgm:pt modelId="{E98E52DD-157F-4ED4-B537-1FE9B9618750}" type="pres">
      <dgm:prSet presAssocID="{8EA1E357-DCAB-4926-9624-6B315523F344}" presName="tx1" presStyleLbl="revTx" presStyleIdx="9" presStyleCnt="10"/>
      <dgm:spPr/>
      <dgm:t>
        <a:bodyPr/>
        <a:lstStyle/>
        <a:p>
          <a:endParaRPr lang="lv-LV"/>
        </a:p>
      </dgm:t>
    </dgm:pt>
    <dgm:pt modelId="{4C2ABA3B-98AD-4301-BE8E-B27290E3659F}" type="pres">
      <dgm:prSet presAssocID="{8EA1E357-DCAB-4926-9624-6B315523F344}" presName="vert1" presStyleCnt="0"/>
      <dgm:spPr/>
    </dgm:pt>
  </dgm:ptLst>
  <dgm:cxnLst>
    <dgm:cxn modelId="{5D5E0AD3-2CAA-4E85-8CC9-C66B31D5D278}" type="presOf" srcId="{86BE0BD0-6238-48A1-B63C-77B2032499FD}" destId="{72090881-CCA6-4C21-A5F9-BE7159D22F99}" srcOrd="0" destOrd="0" presId="urn:microsoft.com/office/officeart/2008/layout/LinedList"/>
    <dgm:cxn modelId="{0ED8EBFA-89A1-44E9-BBE0-9C377C4AAD40}" type="presOf" srcId="{9B582F5A-0C29-4FD5-A9D2-6965E3602FDE}" destId="{F8BEC31C-3B96-46F5-93FA-CC224C6BE536}" srcOrd="0" destOrd="0" presId="urn:microsoft.com/office/officeart/2008/layout/LinedList"/>
    <dgm:cxn modelId="{93ECC037-8490-4434-ACC1-F4595443F219}" type="presOf" srcId="{FFA54909-6CAF-4A2E-8EDF-BF71297E150B}" destId="{1C24B08F-231B-45F6-9830-73F71DC969FD}" srcOrd="0" destOrd="0" presId="urn:microsoft.com/office/officeart/2008/layout/LinedList"/>
    <dgm:cxn modelId="{549EC3B5-C45D-42BB-8D69-032AFB29C94A}" srcId="{86BE0BD0-6238-48A1-B63C-77B2032499FD}" destId="{92F8EC5B-D3AC-4BA6-ADA7-2FDE0F1D03D4}" srcOrd="5" destOrd="0" parTransId="{F4E0C1C5-F038-41FE-81F9-FF53E856E1A5}" sibTransId="{19C00E7B-4AF7-4475-B945-7311C82FEAD5}"/>
    <dgm:cxn modelId="{CE82FA34-90CC-44AE-BAC4-71A5724B56E9}" srcId="{86BE0BD0-6238-48A1-B63C-77B2032499FD}" destId="{A4E0A58A-1A6D-41F1-8C40-A59301098110}" srcOrd="0" destOrd="0" parTransId="{A31B1A61-96BE-4457-9606-F503B75CC1AD}" sibTransId="{E02A30D8-D09B-4EF7-92CF-21D55A1373E8}"/>
    <dgm:cxn modelId="{10A81C3E-46AD-4536-A309-E326DE9B6D78}" srcId="{86BE0BD0-6238-48A1-B63C-77B2032499FD}" destId="{A3928283-07DA-437B-97E8-3C8453BF5A68}" srcOrd="7" destOrd="0" parTransId="{3D8A6372-101D-47AA-B06A-744AA9666078}" sibTransId="{4977F345-C7A8-455B-81E8-73B4E5D12AC0}"/>
    <dgm:cxn modelId="{1F3D099D-8851-444A-9601-452358A20F21}" type="presOf" srcId="{A4E0A58A-1A6D-41F1-8C40-A59301098110}" destId="{2FDACD2A-ABA5-4C54-886B-8BB5B70A4A29}" srcOrd="0" destOrd="0" presId="urn:microsoft.com/office/officeart/2008/layout/LinedList"/>
    <dgm:cxn modelId="{5D6B5D30-D6E3-4F60-87BA-913D6B499F98}" srcId="{86BE0BD0-6238-48A1-B63C-77B2032499FD}" destId="{8EA1E357-DCAB-4926-9624-6B315523F344}" srcOrd="9" destOrd="0" parTransId="{4ACDE935-6765-43F7-BAA9-DEBF009D132B}" sibTransId="{0C639F38-B9D6-40AB-BCD6-C40324E85644}"/>
    <dgm:cxn modelId="{1D68F1BD-CDDE-4F13-A086-1F6CE3C95142}" srcId="{86BE0BD0-6238-48A1-B63C-77B2032499FD}" destId="{FFA54909-6CAF-4A2E-8EDF-BF71297E150B}" srcOrd="3" destOrd="0" parTransId="{0B3BB5D2-7805-4451-8BEA-AC8629D44A96}" sibTransId="{0AC20B6F-54CC-46E0-BC02-BF6F64DC76AA}"/>
    <dgm:cxn modelId="{55B1EF12-F9B6-477A-A4EA-5C702A4A6EB9}" type="presOf" srcId="{A3928283-07DA-437B-97E8-3C8453BF5A68}" destId="{86ADEA47-30A8-45D2-9673-E8DB30D0F2E2}" srcOrd="0" destOrd="0" presId="urn:microsoft.com/office/officeart/2008/layout/LinedList"/>
    <dgm:cxn modelId="{07AE9314-5F99-4E12-ACDB-C223E221BEA2}" srcId="{86BE0BD0-6238-48A1-B63C-77B2032499FD}" destId="{7CD744DC-4750-4E01-A971-DD074FE7AD77}" srcOrd="6" destOrd="0" parTransId="{EAA62313-BA09-4B2F-995B-1D9D12946976}" sibTransId="{161E9825-251A-4C16-8241-83188C81DDCE}"/>
    <dgm:cxn modelId="{663B46AD-E13B-4D42-BB58-CFC8B5849DF9}" srcId="{86BE0BD0-6238-48A1-B63C-77B2032499FD}" destId="{B3273F0C-E1FF-4865-B98C-BE7ED384BD69}" srcOrd="2" destOrd="0" parTransId="{F41CA0D8-0A76-4FD9-B8AB-5CFC10D64586}" sibTransId="{154322A4-C341-44EF-A798-125576BA5124}"/>
    <dgm:cxn modelId="{70613B02-CB8A-4626-9AEB-FE9C6D5884FB}" type="presOf" srcId="{C88498E6-22C0-494F-B80E-38164AAAE408}" destId="{F7C41517-D8B6-4A9A-AA91-21C6C477AA6D}" srcOrd="0" destOrd="0" presId="urn:microsoft.com/office/officeart/2008/layout/LinedList"/>
    <dgm:cxn modelId="{0A12FCC8-B37C-40D6-81E7-2EC27619A3EF}" srcId="{86BE0BD0-6238-48A1-B63C-77B2032499FD}" destId="{42539E9E-384A-46B1-B707-147526A74AAB}" srcOrd="1" destOrd="0" parTransId="{E6008686-CEF4-4F35-9DFD-AD5C69D20E63}" sibTransId="{1CEE8D48-91EB-427D-9EDD-1B003953BB4A}"/>
    <dgm:cxn modelId="{B5E2A3DB-5381-4E62-A1B5-106294A44E86}" type="presOf" srcId="{92F8EC5B-D3AC-4BA6-ADA7-2FDE0F1D03D4}" destId="{27D1767C-9F51-44F2-BE79-491D0DC33658}" srcOrd="0" destOrd="0" presId="urn:microsoft.com/office/officeart/2008/layout/LinedList"/>
    <dgm:cxn modelId="{5A435155-9A0F-4B78-B3DE-E2B4E31AC600}" type="presOf" srcId="{42539E9E-384A-46B1-B707-147526A74AAB}" destId="{842B8678-8279-432E-8696-92C4F0CDC4D4}" srcOrd="0" destOrd="0" presId="urn:microsoft.com/office/officeart/2008/layout/LinedList"/>
    <dgm:cxn modelId="{81805EFD-3AA7-41C2-90AD-D6C607A55619}" type="presOf" srcId="{8EA1E357-DCAB-4926-9624-6B315523F344}" destId="{E98E52DD-157F-4ED4-B537-1FE9B9618750}" srcOrd="0" destOrd="0" presId="urn:microsoft.com/office/officeart/2008/layout/LinedList"/>
    <dgm:cxn modelId="{A97483B3-68C0-4C37-BF73-DD4779C2301F}" srcId="{86BE0BD0-6238-48A1-B63C-77B2032499FD}" destId="{C88498E6-22C0-494F-B80E-38164AAAE408}" srcOrd="8" destOrd="0" parTransId="{039E2F96-F1B5-49EC-84D7-3B4E277EE967}" sibTransId="{46FCF968-3C98-41F6-B555-60E5F1BAB10B}"/>
    <dgm:cxn modelId="{91590F66-D165-45F8-AAF6-1FF17F00B834}" srcId="{86BE0BD0-6238-48A1-B63C-77B2032499FD}" destId="{9B582F5A-0C29-4FD5-A9D2-6965E3602FDE}" srcOrd="4" destOrd="0" parTransId="{3D979D21-84D5-46D0-9BB8-30743037C23C}" sibTransId="{B0CCEDDE-187F-4835-9F67-3ACC110ED3B4}"/>
    <dgm:cxn modelId="{96F3255D-4167-4769-9072-E1410A5D7ED2}" type="presOf" srcId="{B3273F0C-E1FF-4865-B98C-BE7ED384BD69}" destId="{E3E50374-0338-4FE1-A422-EAC467FAB5E3}" srcOrd="0" destOrd="0" presId="urn:microsoft.com/office/officeart/2008/layout/LinedList"/>
    <dgm:cxn modelId="{7A9AE138-91C2-4F0A-9102-B5D911B231B6}" type="presOf" srcId="{7CD744DC-4750-4E01-A971-DD074FE7AD77}" destId="{B7D739B1-88E1-4E8C-8DF6-6DEA5C6D4620}" srcOrd="0" destOrd="0" presId="urn:microsoft.com/office/officeart/2008/layout/LinedList"/>
    <dgm:cxn modelId="{8F44CBA6-37CE-42E0-9FF6-1743712DCA8F}" type="presParOf" srcId="{72090881-CCA6-4C21-A5F9-BE7159D22F99}" destId="{BD7D1AE3-0A90-4099-A570-E03ABE9A6F98}" srcOrd="0" destOrd="0" presId="urn:microsoft.com/office/officeart/2008/layout/LinedList"/>
    <dgm:cxn modelId="{57E045BB-F99B-476C-8B9E-B76DAB90BAF9}" type="presParOf" srcId="{72090881-CCA6-4C21-A5F9-BE7159D22F99}" destId="{955FF923-D559-482C-8007-1EDB0A827EB2}" srcOrd="1" destOrd="0" presId="urn:microsoft.com/office/officeart/2008/layout/LinedList"/>
    <dgm:cxn modelId="{54B8D093-ACE9-49A3-A4D9-2497153FE3C9}" type="presParOf" srcId="{955FF923-D559-482C-8007-1EDB0A827EB2}" destId="{2FDACD2A-ABA5-4C54-886B-8BB5B70A4A29}" srcOrd="0" destOrd="0" presId="urn:microsoft.com/office/officeart/2008/layout/LinedList"/>
    <dgm:cxn modelId="{5D86C503-5F90-472B-8FCF-04C40E941B56}" type="presParOf" srcId="{955FF923-D559-482C-8007-1EDB0A827EB2}" destId="{5F278D1F-3BF9-477E-8A5A-CB9536694C35}" srcOrd="1" destOrd="0" presId="urn:microsoft.com/office/officeart/2008/layout/LinedList"/>
    <dgm:cxn modelId="{C71888E5-A199-41B7-9453-806D9BA6A676}" type="presParOf" srcId="{72090881-CCA6-4C21-A5F9-BE7159D22F99}" destId="{F6235B70-F231-4772-8AE2-167E2A0B5FFB}" srcOrd="2" destOrd="0" presId="urn:microsoft.com/office/officeart/2008/layout/LinedList"/>
    <dgm:cxn modelId="{C6E24567-DF69-422E-889B-02F871D99A4D}" type="presParOf" srcId="{72090881-CCA6-4C21-A5F9-BE7159D22F99}" destId="{8F538ED1-3B25-42F7-BE1D-9FF4C83703F0}" srcOrd="3" destOrd="0" presId="urn:microsoft.com/office/officeart/2008/layout/LinedList"/>
    <dgm:cxn modelId="{6F19CF82-9935-4734-931B-74572C592A43}" type="presParOf" srcId="{8F538ED1-3B25-42F7-BE1D-9FF4C83703F0}" destId="{842B8678-8279-432E-8696-92C4F0CDC4D4}" srcOrd="0" destOrd="0" presId="urn:microsoft.com/office/officeart/2008/layout/LinedList"/>
    <dgm:cxn modelId="{37180615-682C-42A0-933E-4B09C62D7D9B}" type="presParOf" srcId="{8F538ED1-3B25-42F7-BE1D-9FF4C83703F0}" destId="{9E4C4109-E863-4D6B-9F3A-B03B24BE724F}" srcOrd="1" destOrd="0" presId="urn:microsoft.com/office/officeart/2008/layout/LinedList"/>
    <dgm:cxn modelId="{A27E58C8-3243-4DE6-BD7D-7363D6021D58}" type="presParOf" srcId="{72090881-CCA6-4C21-A5F9-BE7159D22F99}" destId="{CEF98BA7-D7A3-436B-9E89-1B43C40DEC30}" srcOrd="4" destOrd="0" presId="urn:microsoft.com/office/officeart/2008/layout/LinedList"/>
    <dgm:cxn modelId="{D0109981-A727-43CB-AFA5-497CADE39961}" type="presParOf" srcId="{72090881-CCA6-4C21-A5F9-BE7159D22F99}" destId="{F34CC28C-FE9E-4564-A244-0BAF43CCA7B5}" srcOrd="5" destOrd="0" presId="urn:microsoft.com/office/officeart/2008/layout/LinedList"/>
    <dgm:cxn modelId="{C120F226-F824-492E-8FA8-BE87C6CE4CF3}" type="presParOf" srcId="{F34CC28C-FE9E-4564-A244-0BAF43CCA7B5}" destId="{E3E50374-0338-4FE1-A422-EAC467FAB5E3}" srcOrd="0" destOrd="0" presId="urn:microsoft.com/office/officeart/2008/layout/LinedList"/>
    <dgm:cxn modelId="{77A7DB9A-F563-49D4-9D31-E9AFB8668758}" type="presParOf" srcId="{F34CC28C-FE9E-4564-A244-0BAF43CCA7B5}" destId="{1655EC91-E7EA-4495-BC82-0665F5B8B4B4}" srcOrd="1" destOrd="0" presId="urn:microsoft.com/office/officeart/2008/layout/LinedList"/>
    <dgm:cxn modelId="{F78D6C9E-2693-492E-A7F3-FEB99BDBFDD1}" type="presParOf" srcId="{72090881-CCA6-4C21-A5F9-BE7159D22F99}" destId="{EE536911-53B3-4C1A-87FA-329E6A9C69A0}" srcOrd="6" destOrd="0" presId="urn:microsoft.com/office/officeart/2008/layout/LinedList"/>
    <dgm:cxn modelId="{8E1EBB7F-024F-421D-A48A-8224D93D20A1}" type="presParOf" srcId="{72090881-CCA6-4C21-A5F9-BE7159D22F99}" destId="{14708D38-0C13-4F22-BB4C-DC89AEB2837C}" srcOrd="7" destOrd="0" presId="urn:microsoft.com/office/officeart/2008/layout/LinedList"/>
    <dgm:cxn modelId="{7F5BD15D-975D-4942-A7FF-C52FC2B69647}" type="presParOf" srcId="{14708D38-0C13-4F22-BB4C-DC89AEB2837C}" destId="{1C24B08F-231B-45F6-9830-73F71DC969FD}" srcOrd="0" destOrd="0" presId="urn:microsoft.com/office/officeart/2008/layout/LinedList"/>
    <dgm:cxn modelId="{2394CD8A-4B06-4D2C-8338-752F7C8C2BBD}" type="presParOf" srcId="{14708D38-0C13-4F22-BB4C-DC89AEB2837C}" destId="{E249C91D-18FB-470E-AC80-C9572E385956}" srcOrd="1" destOrd="0" presId="urn:microsoft.com/office/officeart/2008/layout/LinedList"/>
    <dgm:cxn modelId="{7DEFB08B-77BD-43F0-8958-5A6F02B15DFA}" type="presParOf" srcId="{72090881-CCA6-4C21-A5F9-BE7159D22F99}" destId="{BE1F4429-ED23-47D8-A9E9-552BB0E5AB4C}" srcOrd="8" destOrd="0" presId="urn:microsoft.com/office/officeart/2008/layout/LinedList"/>
    <dgm:cxn modelId="{B14F7CBB-9084-4F76-8F87-B8055FE58897}" type="presParOf" srcId="{72090881-CCA6-4C21-A5F9-BE7159D22F99}" destId="{F6647E53-030E-41CE-9DE5-299B0FEF4BDC}" srcOrd="9" destOrd="0" presId="urn:microsoft.com/office/officeart/2008/layout/LinedList"/>
    <dgm:cxn modelId="{E192F380-06A6-42B7-ACA1-0C7BB74A935C}" type="presParOf" srcId="{F6647E53-030E-41CE-9DE5-299B0FEF4BDC}" destId="{F8BEC31C-3B96-46F5-93FA-CC224C6BE536}" srcOrd="0" destOrd="0" presId="urn:microsoft.com/office/officeart/2008/layout/LinedList"/>
    <dgm:cxn modelId="{F52490E2-CD99-447C-BDEC-537BFF5B6E61}" type="presParOf" srcId="{F6647E53-030E-41CE-9DE5-299B0FEF4BDC}" destId="{21BB2AB0-B8E9-4129-B6EA-EE6E99BE6817}" srcOrd="1" destOrd="0" presId="urn:microsoft.com/office/officeart/2008/layout/LinedList"/>
    <dgm:cxn modelId="{03339EAE-740F-4F46-9DA0-29D064A57D25}" type="presParOf" srcId="{72090881-CCA6-4C21-A5F9-BE7159D22F99}" destId="{29B3DBF4-CDCB-461A-9C73-7B60D6E14483}" srcOrd="10" destOrd="0" presId="urn:microsoft.com/office/officeart/2008/layout/LinedList"/>
    <dgm:cxn modelId="{E9CD0264-7144-4E4C-9547-081121A2F89F}" type="presParOf" srcId="{72090881-CCA6-4C21-A5F9-BE7159D22F99}" destId="{281AE6C1-2AC4-476B-9EA7-6149F59D1A73}" srcOrd="11" destOrd="0" presId="urn:microsoft.com/office/officeart/2008/layout/LinedList"/>
    <dgm:cxn modelId="{EB65093B-95B8-4F22-97D7-C53BBC3287C2}" type="presParOf" srcId="{281AE6C1-2AC4-476B-9EA7-6149F59D1A73}" destId="{27D1767C-9F51-44F2-BE79-491D0DC33658}" srcOrd="0" destOrd="0" presId="urn:microsoft.com/office/officeart/2008/layout/LinedList"/>
    <dgm:cxn modelId="{79E4F9B8-04F7-4BC7-8509-B8CAC67BCE68}" type="presParOf" srcId="{281AE6C1-2AC4-476B-9EA7-6149F59D1A73}" destId="{0995F00F-F9C9-4162-81B1-0D61A08AC6D3}" srcOrd="1" destOrd="0" presId="urn:microsoft.com/office/officeart/2008/layout/LinedList"/>
    <dgm:cxn modelId="{9718977A-2BAD-4925-90F3-05663DDAF14C}" type="presParOf" srcId="{72090881-CCA6-4C21-A5F9-BE7159D22F99}" destId="{CC371BCB-598D-4B88-87C4-FE3F31261F0F}" srcOrd="12" destOrd="0" presId="urn:microsoft.com/office/officeart/2008/layout/LinedList"/>
    <dgm:cxn modelId="{16E2DD17-B63F-439B-A887-5F5DD7476C98}" type="presParOf" srcId="{72090881-CCA6-4C21-A5F9-BE7159D22F99}" destId="{C26E6B0D-5B7E-466B-8C42-CA9B1CC15153}" srcOrd="13" destOrd="0" presId="urn:microsoft.com/office/officeart/2008/layout/LinedList"/>
    <dgm:cxn modelId="{A17EA67C-8611-41F6-A59A-2D0C9E889309}" type="presParOf" srcId="{C26E6B0D-5B7E-466B-8C42-CA9B1CC15153}" destId="{B7D739B1-88E1-4E8C-8DF6-6DEA5C6D4620}" srcOrd="0" destOrd="0" presId="urn:microsoft.com/office/officeart/2008/layout/LinedList"/>
    <dgm:cxn modelId="{482690A4-D3AC-408A-8EAC-36452C88366A}" type="presParOf" srcId="{C26E6B0D-5B7E-466B-8C42-CA9B1CC15153}" destId="{2501A10F-4B7F-485B-A08D-D63E05949130}" srcOrd="1" destOrd="0" presId="urn:microsoft.com/office/officeart/2008/layout/LinedList"/>
    <dgm:cxn modelId="{A0CFD2D8-B2E4-43F3-A87B-9368EF00B368}" type="presParOf" srcId="{72090881-CCA6-4C21-A5F9-BE7159D22F99}" destId="{B6871D6D-5901-4355-A6B7-01B6017CD32A}" srcOrd="14" destOrd="0" presId="urn:microsoft.com/office/officeart/2008/layout/LinedList"/>
    <dgm:cxn modelId="{55832F4B-B69E-4DB7-9948-5F78B9750C67}" type="presParOf" srcId="{72090881-CCA6-4C21-A5F9-BE7159D22F99}" destId="{D3A955B3-B980-4446-9A93-5363E5A3A677}" srcOrd="15" destOrd="0" presId="urn:microsoft.com/office/officeart/2008/layout/LinedList"/>
    <dgm:cxn modelId="{2404D914-306F-45A1-8D56-949D77F4D2E7}" type="presParOf" srcId="{D3A955B3-B980-4446-9A93-5363E5A3A677}" destId="{86ADEA47-30A8-45D2-9673-E8DB30D0F2E2}" srcOrd="0" destOrd="0" presId="urn:microsoft.com/office/officeart/2008/layout/LinedList"/>
    <dgm:cxn modelId="{E292B6F9-A445-42EF-9C37-72FF5997C19E}" type="presParOf" srcId="{D3A955B3-B980-4446-9A93-5363E5A3A677}" destId="{FA4C245D-CB70-455F-9695-534DB91E5B46}" srcOrd="1" destOrd="0" presId="urn:microsoft.com/office/officeart/2008/layout/LinedList"/>
    <dgm:cxn modelId="{1AC172CB-0E19-4B67-B71A-3CD022B0252E}" type="presParOf" srcId="{72090881-CCA6-4C21-A5F9-BE7159D22F99}" destId="{47C0B2A3-F0A1-46D4-ADA6-6D033BD63941}" srcOrd="16" destOrd="0" presId="urn:microsoft.com/office/officeart/2008/layout/LinedList"/>
    <dgm:cxn modelId="{D1785734-D542-44B9-B852-F5C41C028845}" type="presParOf" srcId="{72090881-CCA6-4C21-A5F9-BE7159D22F99}" destId="{8ECC8A21-91DF-459E-B079-3C32F17735A7}" srcOrd="17" destOrd="0" presId="urn:microsoft.com/office/officeart/2008/layout/LinedList"/>
    <dgm:cxn modelId="{B51AEE92-9A0A-46C1-8615-9E0BC7D2C2E7}" type="presParOf" srcId="{8ECC8A21-91DF-459E-B079-3C32F17735A7}" destId="{F7C41517-D8B6-4A9A-AA91-21C6C477AA6D}" srcOrd="0" destOrd="0" presId="urn:microsoft.com/office/officeart/2008/layout/LinedList"/>
    <dgm:cxn modelId="{FD951540-D509-4BB8-8831-AAB26E0BB6DC}" type="presParOf" srcId="{8ECC8A21-91DF-459E-B079-3C32F17735A7}" destId="{D1AFF74A-7FA7-47ED-A886-319955B51670}" srcOrd="1" destOrd="0" presId="urn:microsoft.com/office/officeart/2008/layout/LinedList"/>
    <dgm:cxn modelId="{202A3019-C076-43F6-B4CB-3E0C1FC7E192}" type="presParOf" srcId="{72090881-CCA6-4C21-A5F9-BE7159D22F99}" destId="{0D6B0D84-3A92-4BE1-87E1-65FC052D4142}" srcOrd="18" destOrd="0" presId="urn:microsoft.com/office/officeart/2008/layout/LinedList"/>
    <dgm:cxn modelId="{74EAF010-9EAA-4467-88AC-58AD314C858C}" type="presParOf" srcId="{72090881-CCA6-4C21-A5F9-BE7159D22F99}" destId="{92987970-F035-4E33-AACF-6ACB61DE8B63}" srcOrd="19" destOrd="0" presId="urn:microsoft.com/office/officeart/2008/layout/LinedList"/>
    <dgm:cxn modelId="{02510985-77AE-4E30-B124-53D4B66CE5A7}" type="presParOf" srcId="{92987970-F035-4E33-AACF-6ACB61DE8B63}" destId="{E98E52DD-157F-4ED4-B537-1FE9B9618750}" srcOrd="0" destOrd="0" presId="urn:microsoft.com/office/officeart/2008/layout/LinedList"/>
    <dgm:cxn modelId="{90979541-DD07-498A-98AF-56DE0DDFB305}" type="presParOf" srcId="{92987970-F035-4E33-AACF-6ACB61DE8B63}" destId="{4C2ABA3B-98AD-4301-BE8E-B27290E3659F}"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20904F-1F60-40B9-8F85-36990CF666CC}" type="doc">
      <dgm:prSet loTypeId="urn:microsoft.com/office/officeart/2005/8/layout/default" loCatId="list" qsTypeId="urn:microsoft.com/office/officeart/2005/8/quickstyle/simple1" qsCatId="simple" csTypeId="urn:microsoft.com/office/officeart/2005/8/colors/accent1_3" csCatId="accent1" phldr="1"/>
      <dgm:spPr/>
      <dgm:t>
        <a:bodyPr/>
        <a:lstStyle/>
        <a:p>
          <a:endParaRPr lang="en-US"/>
        </a:p>
      </dgm:t>
    </dgm:pt>
    <dgm:pt modelId="{4D1999C8-CDE2-4CA3-B814-038FE5EE2C4E}">
      <dgm:prSet>
        <dgm:style>
          <a:lnRef idx="3">
            <a:schemeClr val="lt1"/>
          </a:lnRef>
          <a:fillRef idx="1">
            <a:schemeClr val="accent5"/>
          </a:fillRef>
          <a:effectRef idx="1">
            <a:schemeClr val="accent5"/>
          </a:effectRef>
          <a:fontRef idx="minor">
            <a:schemeClr val="lt1"/>
          </a:fontRef>
        </dgm:style>
      </dgm:prSet>
      <dgm:spPr>
        <a:solidFill>
          <a:srgbClr val="A02B93"/>
        </a:solidFill>
      </dgm:spPr>
      <dgm:t>
        <a:bodyPr/>
        <a:lstStyle/>
        <a:p>
          <a:r>
            <a:rPr lang="lv-LV" dirty="0"/>
            <a:t>Funkcija "Reģistrēties sistēmā";</a:t>
          </a:r>
          <a:endParaRPr lang="en-US" dirty="0"/>
        </a:p>
      </dgm:t>
    </dgm:pt>
    <dgm:pt modelId="{0BFFFD81-2A11-420B-B2B8-F2D49D28254B}" type="parTrans" cxnId="{16DC03C8-AFF2-4647-9DB6-09D1940837A1}">
      <dgm:prSet/>
      <dgm:spPr/>
      <dgm:t>
        <a:bodyPr/>
        <a:lstStyle/>
        <a:p>
          <a:endParaRPr lang="en-US"/>
        </a:p>
      </dgm:t>
    </dgm:pt>
    <dgm:pt modelId="{C8E2146B-F37A-4522-A3D0-68EDD609BF11}" type="sibTrans" cxnId="{16DC03C8-AFF2-4647-9DB6-09D1940837A1}">
      <dgm:prSet/>
      <dgm:spPr/>
      <dgm:t>
        <a:bodyPr/>
        <a:lstStyle/>
        <a:p>
          <a:endParaRPr lang="en-US"/>
        </a:p>
      </dgm:t>
    </dgm:pt>
    <dgm:pt modelId="{D9640EFB-D244-488A-A4CF-6F46F5CD870E}">
      <dgm:prSet>
        <dgm:style>
          <a:lnRef idx="3">
            <a:schemeClr val="lt1"/>
          </a:lnRef>
          <a:fillRef idx="1">
            <a:schemeClr val="accent5"/>
          </a:fillRef>
          <a:effectRef idx="1">
            <a:schemeClr val="accent5"/>
          </a:effectRef>
          <a:fontRef idx="minor">
            <a:schemeClr val="lt1"/>
          </a:fontRef>
        </dgm:style>
      </dgm:prSet>
      <dgm:spPr>
        <a:solidFill>
          <a:srgbClr val="CF4DC0"/>
        </a:solidFill>
      </dgm:spPr>
      <dgm:t>
        <a:bodyPr/>
        <a:lstStyle/>
        <a:p>
          <a:r>
            <a:rPr lang="lv-LV" dirty="0"/>
            <a:t>Funkcija "Ielogoties sistēmā";</a:t>
          </a:r>
          <a:endParaRPr lang="en-US" dirty="0"/>
        </a:p>
      </dgm:t>
    </dgm:pt>
    <dgm:pt modelId="{C17ECAC2-15E5-4347-847C-508D575168CD}" type="parTrans" cxnId="{01771782-10CE-4744-9EDB-EC162EFA6B3A}">
      <dgm:prSet/>
      <dgm:spPr/>
      <dgm:t>
        <a:bodyPr/>
        <a:lstStyle/>
        <a:p>
          <a:endParaRPr lang="en-US"/>
        </a:p>
      </dgm:t>
    </dgm:pt>
    <dgm:pt modelId="{AEBCDE1B-2B14-425D-ABFD-40F5158A8FAB}" type="sibTrans" cxnId="{01771782-10CE-4744-9EDB-EC162EFA6B3A}">
      <dgm:prSet/>
      <dgm:spPr/>
      <dgm:t>
        <a:bodyPr/>
        <a:lstStyle/>
        <a:p>
          <a:endParaRPr lang="en-US"/>
        </a:p>
      </dgm:t>
    </dgm:pt>
    <dgm:pt modelId="{D69AA5FE-2032-4F93-8EE1-2FE262D556E0}">
      <dgm:prSet>
        <dgm:style>
          <a:lnRef idx="3">
            <a:schemeClr val="lt1"/>
          </a:lnRef>
          <a:fillRef idx="1">
            <a:schemeClr val="accent5"/>
          </a:fillRef>
          <a:effectRef idx="1">
            <a:schemeClr val="accent5"/>
          </a:effectRef>
          <a:fontRef idx="minor">
            <a:schemeClr val="lt1"/>
          </a:fontRef>
        </dgm:style>
      </dgm:prSet>
      <dgm:spPr>
        <a:solidFill>
          <a:srgbClr val="DB7BD0"/>
        </a:solidFill>
      </dgm:spPr>
      <dgm:t>
        <a:bodyPr/>
        <a:lstStyle/>
        <a:p>
          <a:r>
            <a:rPr lang="lv-LV"/>
            <a:t>Funkcija "Sākt testu";</a:t>
          </a:r>
          <a:endParaRPr lang="en-US"/>
        </a:p>
      </dgm:t>
    </dgm:pt>
    <dgm:pt modelId="{866E074F-E5AA-496A-BC57-09F9F3CBDEDE}" type="parTrans" cxnId="{5B846ADE-B815-48AD-9BA0-12FE534D783E}">
      <dgm:prSet/>
      <dgm:spPr/>
      <dgm:t>
        <a:bodyPr/>
        <a:lstStyle/>
        <a:p>
          <a:endParaRPr lang="en-US"/>
        </a:p>
      </dgm:t>
    </dgm:pt>
    <dgm:pt modelId="{A991822F-8C99-43A1-B914-76554EA1DC49}" type="sibTrans" cxnId="{5B846ADE-B815-48AD-9BA0-12FE534D783E}">
      <dgm:prSet/>
      <dgm:spPr/>
      <dgm:t>
        <a:bodyPr/>
        <a:lstStyle/>
        <a:p>
          <a:endParaRPr lang="en-US"/>
        </a:p>
      </dgm:t>
    </dgm:pt>
    <dgm:pt modelId="{27E7DD35-2A7F-4330-97C6-8416FC5B9EAA}">
      <dgm:prSet/>
      <dgm:spPr>
        <a:solidFill>
          <a:srgbClr val="E296D9"/>
        </a:solidFill>
      </dgm:spPr>
      <dgm:t>
        <a:bodyPr/>
        <a:lstStyle/>
        <a:p>
          <a:r>
            <a:rPr lang="lv-LV"/>
            <a:t>Funkcija "Atbildēt uz  jautājumu";</a:t>
          </a:r>
          <a:endParaRPr lang="en-US"/>
        </a:p>
      </dgm:t>
    </dgm:pt>
    <dgm:pt modelId="{16742CDC-3D10-4ECE-91FC-9AC56CBA3DC6}" type="parTrans" cxnId="{ADEDFBE5-235A-4389-A276-B9B639B7D560}">
      <dgm:prSet/>
      <dgm:spPr/>
      <dgm:t>
        <a:bodyPr/>
        <a:lstStyle/>
        <a:p>
          <a:endParaRPr lang="en-US"/>
        </a:p>
      </dgm:t>
    </dgm:pt>
    <dgm:pt modelId="{229C8841-8EAF-453A-9F84-14800D664154}" type="sibTrans" cxnId="{ADEDFBE5-235A-4389-A276-B9B639B7D560}">
      <dgm:prSet/>
      <dgm:spPr/>
      <dgm:t>
        <a:bodyPr/>
        <a:lstStyle/>
        <a:p>
          <a:endParaRPr lang="en-US"/>
        </a:p>
      </dgm:t>
    </dgm:pt>
    <dgm:pt modelId="{B152862C-6294-40D0-97A8-7011DFB36305}">
      <dgm:prSet/>
      <dgm:spPr>
        <a:solidFill>
          <a:srgbClr val="A02B93"/>
        </a:solidFill>
      </dgm:spPr>
      <dgm:t>
        <a:bodyPr/>
        <a:lstStyle/>
        <a:p>
          <a:r>
            <a:rPr lang="lv-LV"/>
            <a:t>Funkcija "Beigt testu";</a:t>
          </a:r>
          <a:endParaRPr lang="en-US"/>
        </a:p>
      </dgm:t>
    </dgm:pt>
    <dgm:pt modelId="{A70FCAF3-1FE4-4A35-AA9B-44FAE51FE4E9}" type="parTrans" cxnId="{374F9E7F-E0B9-4AFE-A195-505354301DAE}">
      <dgm:prSet/>
      <dgm:spPr/>
      <dgm:t>
        <a:bodyPr/>
        <a:lstStyle/>
        <a:p>
          <a:endParaRPr lang="en-US"/>
        </a:p>
      </dgm:t>
    </dgm:pt>
    <dgm:pt modelId="{A97E5489-4000-4595-AEEB-ED077F4B9097}" type="sibTrans" cxnId="{374F9E7F-E0B9-4AFE-A195-505354301DAE}">
      <dgm:prSet/>
      <dgm:spPr/>
      <dgm:t>
        <a:bodyPr/>
        <a:lstStyle/>
        <a:p>
          <a:endParaRPr lang="en-US"/>
        </a:p>
      </dgm:t>
    </dgm:pt>
    <dgm:pt modelId="{7B42CB70-56FB-4D62-BE3E-78EC8464D088}">
      <dgm:prSet/>
      <dgm:spPr>
        <a:solidFill>
          <a:srgbClr val="CF4DC0"/>
        </a:solidFill>
      </dgm:spPr>
      <dgm:t>
        <a:bodyPr/>
        <a:lstStyle/>
        <a:p>
          <a:r>
            <a:rPr lang="lv-LV"/>
            <a:t>Funkcija "Palīdzība";</a:t>
          </a:r>
          <a:endParaRPr lang="en-US"/>
        </a:p>
      </dgm:t>
    </dgm:pt>
    <dgm:pt modelId="{BA688C6D-9C09-495D-9B61-F212B8429BB4}" type="parTrans" cxnId="{5C7CC26E-A63E-44C0-8CD4-AA68B1C75D55}">
      <dgm:prSet/>
      <dgm:spPr/>
      <dgm:t>
        <a:bodyPr/>
        <a:lstStyle/>
        <a:p>
          <a:endParaRPr lang="en-US"/>
        </a:p>
      </dgm:t>
    </dgm:pt>
    <dgm:pt modelId="{AB572062-0F5C-41AF-AB27-085D8878F130}" type="sibTrans" cxnId="{5C7CC26E-A63E-44C0-8CD4-AA68B1C75D55}">
      <dgm:prSet/>
      <dgm:spPr/>
      <dgm:t>
        <a:bodyPr/>
        <a:lstStyle/>
        <a:p>
          <a:endParaRPr lang="en-US"/>
        </a:p>
      </dgm:t>
    </dgm:pt>
    <dgm:pt modelId="{F2B84524-1294-4830-BFD1-23B08D5BC7A7}">
      <dgm:prSet/>
      <dgm:spPr>
        <a:solidFill>
          <a:srgbClr val="DB7BD0"/>
        </a:solidFill>
      </dgm:spPr>
      <dgm:t>
        <a:bodyPr/>
        <a:lstStyle/>
        <a:p>
          <a:r>
            <a:rPr lang="lv-LV"/>
            <a:t>Funkcija "Mēģināt vēlreiz";</a:t>
          </a:r>
          <a:endParaRPr lang="en-US"/>
        </a:p>
      </dgm:t>
    </dgm:pt>
    <dgm:pt modelId="{710DBE8C-06E5-43B0-A97A-8F9A8368DC62}" type="parTrans" cxnId="{1EDB4D92-BF13-40FC-BF60-992945546294}">
      <dgm:prSet/>
      <dgm:spPr/>
      <dgm:t>
        <a:bodyPr/>
        <a:lstStyle/>
        <a:p>
          <a:endParaRPr lang="en-US"/>
        </a:p>
      </dgm:t>
    </dgm:pt>
    <dgm:pt modelId="{A511EE2A-5592-48AB-AB6E-478403DA338F}" type="sibTrans" cxnId="{1EDB4D92-BF13-40FC-BF60-992945546294}">
      <dgm:prSet/>
      <dgm:spPr/>
      <dgm:t>
        <a:bodyPr/>
        <a:lstStyle/>
        <a:p>
          <a:endParaRPr lang="en-US"/>
        </a:p>
      </dgm:t>
    </dgm:pt>
    <dgm:pt modelId="{123AC385-CF57-4335-BBC5-CB9E9DC70F67}">
      <dgm:prSet/>
      <dgm:spPr>
        <a:solidFill>
          <a:srgbClr val="E296D9"/>
        </a:solidFill>
      </dgm:spPr>
      <dgm:t>
        <a:bodyPr/>
        <a:lstStyle/>
        <a:p>
          <a:r>
            <a:rPr lang="lv-LV"/>
            <a:t>Funkcija "Beigt";</a:t>
          </a:r>
          <a:endParaRPr lang="en-US"/>
        </a:p>
      </dgm:t>
    </dgm:pt>
    <dgm:pt modelId="{1D422B43-18D8-4BC9-9199-CD3843FE242E}" type="parTrans" cxnId="{82D10E8C-9E96-45BF-B4BC-A2A98B7548CF}">
      <dgm:prSet/>
      <dgm:spPr/>
      <dgm:t>
        <a:bodyPr/>
        <a:lstStyle/>
        <a:p>
          <a:endParaRPr lang="en-US"/>
        </a:p>
      </dgm:t>
    </dgm:pt>
    <dgm:pt modelId="{8731F152-4ED9-43E9-B66E-3B2AE4AA56C5}" type="sibTrans" cxnId="{82D10E8C-9E96-45BF-B4BC-A2A98B7548CF}">
      <dgm:prSet/>
      <dgm:spPr/>
      <dgm:t>
        <a:bodyPr/>
        <a:lstStyle/>
        <a:p>
          <a:endParaRPr lang="en-US"/>
        </a:p>
      </dgm:t>
    </dgm:pt>
    <dgm:pt modelId="{B7D20BCE-A021-44F2-BCF2-EF3A2E28A09F}" type="pres">
      <dgm:prSet presAssocID="{4120904F-1F60-40B9-8F85-36990CF666CC}" presName="diagram" presStyleCnt="0">
        <dgm:presLayoutVars>
          <dgm:dir/>
          <dgm:resizeHandles val="exact"/>
        </dgm:presLayoutVars>
      </dgm:prSet>
      <dgm:spPr/>
      <dgm:t>
        <a:bodyPr/>
        <a:lstStyle/>
        <a:p>
          <a:endParaRPr lang="lv-LV"/>
        </a:p>
      </dgm:t>
    </dgm:pt>
    <dgm:pt modelId="{AE1CD27E-7A3C-4381-9892-2F72CF0D7C44}" type="pres">
      <dgm:prSet presAssocID="{4D1999C8-CDE2-4CA3-B814-038FE5EE2C4E}" presName="node" presStyleLbl="node1" presStyleIdx="0" presStyleCnt="8">
        <dgm:presLayoutVars>
          <dgm:bulletEnabled val="1"/>
        </dgm:presLayoutVars>
      </dgm:prSet>
      <dgm:spPr/>
      <dgm:t>
        <a:bodyPr/>
        <a:lstStyle/>
        <a:p>
          <a:endParaRPr lang="lv-LV"/>
        </a:p>
      </dgm:t>
    </dgm:pt>
    <dgm:pt modelId="{720657D1-3781-42E8-8CCD-51176859903D}" type="pres">
      <dgm:prSet presAssocID="{C8E2146B-F37A-4522-A3D0-68EDD609BF11}" presName="sibTrans" presStyleCnt="0"/>
      <dgm:spPr/>
    </dgm:pt>
    <dgm:pt modelId="{3A79ADCB-CF1B-4AA3-AFDE-A19CB83CECFF}" type="pres">
      <dgm:prSet presAssocID="{D9640EFB-D244-488A-A4CF-6F46F5CD870E}" presName="node" presStyleLbl="node1" presStyleIdx="1" presStyleCnt="8" custLinFactNeighborX="1145">
        <dgm:presLayoutVars>
          <dgm:bulletEnabled val="1"/>
        </dgm:presLayoutVars>
      </dgm:prSet>
      <dgm:spPr/>
      <dgm:t>
        <a:bodyPr/>
        <a:lstStyle/>
        <a:p>
          <a:endParaRPr lang="lv-LV"/>
        </a:p>
      </dgm:t>
    </dgm:pt>
    <dgm:pt modelId="{B81CC91B-5B39-4627-94B5-7371BD68F6C4}" type="pres">
      <dgm:prSet presAssocID="{AEBCDE1B-2B14-425D-ABFD-40F5158A8FAB}" presName="sibTrans" presStyleCnt="0"/>
      <dgm:spPr/>
    </dgm:pt>
    <dgm:pt modelId="{85A8DC75-DE21-4BA2-B902-3DD804C002A2}" type="pres">
      <dgm:prSet presAssocID="{D69AA5FE-2032-4F93-8EE1-2FE262D556E0}" presName="node" presStyleLbl="node1" presStyleIdx="2" presStyleCnt="8" custLinFactNeighborX="1527">
        <dgm:presLayoutVars>
          <dgm:bulletEnabled val="1"/>
        </dgm:presLayoutVars>
      </dgm:prSet>
      <dgm:spPr/>
      <dgm:t>
        <a:bodyPr/>
        <a:lstStyle/>
        <a:p>
          <a:endParaRPr lang="lv-LV"/>
        </a:p>
      </dgm:t>
    </dgm:pt>
    <dgm:pt modelId="{2AB94047-3EB9-444C-BDB9-29AD6926CD13}" type="pres">
      <dgm:prSet presAssocID="{A991822F-8C99-43A1-B914-76554EA1DC49}" presName="sibTrans" presStyleCnt="0"/>
      <dgm:spPr/>
    </dgm:pt>
    <dgm:pt modelId="{ED32BD28-DF1D-4F27-8B87-E22333167C82}" type="pres">
      <dgm:prSet presAssocID="{27E7DD35-2A7F-4330-97C6-8416FC5B9EAA}" presName="node" presStyleLbl="node1" presStyleIdx="3" presStyleCnt="8">
        <dgm:presLayoutVars>
          <dgm:bulletEnabled val="1"/>
        </dgm:presLayoutVars>
      </dgm:prSet>
      <dgm:spPr/>
      <dgm:t>
        <a:bodyPr/>
        <a:lstStyle/>
        <a:p>
          <a:endParaRPr lang="lv-LV"/>
        </a:p>
      </dgm:t>
    </dgm:pt>
    <dgm:pt modelId="{94CF9655-BFE5-468A-830F-70630AF4082E}" type="pres">
      <dgm:prSet presAssocID="{229C8841-8EAF-453A-9F84-14800D664154}" presName="sibTrans" presStyleCnt="0"/>
      <dgm:spPr/>
    </dgm:pt>
    <dgm:pt modelId="{B06D9BFD-F538-46FB-8C13-E4B32C5B598D}" type="pres">
      <dgm:prSet presAssocID="{B152862C-6294-40D0-97A8-7011DFB36305}" presName="node" presStyleLbl="node1" presStyleIdx="4" presStyleCnt="8">
        <dgm:presLayoutVars>
          <dgm:bulletEnabled val="1"/>
        </dgm:presLayoutVars>
      </dgm:prSet>
      <dgm:spPr/>
      <dgm:t>
        <a:bodyPr/>
        <a:lstStyle/>
        <a:p>
          <a:endParaRPr lang="lv-LV"/>
        </a:p>
      </dgm:t>
    </dgm:pt>
    <dgm:pt modelId="{A7D58310-D013-4217-BF66-ED0C99F1DAF0}" type="pres">
      <dgm:prSet presAssocID="{A97E5489-4000-4595-AEEB-ED077F4B9097}" presName="sibTrans" presStyleCnt="0"/>
      <dgm:spPr/>
    </dgm:pt>
    <dgm:pt modelId="{97F14EDC-7207-453F-8D9B-77535CDEED5C}" type="pres">
      <dgm:prSet presAssocID="{7B42CB70-56FB-4D62-BE3E-78EC8464D088}" presName="node" presStyleLbl="node1" presStyleIdx="5" presStyleCnt="8">
        <dgm:presLayoutVars>
          <dgm:bulletEnabled val="1"/>
        </dgm:presLayoutVars>
      </dgm:prSet>
      <dgm:spPr/>
      <dgm:t>
        <a:bodyPr/>
        <a:lstStyle/>
        <a:p>
          <a:endParaRPr lang="lv-LV"/>
        </a:p>
      </dgm:t>
    </dgm:pt>
    <dgm:pt modelId="{EFD58225-C2AC-4AB6-AD67-E1CCC79E4E51}" type="pres">
      <dgm:prSet presAssocID="{AB572062-0F5C-41AF-AB27-085D8878F130}" presName="sibTrans" presStyleCnt="0"/>
      <dgm:spPr/>
    </dgm:pt>
    <dgm:pt modelId="{C1C3888F-8555-4CFE-949E-5CCE53AD7DCA}" type="pres">
      <dgm:prSet presAssocID="{F2B84524-1294-4830-BFD1-23B08D5BC7A7}" presName="node" presStyleLbl="node1" presStyleIdx="6" presStyleCnt="8">
        <dgm:presLayoutVars>
          <dgm:bulletEnabled val="1"/>
        </dgm:presLayoutVars>
      </dgm:prSet>
      <dgm:spPr/>
      <dgm:t>
        <a:bodyPr/>
        <a:lstStyle/>
        <a:p>
          <a:endParaRPr lang="lv-LV"/>
        </a:p>
      </dgm:t>
    </dgm:pt>
    <dgm:pt modelId="{1A05348A-7DDC-43EA-9B4A-780454A07E4B}" type="pres">
      <dgm:prSet presAssocID="{A511EE2A-5592-48AB-AB6E-478403DA338F}" presName="sibTrans" presStyleCnt="0"/>
      <dgm:spPr/>
    </dgm:pt>
    <dgm:pt modelId="{9BE2BAD6-6F64-480D-A503-EC3B1ED611F4}" type="pres">
      <dgm:prSet presAssocID="{123AC385-CF57-4335-BBC5-CB9E9DC70F67}" presName="node" presStyleLbl="node1" presStyleIdx="7" presStyleCnt="8">
        <dgm:presLayoutVars>
          <dgm:bulletEnabled val="1"/>
        </dgm:presLayoutVars>
      </dgm:prSet>
      <dgm:spPr/>
      <dgm:t>
        <a:bodyPr/>
        <a:lstStyle/>
        <a:p>
          <a:endParaRPr lang="lv-LV"/>
        </a:p>
      </dgm:t>
    </dgm:pt>
  </dgm:ptLst>
  <dgm:cxnLst>
    <dgm:cxn modelId="{328FCF47-4C76-4894-8AEA-F260A44898C2}" type="presOf" srcId="{F2B84524-1294-4830-BFD1-23B08D5BC7A7}" destId="{C1C3888F-8555-4CFE-949E-5CCE53AD7DCA}" srcOrd="0" destOrd="0" presId="urn:microsoft.com/office/officeart/2005/8/layout/default"/>
    <dgm:cxn modelId="{6ED1002B-D5A5-4A78-976B-DBDAB861239E}" type="presOf" srcId="{7B42CB70-56FB-4D62-BE3E-78EC8464D088}" destId="{97F14EDC-7207-453F-8D9B-77535CDEED5C}" srcOrd="0" destOrd="0" presId="urn:microsoft.com/office/officeart/2005/8/layout/default"/>
    <dgm:cxn modelId="{5C7CC26E-A63E-44C0-8CD4-AA68B1C75D55}" srcId="{4120904F-1F60-40B9-8F85-36990CF666CC}" destId="{7B42CB70-56FB-4D62-BE3E-78EC8464D088}" srcOrd="5" destOrd="0" parTransId="{BA688C6D-9C09-495D-9B61-F212B8429BB4}" sibTransId="{AB572062-0F5C-41AF-AB27-085D8878F130}"/>
    <dgm:cxn modelId="{5B846ADE-B815-48AD-9BA0-12FE534D783E}" srcId="{4120904F-1F60-40B9-8F85-36990CF666CC}" destId="{D69AA5FE-2032-4F93-8EE1-2FE262D556E0}" srcOrd="2" destOrd="0" parTransId="{866E074F-E5AA-496A-BC57-09F9F3CBDEDE}" sibTransId="{A991822F-8C99-43A1-B914-76554EA1DC49}"/>
    <dgm:cxn modelId="{B729BB1B-F8A5-47B3-AE44-67CF41E8989B}" type="presOf" srcId="{123AC385-CF57-4335-BBC5-CB9E9DC70F67}" destId="{9BE2BAD6-6F64-480D-A503-EC3B1ED611F4}" srcOrd="0" destOrd="0" presId="urn:microsoft.com/office/officeart/2005/8/layout/default"/>
    <dgm:cxn modelId="{ADEDFBE5-235A-4389-A276-B9B639B7D560}" srcId="{4120904F-1F60-40B9-8F85-36990CF666CC}" destId="{27E7DD35-2A7F-4330-97C6-8416FC5B9EAA}" srcOrd="3" destOrd="0" parTransId="{16742CDC-3D10-4ECE-91FC-9AC56CBA3DC6}" sibTransId="{229C8841-8EAF-453A-9F84-14800D664154}"/>
    <dgm:cxn modelId="{37A22B8F-4EC4-4DC8-85A7-374B48861497}" type="presOf" srcId="{D9640EFB-D244-488A-A4CF-6F46F5CD870E}" destId="{3A79ADCB-CF1B-4AA3-AFDE-A19CB83CECFF}" srcOrd="0" destOrd="0" presId="urn:microsoft.com/office/officeart/2005/8/layout/default"/>
    <dgm:cxn modelId="{11F91E65-8287-4B3A-9456-C907EE222D07}" type="presOf" srcId="{4120904F-1F60-40B9-8F85-36990CF666CC}" destId="{B7D20BCE-A021-44F2-BCF2-EF3A2E28A09F}" srcOrd="0" destOrd="0" presId="urn:microsoft.com/office/officeart/2005/8/layout/default"/>
    <dgm:cxn modelId="{82D10E8C-9E96-45BF-B4BC-A2A98B7548CF}" srcId="{4120904F-1F60-40B9-8F85-36990CF666CC}" destId="{123AC385-CF57-4335-BBC5-CB9E9DC70F67}" srcOrd="7" destOrd="0" parTransId="{1D422B43-18D8-4BC9-9199-CD3843FE242E}" sibTransId="{8731F152-4ED9-43E9-B66E-3B2AE4AA56C5}"/>
    <dgm:cxn modelId="{BE092A4B-B8AF-410B-854B-64F8219549FD}" type="presOf" srcId="{B152862C-6294-40D0-97A8-7011DFB36305}" destId="{B06D9BFD-F538-46FB-8C13-E4B32C5B598D}" srcOrd="0" destOrd="0" presId="urn:microsoft.com/office/officeart/2005/8/layout/default"/>
    <dgm:cxn modelId="{3F5177BF-D379-41D1-9E46-BDB002CAC89B}" type="presOf" srcId="{4D1999C8-CDE2-4CA3-B814-038FE5EE2C4E}" destId="{AE1CD27E-7A3C-4381-9892-2F72CF0D7C44}" srcOrd="0" destOrd="0" presId="urn:microsoft.com/office/officeart/2005/8/layout/default"/>
    <dgm:cxn modelId="{01771782-10CE-4744-9EDB-EC162EFA6B3A}" srcId="{4120904F-1F60-40B9-8F85-36990CF666CC}" destId="{D9640EFB-D244-488A-A4CF-6F46F5CD870E}" srcOrd="1" destOrd="0" parTransId="{C17ECAC2-15E5-4347-847C-508D575168CD}" sibTransId="{AEBCDE1B-2B14-425D-ABFD-40F5158A8FAB}"/>
    <dgm:cxn modelId="{1EDB4D92-BF13-40FC-BF60-992945546294}" srcId="{4120904F-1F60-40B9-8F85-36990CF666CC}" destId="{F2B84524-1294-4830-BFD1-23B08D5BC7A7}" srcOrd="6" destOrd="0" parTransId="{710DBE8C-06E5-43B0-A97A-8F9A8368DC62}" sibTransId="{A511EE2A-5592-48AB-AB6E-478403DA338F}"/>
    <dgm:cxn modelId="{374F9E7F-E0B9-4AFE-A195-505354301DAE}" srcId="{4120904F-1F60-40B9-8F85-36990CF666CC}" destId="{B152862C-6294-40D0-97A8-7011DFB36305}" srcOrd="4" destOrd="0" parTransId="{A70FCAF3-1FE4-4A35-AA9B-44FAE51FE4E9}" sibTransId="{A97E5489-4000-4595-AEEB-ED077F4B9097}"/>
    <dgm:cxn modelId="{28034CB2-FAEA-4C6F-BEFB-92145DFF6CA9}" type="presOf" srcId="{27E7DD35-2A7F-4330-97C6-8416FC5B9EAA}" destId="{ED32BD28-DF1D-4F27-8B87-E22333167C82}" srcOrd="0" destOrd="0" presId="urn:microsoft.com/office/officeart/2005/8/layout/default"/>
    <dgm:cxn modelId="{16DC03C8-AFF2-4647-9DB6-09D1940837A1}" srcId="{4120904F-1F60-40B9-8F85-36990CF666CC}" destId="{4D1999C8-CDE2-4CA3-B814-038FE5EE2C4E}" srcOrd="0" destOrd="0" parTransId="{0BFFFD81-2A11-420B-B2B8-F2D49D28254B}" sibTransId="{C8E2146B-F37A-4522-A3D0-68EDD609BF11}"/>
    <dgm:cxn modelId="{7F40B7D4-152D-4019-98F0-DBD41DC8D292}" type="presOf" srcId="{D69AA5FE-2032-4F93-8EE1-2FE262D556E0}" destId="{85A8DC75-DE21-4BA2-B902-3DD804C002A2}" srcOrd="0" destOrd="0" presId="urn:microsoft.com/office/officeart/2005/8/layout/default"/>
    <dgm:cxn modelId="{4CCD9D92-1D73-4B6E-B5E2-680A2FD003D7}" type="presParOf" srcId="{B7D20BCE-A021-44F2-BCF2-EF3A2E28A09F}" destId="{AE1CD27E-7A3C-4381-9892-2F72CF0D7C44}" srcOrd="0" destOrd="0" presId="urn:microsoft.com/office/officeart/2005/8/layout/default"/>
    <dgm:cxn modelId="{DB1B7851-A940-4539-8236-8B3ABCA38A7C}" type="presParOf" srcId="{B7D20BCE-A021-44F2-BCF2-EF3A2E28A09F}" destId="{720657D1-3781-42E8-8CCD-51176859903D}" srcOrd="1" destOrd="0" presId="urn:microsoft.com/office/officeart/2005/8/layout/default"/>
    <dgm:cxn modelId="{C957E6A4-2565-4778-AEDD-E4E38E4592F1}" type="presParOf" srcId="{B7D20BCE-A021-44F2-BCF2-EF3A2E28A09F}" destId="{3A79ADCB-CF1B-4AA3-AFDE-A19CB83CECFF}" srcOrd="2" destOrd="0" presId="urn:microsoft.com/office/officeart/2005/8/layout/default"/>
    <dgm:cxn modelId="{88C3D27A-2F6C-4E3F-9F03-1384EFD7567B}" type="presParOf" srcId="{B7D20BCE-A021-44F2-BCF2-EF3A2E28A09F}" destId="{B81CC91B-5B39-4627-94B5-7371BD68F6C4}" srcOrd="3" destOrd="0" presId="urn:microsoft.com/office/officeart/2005/8/layout/default"/>
    <dgm:cxn modelId="{E166F3A3-67E4-4416-8A43-4C56AD4958F3}" type="presParOf" srcId="{B7D20BCE-A021-44F2-BCF2-EF3A2E28A09F}" destId="{85A8DC75-DE21-4BA2-B902-3DD804C002A2}" srcOrd="4" destOrd="0" presId="urn:microsoft.com/office/officeart/2005/8/layout/default"/>
    <dgm:cxn modelId="{30FEDCA5-34FB-43CE-9EF3-F4E8DCE64977}" type="presParOf" srcId="{B7D20BCE-A021-44F2-BCF2-EF3A2E28A09F}" destId="{2AB94047-3EB9-444C-BDB9-29AD6926CD13}" srcOrd="5" destOrd="0" presId="urn:microsoft.com/office/officeart/2005/8/layout/default"/>
    <dgm:cxn modelId="{896BDF43-2523-4F5C-9765-FAFD68D9DFA2}" type="presParOf" srcId="{B7D20BCE-A021-44F2-BCF2-EF3A2E28A09F}" destId="{ED32BD28-DF1D-4F27-8B87-E22333167C82}" srcOrd="6" destOrd="0" presId="urn:microsoft.com/office/officeart/2005/8/layout/default"/>
    <dgm:cxn modelId="{A7906494-5E84-4AB2-8CC7-4D256A7452AD}" type="presParOf" srcId="{B7D20BCE-A021-44F2-BCF2-EF3A2E28A09F}" destId="{94CF9655-BFE5-468A-830F-70630AF4082E}" srcOrd="7" destOrd="0" presId="urn:microsoft.com/office/officeart/2005/8/layout/default"/>
    <dgm:cxn modelId="{557B29A1-8036-4ABF-812A-9967C66B5FE9}" type="presParOf" srcId="{B7D20BCE-A021-44F2-BCF2-EF3A2E28A09F}" destId="{B06D9BFD-F538-46FB-8C13-E4B32C5B598D}" srcOrd="8" destOrd="0" presId="urn:microsoft.com/office/officeart/2005/8/layout/default"/>
    <dgm:cxn modelId="{E74EEA61-8465-4147-A9F2-4FDD06C1894F}" type="presParOf" srcId="{B7D20BCE-A021-44F2-BCF2-EF3A2E28A09F}" destId="{A7D58310-D013-4217-BF66-ED0C99F1DAF0}" srcOrd="9" destOrd="0" presId="urn:microsoft.com/office/officeart/2005/8/layout/default"/>
    <dgm:cxn modelId="{3FF82035-5C9C-4E0E-B8DB-1BFA5812767E}" type="presParOf" srcId="{B7D20BCE-A021-44F2-BCF2-EF3A2E28A09F}" destId="{97F14EDC-7207-453F-8D9B-77535CDEED5C}" srcOrd="10" destOrd="0" presId="urn:microsoft.com/office/officeart/2005/8/layout/default"/>
    <dgm:cxn modelId="{94D328D4-D030-41B0-A265-0FA38FC5360C}" type="presParOf" srcId="{B7D20BCE-A021-44F2-BCF2-EF3A2E28A09F}" destId="{EFD58225-C2AC-4AB6-AD67-E1CCC79E4E51}" srcOrd="11" destOrd="0" presId="urn:microsoft.com/office/officeart/2005/8/layout/default"/>
    <dgm:cxn modelId="{E020DE49-ECF3-4FED-ADBE-D4B38A8A47E9}" type="presParOf" srcId="{B7D20BCE-A021-44F2-BCF2-EF3A2E28A09F}" destId="{C1C3888F-8555-4CFE-949E-5CCE53AD7DCA}" srcOrd="12" destOrd="0" presId="urn:microsoft.com/office/officeart/2005/8/layout/default"/>
    <dgm:cxn modelId="{96A1FEB6-88E2-403D-9859-7D909B11577F}" type="presParOf" srcId="{B7D20BCE-A021-44F2-BCF2-EF3A2E28A09F}" destId="{1A05348A-7DDC-43EA-9B4A-780454A07E4B}" srcOrd="13" destOrd="0" presId="urn:microsoft.com/office/officeart/2005/8/layout/default"/>
    <dgm:cxn modelId="{8A6A40C6-54C3-4CC6-93DF-16A1E6AF8E43}" type="presParOf" srcId="{B7D20BCE-A021-44F2-BCF2-EF3A2E28A09F}" destId="{9BE2BAD6-6F64-480D-A503-EC3B1ED611F4}"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E6D6DD6-84D9-4FF7-AF83-8367F165E053}" type="doc">
      <dgm:prSet loTypeId="urn:microsoft.com/office/officeart/2005/8/layout/matrix3" loCatId="matrix" qsTypeId="urn:microsoft.com/office/officeart/2005/8/quickstyle/simple1" qsCatId="simple" csTypeId="urn:microsoft.com/office/officeart/2005/8/colors/accent4_2" csCatId="accent4" phldr="1"/>
      <dgm:spPr/>
      <dgm:t>
        <a:bodyPr/>
        <a:lstStyle/>
        <a:p>
          <a:endParaRPr lang="en-US"/>
        </a:p>
      </dgm:t>
    </dgm:pt>
    <dgm:pt modelId="{63BE9BED-B5EB-47F0-AAB0-19684D784CB1}">
      <dgm:prSet/>
      <dgm:spPr>
        <a:solidFill>
          <a:srgbClr val="DB7BD0"/>
        </a:solidFill>
      </dgm:spPr>
      <dgm:t>
        <a:bodyPr/>
        <a:lstStyle/>
        <a:p>
          <a:r>
            <a:rPr lang="lv-LV"/>
            <a:t>Integrācijas testēšana</a:t>
          </a:r>
          <a:endParaRPr lang="en-US"/>
        </a:p>
      </dgm:t>
    </dgm:pt>
    <dgm:pt modelId="{E7667208-3477-437B-8C4E-A3E8DF0E1801}" type="parTrans" cxnId="{AA94897C-FC62-41A0-8095-1D0E40CAE025}">
      <dgm:prSet/>
      <dgm:spPr/>
      <dgm:t>
        <a:bodyPr/>
        <a:lstStyle/>
        <a:p>
          <a:endParaRPr lang="en-US"/>
        </a:p>
      </dgm:t>
    </dgm:pt>
    <dgm:pt modelId="{3FAB87BE-97ED-49F4-97E7-6307BB96F3FA}" type="sibTrans" cxnId="{AA94897C-FC62-41A0-8095-1D0E40CAE025}">
      <dgm:prSet/>
      <dgm:spPr/>
      <dgm:t>
        <a:bodyPr/>
        <a:lstStyle/>
        <a:p>
          <a:endParaRPr lang="en-US"/>
        </a:p>
      </dgm:t>
    </dgm:pt>
    <dgm:pt modelId="{BA20B5E4-C246-49AA-9377-4C2E455F5ACC}">
      <dgm:prSet/>
      <dgm:spPr>
        <a:solidFill>
          <a:srgbClr val="DB7BD0"/>
        </a:solidFill>
      </dgm:spPr>
      <dgm:t>
        <a:bodyPr/>
        <a:lstStyle/>
        <a:p>
          <a:r>
            <a:rPr lang="lv-LV"/>
            <a:t>Sistēmas testēšāna</a:t>
          </a:r>
          <a:endParaRPr lang="en-US"/>
        </a:p>
      </dgm:t>
    </dgm:pt>
    <dgm:pt modelId="{7FC4BD57-8803-4C36-BD30-B3D5C4F6456D}" type="parTrans" cxnId="{03E31F95-56EC-4DC8-BFC1-9259023ACDE7}">
      <dgm:prSet/>
      <dgm:spPr/>
      <dgm:t>
        <a:bodyPr/>
        <a:lstStyle/>
        <a:p>
          <a:endParaRPr lang="en-US"/>
        </a:p>
      </dgm:t>
    </dgm:pt>
    <dgm:pt modelId="{A1C30BBC-FFD7-4751-B40E-87B459F85EFA}" type="sibTrans" cxnId="{03E31F95-56EC-4DC8-BFC1-9259023ACDE7}">
      <dgm:prSet/>
      <dgm:spPr/>
      <dgm:t>
        <a:bodyPr/>
        <a:lstStyle/>
        <a:p>
          <a:endParaRPr lang="en-US"/>
        </a:p>
      </dgm:t>
    </dgm:pt>
    <dgm:pt modelId="{D1D69144-240B-4A5B-82B8-EC7FDC14C050}">
      <dgm:prSet/>
      <dgm:spPr>
        <a:solidFill>
          <a:srgbClr val="DB7BD0"/>
        </a:solidFill>
      </dgm:spPr>
      <dgm:t>
        <a:bodyPr/>
        <a:lstStyle/>
        <a:p>
          <a:r>
            <a:rPr lang="en-US"/>
            <a:t>Testa piemēru kopa</a:t>
          </a:r>
        </a:p>
      </dgm:t>
    </dgm:pt>
    <dgm:pt modelId="{74DD7141-984E-4F74-8BBC-F940792C1C0E}" type="parTrans" cxnId="{536EDE03-CED0-4A02-B8E2-88A7F2A0716C}">
      <dgm:prSet/>
      <dgm:spPr/>
      <dgm:t>
        <a:bodyPr/>
        <a:lstStyle/>
        <a:p>
          <a:endParaRPr lang="en-US"/>
        </a:p>
      </dgm:t>
    </dgm:pt>
    <dgm:pt modelId="{518F374B-FEEA-4B88-9FEE-CAA0EAD17AE7}" type="sibTrans" cxnId="{536EDE03-CED0-4A02-B8E2-88A7F2A0716C}">
      <dgm:prSet/>
      <dgm:spPr/>
      <dgm:t>
        <a:bodyPr/>
        <a:lstStyle/>
        <a:p>
          <a:endParaRPr lang="en-US"/>
        </a:p>
      </dgm:t>
    </dgm:pt>
    <dgm:pt modelId="{DD3D148E-57FB-4680-A381-38A656495BEC}">
      <dgm:prSet/>
      <dgm:spPr>
        <a:solidFill>
          <a:srgbClr val="DB7BD0"/>
        </a:solidFill>
      </dgm:spPr>
      <dgm:t>
        <a:bodyPr/>
        <a:lstStyle/>
        <a:p>
          <a:r>
            <a:rPr lang="en-US"/>
            <a:t>Testa plāns </a:t>
          </a:r>
        </a:p>
      </dgm:t>
    </dgm:pt>
    <dgm:pt modelId="{C78C8087-8981-4F08-9920-9961ADF9DD1E}" type="parTrans" cxnId="{F4049F14-28B4-4BC7-936F-D498D39EE3A7}">
      <dgm:prSet/>
      <dgm:spPr/>
      <dgm:t>
        <a:bodyPr/>
        <a:lstStyle/>
        <a:p>
          <a:endParaRPr lang="en-US"/>
        </a:p>
      </dgm:t>
    </dgm:pt>
    <dgm:pt modelId="{25165955-8342-411F-848F-77B0BBE67605}" type="sibTrans" cxnId="{F4049F14-28B4-4BC7-936F-D498D39EE3A7}">
      <dgm:prSet/>
      <dgm:spPr/>
      <dgm:t>
        <a:bodyPr/>
        <a:lstStyle/>
        <a:p>
          <a:endParaRPr lang="en-US"/>
        </a:p>
      </dgm:t>
    </dgm:pt>
    <dgm:pt modelId="{EE904F37-48D0-46D1-BE38-17B320147DB5}" type="pres">
      <dgm:prSet presAssocID="{5E6D6DD6-84D9-4FF7-AF83-8367F165E053}" presName="matrix" presStyleCnt="0">
        <dgm:presLayoutVars>
          <dgm:chMax val="1"/>
          <dgm:dir/>
          <dgm:resizeHandles val="exact"/>
        </dgm:presLayoutVars>
      </dgm:prSet>
      <dgm:spPr/>
      <dgm:t>
        <a:bodyPr/>
        <a:lstStyle/>
        <a:p>
          <a:endParaRPr lang="lv-LV"/>
        </a:p>
      </dgm:t>
    </dgm:pt>
    <dgm:pt modelId="{428E2415-9D5B-4059-9AB1-743D713D3995}" type="pres">
      <dgm:prSet presAssocID="{5E6D6DD6-84D9-4FF7-AF83-8367F165E053}" presName="diamond" presStyleLbl="bgShp" presStyleIdx="0" presStyleCnt="1"/>
      <dgm:spPr>
        <a:gradFill flip="none" rotWithShape="0">
          <a:gsLst>
            <a:gs pos="0">
              <a:srgbClr val="E296D9">
                <a:tint val="66000"/>
                <a:satMod val="160000"/>
              </a:srgbClr>
            </a:gs>
            <a:gs pos="50000">
              <a:srgbClr val="E296D9">
                <a:tint val="44500"/>
                <a:satMod val="160000"/>
              </a:srgbClr>
            </a:gs>
            <a:gs pos="100000">
              <a:srgbClr val="E296D9">
                <a:tint val="23500"/>
                <a:satMod val="160000"/>
              </a:srgbClr>
            </a:gs>
          </a:gsLst>
          <a:path path="circle">
            <a:fillToRect l="50000" t="50000" r="50000" b="50000"/>
          </a:path>
          <a:tileRect/>
        </a:gradFill>
      </dgm:spPr>
      <dgm:t>
        <a:bodyPr/>
        <a:lstStyle/>
        <a:p>
          <a:endParaRPr lang="lv-LV"/>
        </a:p>
      </dgm:t>
    </dgm:pt>
    <dgm:pt modelId="{4A15F31B-88B8-4C0B-A3F0-FCE3448B5E53}" type="pres">
      <dgm:prSet presAssocID="{5E6D6DD6-84D9-4FF7-AF83-8367F165E053}" presName="quad1" presStyleLbl="node1" presStyleIdx="0" presStyleCnt="4">
        <dgm:presLayoutVars>
          <dgm:chMax val="0"/>
          <dgm:chPref val="0"/>
          <dgm:bulletEnabled val="1"/>
        </dgm:presLayoutVars>
      </dgm:prSet>
      <dgm:spPr/>
      <dgm:t>
        <a:bodyPr/>
        <a:lstStyle/>
        <a:p>
          <a:endParaRPr lang="lv-LV"/>
        </a:p>
      </dgm:t>
    </dgm:pt>
    <dgm:pt modelId="{EE6FD27B-0433-48A4-B729-A2C63FA0B02C}" type="pres">
      <dgm:prSet presAssocID="{5E6D6DD6-84D9-4FF7-AF83-8367F165E053}" presName="quad2" presStyleLbl="node1" presStyleIdx="1" presStyleCnt="4">
        <dgm:presLayoutVars>
          <dgm:chMax val="0"/>
          <dgm:chPref val="0"/>
          <dgm:bulletEnabled val="1"/>
        </dgm:presLayoutVars>
      </dgm:prSet>
      <dgm:spPr/>
      <dgm:t>
        <a:bodyPr/>
        <a:lstStyle/>
        <a:p>
          <a:endParaRPr lang="lv-LV"/>
        </a:p>
      </dgm:t>
    </dgm:pt>
    <dgm:pt modelId="{2F381C4B-C9DB-4AD2-BB8A-676A0DE41CB2}" type="pres">
      <dgm:prSet presAssocID="{5E6D6DD6-84D9-4FF7-AF83-8367F165E053}" presName="quad3" presStyleLbl="node1" presStyleIdx="2" presStyleCnt="4">
        <dgm:presLayoutVars>
          <dgm:chMax val="0"/>
          <dgm:chPref val="0"/>
          <dgm:bulletEnabled val="1"/>
        </dgm:presLayoutVars>
      </dgm:prSet>
      <dgm:spPr/>
      <dgm:t>
        <a:bodyPr/>
        <a:lstStyle/>
        <a:p>
          <a:endParaRPr lang="lv-LV"/>
        </a:p>
      </dgm:t>
    </dgm:pt>
    <dgm:pt modelId="{2C08B149-5144-4B50-8200-D232DC5F3538}" type="pres">
      <dgm:prSet presAssocID="{5E6D6DD6-84D9-4FF7-AF83-8367F165E053}" presName="quad4" presStyleLbl="node1" presStyleIdx="3" presStyleCnt="4">
        <dgm:presLayoutVars>
          <dgm:chMax val="0"/>
          <dgm:chPref val="0"/>
          <dgm:bulletEnabled val="1"/>
        </dgm:presLayoutVars>
      </dgm:prSet>
      <dgm:spPr/>
      <dgm:t>
        <a:bodyPr/>
        <a:lstStyle/>
        <a:p>
          <a:endParaRPr lang="lv-LV"/>
        </a:p>
      </dgm:t>
    </dgm:pt>
  </dgm:ptLst>
  <dgm:cxnLst>
    <dgm:cxn modelId="{F4049F14-28B4-4BC7-936F-D498D39EE3A7}" srcId="{5E6D6DD6-84D9-4FF7-AF83-8367F165E053}" destId="{DD3D148E-57FB-4680-A381-38A656495BEC}" srcOrd="3" destOrd="0" parTransId="{C78C8087-8981-4F08-9920-9961ADF9DD1E}" sibTransId="{25165955-8342-411F-848F-77B0BBE67605}"/>
    <dgm:cxn modelId="{F8112E41-A9FD-44D8-A613-7470A4268530}" type="presOf" srcId="{DD3D148E-57FB-4680-A381-38A656495BEC}" destId="{2C08B149-5144-4B50-8200-D232DC5F3538}" srcOrd="0" destOrd="0" presId="urn:microsoft.com/office/officeart/2005/8/layout/matrix3"/>
    <dgm:cxn modelId="{AA94897C-FC62-41A0-8095-1D0E40CAE025}" srcId="{5E6D6DD6-84D9-4FF7-AF83-8367F165E053}" destId="{63BE9BED-B5EB-47F0-AAB0-19684D784CB1}" srcOrd="0" destOrd="0" parTransId="{E7667208-3477-437B-8C4E-A3E8DF0E1801}" sibTransId="{3FAB87BE-97ED-49F4-97E7-6307BB96F3FA}"/>
    <dgm:cxn modelId="{03E31F95-56EC-4DC8-BFC1-9259023ACDE7}" srcId="{5E6D6DD6-84D9-4FF7-AF83-8367F165E053}" destId="{BA20B5E4-C246-49AA-9377-4C2E455F5ACC}" srcOrd="1" destOrd="0" parTransId="{7FC4BD57-8803-4C36-BD30-B3D5C4F6456D}" sibTransId="{A1C30BBC-FFD7-4751-B40E-87B459F85EFA}"/>
    <dgm:cxn modelId="{5C1C183E-CDFE-4305-B966-C96F66A80136}" type="presOf" srcId="{5E6D6DD6-84D9-4FF7-AF83-8367F165E053}" destId="{EE904F37-48D0-46D1-BE38-17B320147DB5}" srcOrd="0" destOrd="0" presId="urn:microsoft.com/office/officeart/2005/8/layout/matrix3"/>
    <dgm:cxn modelId="{13A98BAA-3957-4C91-ABBB-D8ED4500E660}" type="presOf" srcId="{BA20B5E4-C246-49AA-9377-4C2E455F5ACC}" destId="{EE6FD27B-0433-48A4-B729-A2C63FA0B02C}" srcOrd="0" destOrd="0" presId="urn:microsoft.com/office/officeart/2005/8/layout/matrix3"/>
    <dgm:cxn modelId="{D368BB6F-8919-4BBA-BC1D-5FB6E33EE463}" type="presOf" srcId="{63BE9BED-B5EB-47F0-AAB0-19684D784CB1}" destId="{4A15F31B-88B8-4C0B-A3F0-FCE3448B5E53}" srcOrd="0" destOrd="0" presId="urn:microsoft.com/office/officeart/2005/8/layout/matrix3"/>
    <dgm:cxn modelId="{536EDE03-CED0-4A02-B8E2-88A7F2A0716C}" srcId="{5E6D6DD6-84D9-4FF7-AF83-8367F165E053}" destId="{D1D69144-240B-4A5B-82B8-EC7FDC14C050}" srcOrd="2" destOrd="0" parTransId="{74DD7141-984E-4F74-8BBC-F940792C1C0E}" sibTransId="{518F374B-FEEA-4B88-9FEE-CAA0EAD17AE7}"/>
    <dgm:cxn modelId="{7C5B8263-1BF6-4F0A-B44E-7D491563F6A9}" type="presOf" srcId="{D1D69144-240B-4A5B-82B8-EC7FDC14C050}" destId="{2F381C4B-C9DB-4AD2-BB8A-676A0DE41CB2}" srcOrd="0" destOrd="0" presId="urn:microsoft.com/office/officeart/2005/8/layout/matrix3"/>
    <dgm:cxn modelId="{E2231257-E1FA-4CFE-88E5-495B8D040B79}" type="presParOf" srcId="{EE904F37-48D0-46D1-BE38-17B320147DB5}" destId="{428E2415-9D5B-4059-9AB1-743D713D3995}" srcOrd="0" destOrd="0" presId="urn:microsoft.com/office/officeart/2005/8/layout/matrix3"/>
    <dgm:cxn modelId="{2D908A41-9CB4-45BF-90AF-4756FCEA3BED}" type="presParOf" srcId="{EE904F37-48D0-46D1-BE38-17B320147DB5}" destId="{4A15F31B-88B8-4C0B-A3F0-FCE3448B5E53}" srcOrd="1" destOrd="0" presId="urn:microsoft.com/office/officeart/2005/8/layout/matrix3"/>
    <dgm:cxn modelId="{E119DF14-B935-4A29-8113-E911BB881A28}" type="presParOf" srcId="{EE904F37-48D0-46D1-BE38-17B320147DB5}" destId="{EE6FD27B-0433-48A4-B729-A2C63FA0B02C}" srcOrd="2" destOrd="0" presId="urn:microsoft.com/office/officeart/2005/8/layout/matrix3"/>
    <dgm:cxn modelId="{45E7D9A1-6A2D-4133-8490-D5700DD63DDC}" type="presParOf" srcId="{EE904F37-48D0-46D1-BE38-17B320147DB5}" destId="{2F381C4B-C9DB-4AD2-BB8A-676A0DE41CB2}" srcOrd="3" destOrd="0" presId="urn:microsoft.com/office/officeart/2005/8/layout/matrix3"/>
    <dgm:cxn modelId="{A4F89304-F70B-4632-9D60-B32EE55D484B}" type="presParOf" srcId="{EE904F37-48D0-46D1-BE38-17B320147DB5}" destId="{2C08B149-5144-4B50-8200-D232DC5F3538}"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7D1AE3-0A90-4099-A570-E03ABE9A6F98}">
      <dsp:nvSpPr>
        <dsp:cNvPr id="0" name=""/>
        <dsp:cNvSpPr/>
      </dsp:nvSpPr>
      <dsp:spPr>
        <a:xfrm>
          <a:off x="0" y="531"/>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FDACD2A-ABA5-4C54-886B-8BB5B70A4A29}">
      <dsp:nvSpPr>
        <dsp:cNvPr id="0" name=""/>
        <dsp:cNvSpPr/>
      </dsp:nvSpPr>
      <dsp:spPr>
        <a:xfrm>
          <a:off x="0" y="531"/>
          <a:ext cx="10515600" cy="435027"/>
        </a:xfrm>
        <a:prstGeom prst="rect">
          <a:avLst/>
        </a:prstGeom>
        <a:solidFill>
          <a:schemeClr val="lt1"/>
        </a:solidFill>
        <a:ln w="1905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dirty="0" err="1">
              <a:hlinkClick xmlns:r="http://schemas.openxmlformats.org/officeDocument/2006/relationships" r:id="" action="ppaction://hlinksldjump"/>
            </a:rPr>
            <a:t>Uzdevuma</a:t>
          </a:r>
          <a:r>
            <a:rPr lang="en-GB" sz="2000" kern="1200" dirty="0">
              <a:hlinkClick xmlns:r="http://schemas.openxmlformats.org/officeDocument/2006/relationships" r:id="" action="ppaction://hlinksldjump"/>
            </a:rPr>
            <a:t> </a:t>
          </a:r>
          <a:r>
            <a:rPr lang="en-GB" sz="2000" kern="1200" dirty="0" err="1">
              <a:hlinkClick xmlns:r="http://schemas.openxmlformats.org/officeDocument/2006/relationships" r:id="" action="ppaction://hlinksldjump"/>
            </a:rPr>
            <a:t>formulējums</a:t>
          </a:r>
          <a:endParaRPr lang="en-US" sz="2000" kern="1200" dirty="0"/>
        </a:p>
      </dsp:txBody>
      <dsp:txXfrm>
        <a:off x="0" y="531"/>
        <a:ext cx="10515600" cy="435027"/>
      </dsp:txXfrm>
    </dsp:sp>
    <dsp:sp modelId="{F6235B70-F231-4772-8AE2-167E2A0B5FFB}">
      <dsp:nvSpPr>
        <dsp:cNvPr id="0" name=""/>
        <dsp:cNvSpPr/>
      </dsp:nvSpPr>
      <dsp:spPr>
        <a:xfrm>
          <a:off x="0" y="43555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2B8678-8279-432E-8696-92C4F0CDC4D4}">
      <dsp:nvSpPr>
        <dsp:cNvPr id="0" name=""/>
        <dsp:cNvSpPr/>
      </dsp:nvSpPr>
      <dsp:spPr>
        <a:xfrm>
          <a:off x="0" y="435558"/>
          <a:ext cx="10515600" cy="435027"/>
        </a:xfrm>
        <a:prstGeom prst="rect">
          <a:avLst/>
        </a:prstGeom>
        <a:solidFill>
          <a:schemeClr val="lt1"/>
        </a:solidFill>
        <a:ln w="1905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dirty="0" err="1">
              <a:hlinkClick xmlns:r="http://schemas.openxmlformats.org/officeDocument/2006/relationships" r:id="" action="ppaction://hlinksldjump"/>
            </a:rPr>
            <a:t>Sistēmas</a:t>
          </a:r>
          <a:r>
            <a:rPr lang="en-GB" sz="2000" kern="1200" dirty="0">
              <a:hlinkClick xmlns:r="http://schemas.openxmlformats.org/officeDocument/2006/relationships" r:id="" action="ppaction://hlinksldjump"/>
            </a:rPr>
            <a:t> </a:t>
          </a:r>
          <a:r>
            <a:rPr lang="en-GB" sz="2000" kern="1200" dirty="0" err="1">
              <a:hlinkClick xmlns:r="http://schemas.openxmlformats.org/officeDocument/2006/relationships" r:id="" action="ppaction://hlinksldjump"/>
            </a:rPr>
            <a:t>funkcionālās</a:t>
          </a:r>
          <a:r>
            <a:rPr lang="en-GB" sz="2000" kern="1200" dirty="0">
              <a:hlinkClick xmlns:r="http://schemas.openxmlformats.org/officeDocument/2006/relationships" r:id="" action="ppaction://hlinksldjump"/>
            </a:rPr>
            <a:t> </a:t>
          </a:r>
          <a:r>
            <a:rPr lang="en-GB" sz="2000" kern="1200" dirty="0" err="1">
              <a:hlinkClick xmlns:r="http://schemas.openxmlformats.org/officeDocument/2006/relationships" r:id="" action="ppaction://hlinksldjump"/>
            </a:rPr>
            <a:t>prasības</a:t>
          </a:r>
          <a:endParaRPr lang="en-US" sz="2000" kern="1200" dirty="0"/>
        </a:p>
      </dsp:txBody>
      <dsp:txXfrm>
        <a:off x="0" y="435558"/>
        <a:ext cx="10515600" cy="435027"/>
      </dsp:txXfrm>
    </dsp:sp>
    <dsp:sp modelId="{CEF98BA7-D7A3-436B-9E89-1B43C40DEC30}">
      <dsp:nvSpPr>
        <dsp:cNvPr id="0" name=""/>
        <dsp:cNvSpPr/>
      </dsp:nvSpPr>
      <dsp:spPr>
        <a:xfrm>
          <a:off x="0" y="87058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3E50374-0338-4FE1-A422-EAC467FAB5E3}">
      <dsp:nvSpPr>
        <dsp:cNvPr id="0" name=""/>
        <dsp:cNvSpPr/>
      </dsp:nvSpPr>
      <dsp:spPr>
        <a:xfrm>
          <a:off x="0" y="870586"/>
          <a:ext cx="10515600" cy="435027"/>
        </a:xfrm>
        <a:prstGeom prst="rect">
          <a:avLst/>
        </a:prstGeom>
        <a:solidFill>
          <a:schemeClr val="lt1"/>
        </a:solidFill>
        <a:ln w="1905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dirty="0" err="1">
              <a:hlinkClick xmlns:r="http://schemas.openxmlformats.org/officeDocument/2006/relationships" r:id="" action="ppaction://hlinksldjump"/>
            </a:rPr>
            <a:t>Sistēmas</a:t>
          </a:r>
          <a:r>
            <a:rPr lang="en-GB" sz="2000" kern="1200" dirty="0">
              <a:hlinkClick xmlns:r="http://schemas.openxmlformats.org/officeDocument/2006/relationships" r:id="" action="ppaction://hlinksldjump"/>
            </a:rPr>
            <a:t> </a:t>
          </a:r>
          <a:r>
            <a:rPr lang="en-GB" sz="2000" kern="1200" dirty="0" err="1">
              <a:hlinkClick xmlns:r="http://schemas.openxmlformats.org/officeDocument/2006/relationships" r:id="" action="ppaction://hlinksldjump"/>
            </a:rPr>
            <a:t>nefunkcionālās</a:t>
          </a:r>
          <a:r>
            <a:rPr lang="en-GB" sz="2000" kern="1200" dirty="0">
              <a:hlinkClick xmlns:r="http://schemas.openxmlformats.org/officeDocument/2006/relationships" r:id="" action="ppaction://hlinksldjump"/>
            </a:rPr>
            <a:t> </a:t>
          </a:r>
          <a:r>
            <a:rPr lang="en-GB" sz="2000" kern="1200" dirty="0" err="1">
              <a:hlinkClick xmlns:r="http://schemas.openxmlformats.org/officeDocument/2006/relationships" r:id="" action="ppaction://hlinksldjump"/>
            </a:rPr>
            <a:t>prasības</a:t>
          </a:r>
          <a:endParaRPr lang="en-US" sz="2000" kern="1200" dirty="0"/>
        </a:p>
      </dsp:txBody>
      <dsp:txXfrm>
        <a:off x="0" y="870586"/>
        <a:ext cx="10515600" cy="435027"/>
      </dsp:txXfrm>
    </dsp:sp>
    <dsp:sp modelId="{EE536911-53B3-4C1A-87FA-329E6A9C69A0}">
      <dsp:nvSpPr>
        <dsp:cNvPr id="0" name=""/>
        <dsp:cNvSpPr/>
      </dsp:nvSpPr>
      <dsp:spPr>
        <a:xfrm>
          <a:off x="0" y="1305613"/>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C24B08F-231B-45F6-9830-73F71DC969FD}">
      <dsp:nvSpPr>
        <dsp:cNvPr id="0" name=""/>
        <dsp:cNvSpPr/>
      </dsp:nvSpPr>
      <dsp:spPr>
        <a:xfrm>
          <a:off x="0" y="1305613"/>
          <a:ext cx="10515600" cy="435027"/>
        </a:xfrm>
        <a:prstGeom prst="rect">
          <a:avLst/>
        </a:prstGeom>
        <a:solidFill>
          <a:schemeClr val="lt1"/>
        </a:solidFill>
        <a:ln w="1905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dirty="0" err="1">
              <a:hlinkClick xmlns:r="http://schemas.openxmlformats.org/officeDocument/2006/relationships" r:id="" action="ppaction://hlinksldjump"/>
            </a:rPr>
            <a:t>Kašu</a:t>
          </a:r>
          <a:r>
            <a:rPr lang="en-GB" sz="2000" kern="1200" dirty="0">
              <a:hlinkClick xmlns:r="http://schemas.openxmlformats.org/officeDocument/2006/relationships" r:id="" action="ppaction://hlinksldjump"/>
            </a:rPr>
            <a:t> </a:t>
          </a:r>
          <a:r>
            <a:rPr lang="en-GB" sz="2000" kern="1200" dirty="0" err="1">
              <a:hlinkClick xmlns:r="http://schemas.openxmlformats.org/officeDocument/2006/relationships" r:id="" action="ppaction://hlinksldjump"/>
            </a:rPr>
            <a:t>diagramma</a:t>
          </a:r>
          <a:endParaRPr lang="en-US" sz="2000" kern="1200" dirty="0"/>
        </a:p>
      </dsp:txBody>
      <dsp:txXfrm>
        <a:off x="0" y="1305613"/>
        <a:ext cx="10515600" cy="435027"/>
      </dsp:txXfrm>
    </dsp:sp>
    <dsp:sp modelId="{BE1F4429-ED23-47D8-A9E9-552BB0E5AB4C}">
      <dsp:nvSpPr>
        <dsp:cNvPr id="0" name=""/>
        <dsp:cNvSpPr/>
      </dsp:nvSpPr>
      <dsp:spPr>
        <a:xfrm>
          <a:off x="0" y="1740641"/>
          <a:ext cx="10515600" cy="0"/>
        </a:xfrm>
        <a:prstGeom prst="line">
          <a:avLst/>
        </a:prstGeom>
        <a:solidFill>
          <a:schemeClr val="lt1"/>
        </a:solidFill>
        <a:ln w="1905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sp>
    <dsp:sp modelId="{F8BEC31C-3B96-46F5-93FA-CC224C6BE536}">
      <dsp:nvSpPr>
        <dsp:cNvPr id="0" name=""/>
        <dsp:cNvSpPr/>
      </dsp:nvSpPr>
      <dsp:spPr>
        <a:xfrm>
          <a:off x="0" y="1740641"/>
          <a:ext cx="10515600" cy="435027"/>
        </a:xfrm>
        <a:prstGeom prst="rect">
          <a:avLst/>
        </a:prstGeom>
        <a:solidFill>
          <a:schemeClr val="lt1"/>
        </a:solidFill>
        <a:ln w="1905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dirty="0" err="1">
              <a:hlinkClick xmlns:r="http://schemas.openxmlformats.org/officeDocument/2006/relationships" r:id="" action="ppaction://hlinksldjump"/>
            </a:rPr>
            <a:t>Blokshēma</a:t>
          </a:r>
          <a:endParaRPr lang="en-US" sz="2000" kern="1200" dirty="0"/>
        </a:p>
      </dsp:txBody>
      <dsp:txXfrm>
        <a:off x="0" y="1740641"/>
        <a:ext cx="10515600" cy="435027"/>
      </dsp:txXfrm>
    </dsp:sp>
    <dsp:sp modelId="{29B3DBF4-CDCB-461A-9C73-7B60D6E14483}">
      <dsp:nvSpPr>
        <dsp:cNvPr id="0" name=""/>
        <dsp:cNvSpPr/>
      </dsp:nvSpPr>
      <dsp:spPr>
        <a:xfrm>
          <a:off x="0" y="2175668"/>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D1767C-9F51-44F2-BE79-491D0DC33658}">
      <dsp:nvSpPr>
        <dsp:cNvPr id="0" name=""/>
        <dsp:cNvSpPr/>
      </dsp:nvSpPr>
      <dsp:spPr>
        <a:xfrm>
          <a:off x="0" y="2175669"/>
          <a:ext cx="10515600" cy="435027"/>
        </a:xfrm>
        <a:prstGeom prst="rect">
          <a:avLst/>
        </a:prstGeom>
        <a:solidFill>
          <a:schemeClr val="lt1"/>
        </a:solidFill>
        <a:ln w="1905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dirty="0" err="1">
              <a:hlinkClick xmlns:r="http://schemas.openxmlformats.org/officeDocument/2006/relationships" r:id="" action="ppaction://hlinksldjump"/>
            </a:rPr>
            <a:t>Testēšanas</a:t>
          </a:r>
          <a:r>
            <a:rPr lang="en-GB" sz="2000" kern="1200" dirty="0">
              <a:hlinkClick xmlns:r="http://schemas.openxmlformats.org/officeDocument/2006/relationships" r:id="" action="ppaction://hlinksldjump"/>
            </a:rPr>
            <a:t> </a:t>
          </a:r>
          <a:r>
            <a:rPr lang="en-GB" sz="2000" kern="1200" dirty="0" err="1">
              <a:hlinkClick xmlns:r="http://schemas.openxmlformats.org/officeDocument/2006/relationships" r:id="" action="ppaction://hlinksldjump"/>
            </a:rPr>
            <a:t>metodikas</a:t>
          </a:r>
          <a:endParaRPr lang="en-US" sz="2000" kern="1200" dirty="0"/>
        </a:p>
      </dsp:txBody>
      <dsp:txXfrm>
        <a:off x="0" y="2175669"/>
        <a:ext cx="10515600" cy="435027"/>
      </dsp:txXfrm>
    </dsp:sp>
    <dsp:sp modelId="{CC371BCB-598D-4B88-87C4-FE3F31261F0F}">
      <dsp:nvSpPr>
        <dsp:cNvPr id="0" name=""/>
        <dsp:cNvSpPr/>
      </dsp:nvSpPr>
      <dsp:spPr>
        <a:xfrm>
          <a:off x="0" y="2610696"/>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7D739B1-88E1-4E8C-8DF6-6DEA5C6D4620}">
      <dsp:nvSpPr>
        <dsp:cNvPr id="0" name=""/>
        <dsp:cNvSpPr/>
      </dsp:nvSpPr>
      <dsp:spPr>
        <a:xfrm>
          <a:off x="0" y="2610696"/>
          <a:ext cx="10515600" cy="435027"/>
        </a:xfrm>
        <a:prstGeom prst="rect">
          <a:avLst/>
        </a:prstGeom>
        <a:solidFill>
          <a:schemeClr val="lt1"/>
        </a:solidFill>
        <a:ln w="1905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dirty="0" err="1">
              <a:hlinkClick xmlns:r="http://schemas.openxmlformats.org/officeDocument/2006/relationships" r:id="" action="ppaction://hlinksldjump"/>
            </a:rPr>
            <a:t>Testēšanas</a:t>
          </a:r>
          <a:r>
            <a:rPr lang="en-GB" sz="2000" kern="1200" dirty="0">
              <a:hlinkClick xmlns:r="http://schemas.openxmlformats.org/officeDocument/2006/relationships" r:id="" action="ppaction://hlinksldjump"/>
            </a:rPr>
            <a:t> </a:t>
          </a:r>
          <a:r>
            <a:rPr lang="en-GB" sz="2000" kern="1200" dirty="0" err="1">
              <a:hlinkClick xmlns:r="http://schemas.openxmlformats.org/officeDocument/2006/relationships" r:id="" action="ppaction://hlinksldjump"/>
            </a:rPr>
            <a:t>apraksts</a:t>
          </a:r>
          <a:endParaRPr lang="en-US" sz="2000" kern="1200" dirty="0"/>
        </a:p>
      </dsp:txBody>
      <dsp:txXfrm>
        <a:off x="0" y="2610696"/>
        <a:ext cx="10515600" cy="435027"/>
      </dsp:txXfrm>
    </dsp:sp>
    <dsp:sp modelId="{B6871D6D-5901-4355-A6B7-01B6017CD32A}">
      <dsp:nvSpPr>
        <dsp:cNvPr id="0" name=""/>
        <dsp:cNvSpPr/>
      </dsp:nvSpPr>
      <dsp:spPr>
        <a:xfrm>
          <a:off x="0" y="3045724"/>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ADEA47-30A8-45D2-9673-E8DB30D0F2E2}">
      <dsp:nvSpPr>
        <dsp:cNvPr id="0" name=""/>
        <dsp:cNvSpPr/>
      </dsp:nvSpPr>
      <dsp:spPr>
        <a:xfrm>
          <a:off x="0" y="3045724"/>
          <a:ext cx="10515600" cy="435027"/>
        </a:xfrm>
        <a:prstGeom prst="rect">
          <a:avLst/>
        </a:prstGeom>
        <a:solidFill>
          <a:schemeClr val="lt1"/>
        </a:solidFill>
        <a:ln w="1905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dirty="0" err="1">
              <a:hlinkClick xmlns:r="http://schemas.openxmlformats.org/officeDocument/2006/relationships" r:id="" action="ppaction://hlinksldjump"/>
            </a:rPr>
            <a:t>Lietotāja</a:t>
          </a:r>
          <a:r>
            <a:rPr lang="en-GB" sz="2000" kern="1200" dirty="0">
              <a:hlinkClick xmlns:r="http://schemas.openxmlformats.org/officeDocument/2006/relationships" r:id="" action="ppaction://hlinksldjump"/>
            </a:rPr>
            <a:t> </a:t>
          </a:r>
          <a:r>
            <a:rPr lang="en-GB" sz="2000" kern="1200" dirty="0" err="1">
              <a:hlinkClick xmlns:r="http://schemas.openxmlformats.org/officeDocument/2006/relationships" r:id="" action="ppaction://hlinksldjump"/>
            </a:rPr>
            <a:t>ekspluatācijas</a:t>
          </a:r>
          <a:r>
            <a:rPr lang="en-GB" sz="2000" kern="1200" dirty="0">
              <a:hlinkClick xmlns:r="http://schemas.openxmlformats.org/officeDocument/2006/relationships" r:id="" action="ppaction://hlinksldjump"/>
            </a:rPr>
            <a:t> </a:t>
          </a:r>
          <a:r>
            <a:rPr lang="en-GB" sz="2000" kern="1200" dirty="0" err="1">
              <a:hlinkClick xmlns:r="http://schemas.openxmlformats.org/officeDocument/2006/relationships" r:id="" action="ppaction://hlinksldjump"/>
            </a:rPr>
            <a:t>instrukcija</a:t>
          </a:r>
          <a:endParaRPr lang="en-US" sz="2000" kern="1200" dirty="0"/>
        </a:p>
      </dsp:txBody>
      <dsp:txXfrm>
        <a:off x="0" y="3045724"/>
        <a:ext cx="10515600" cy="435027"/>
      </dsp:txXfrm>
    </dsp:sp>
    <dsp:sp modelId="{47C0B2A3-F0A1-46D4-ADA6-6D033BD63941}">
      <dsp:nvSpPr>
        <dsp:cNvPr id="0" name=""/>
        <dsp:cNvSpPr/>
      </dsp:nvSpPr>
      <dsp:spPr>
        <a:xfrm>
          <a:off x="0" y="3480751"/>
          <a:ext cx="10515600" cy="0"/>
        </a:xfrm>
        <a:prstGeom prst="line">
          <a:avLst/>
        </a:prstGeom>
        <a:solidFill>
          <a:schemeClr val="lt1"/>
        </a:solidFill>
        <a:ln w="1905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sp>
    <dsp:sp modelId="{F7C41517-D8B6-4A9A-AA91-21C6C477AA6D}">
      <dsp:nvSpPr>
        <dsp:cNvPr id="0" name=""/>
        <dsp:cNvSpPr/>
      </dsp:nvSpPr>
      <dsp:spPr>
        <a:xfrm>
          <a:off x="0" y="3480751"/>
          <a:ext cx="10515600" cy="435027"/>
        </a:xfrm>
        <a:prstGeom prst="rect">
          <a:avLst/>
        </a:prstGeom>
        <a:solidFill>
          <a:schemeClr val="lt1"/>
        </a:solidFill>
        <a:ln w="19050" cap="flat" cmpd="sng" algn="ctr">
          <a:solidFill>
            <a:schemeClr val="accent5"/>
          </a:solidFill>
          <a:prstDash val="solid"/>
          <a:miter lim="800000"/>
        </a:ln>
        <a:effectLst/>
      </dsp:spPr>
      <dsp:style>
        <a:lnRef idx="2">
          <a:schemeClr val="accent5"/>
        </a:lnRef>
        <a:fillRef idx="1">
          <a:schemeClr val="lt1"/>
        </a:fillRef>
        <a:effectRef idx="0">
          <a:schemeClr val="accent5"/>
        </a:effectRef>
        <a:fontRef idx="minor">
          <a:schemeClr val="dk1"/>
        </a:fontRef>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dirty="0" err="1">
              <a:hlinkClick xmlns:r="http://schemas.openxmlformats.org/officeDocument/2006/relationships" r:id="" action="ppaction://hlinksldjump"/>
            </a:rPr>
            <a:t>Secinājumi</a:t>
          </a:r>
          <a:endParaRPr lang="en-US" sz="2000" kern="1200" dirty="0"/>
        </a:p>
      </dsp:txBody>
      <dsp:txXfrm>
        <a:off x="0" y="3480751"/>
        <a:ext cx="10515600" cy="435027"/>
      </dsp:txXfrm>
    </dsp:sp>
    <dsp:sp modelId="{0D6B0D84-3A92-4BE1-87E1-65FC052D4142}">
      <dsp:nvSpPr>
        <dsp:cNvPr id="0" name=""/>
        <dsp:cNvSpPr/>
      </dsp:nvSpPr>
      <dsp:spPr>
        <a:xfrm>
          <a:off x="0" y="3915779"/>
          <a:ext cx="105156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8E52DD-157F-4ED4-B537-1FE9B9618750}">
      <dsp:nvSpPr>
        <dsp:cNvPr id="0" name=""/>
        <dsp:cNvSpPr/>
      </dsp:nvSpPr>
      <dsp:spPr>
        <a:xfrm>
          <a:off x="0" y="3915779"/>
          <a:ext cx="10515600" cy="4350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l" defTabSz="889000">
            <a:lnSpc>
              <a:spcPct val="90000"/>
            </a:lnSpc>
            <a:spcBef>
              <a:spcPct val="0"/>
            </a:spcBef>
            <a:spcAft>
              <a:spcPct val="35000"/>
            </a:spcAft>
          </a:pPr>
          <a:r>
            <a:rPr lang="en-GB" sz="2000" kern="1200" dirty="0">
              <a:hlinkClick xmlns:r="http://schemas.openxmlformats.org/officeDocument/2006/relationships" r:id="" action="ppaction://hlinksldjump"/>
            </a:rPr>
            <a:t>PALDIES PAR UZMANĪBU!!!</a:t>
          </a:r>
          <a:endParaRPr lang="en-US" sz="2000" kern="1200" dirty="0"/>
        </a:p>
      </dsp:txBody>
      <dsp:txXfrm>
        <a:off x="0" y="3915779"/>
        <a:ext cx="10515600" cy="4350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1CD27E-7A3C-4381-9892-2F72CF0D7C44}">
      <dsp:nvSpPr>
        <dsp:cNvPr id="0" name=""/>
        <dsp:cNvSpPr/>
      </dsp:nvSpPr>
      <dsp:spPr>
        <a:xfrm>
          <a:off x="3080" y="587032"/>
          <a:ext cx="2444055" cy="1466433"/>
        </a:xfrm>
        <a:prstGeom prst="rect">
          <a:avLst/>
        </a:prstGeom>
        <a:solidFill>
          <a:srgbClr val="A02B93"/>
        </a:solidFill>
        <a:ln w="2540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lv-LV" sz="2600" kern="1200" dirty="0"/>
            <a:t>Funkcija "Reģistrēties sistēmā";</a:t>
          </a:r>
          <a:endParaRPr lang="en-US" sz="2600" kern="1200" dirty="0"/>
        </a:p>
      </dsp:txBody>
      <dsp:txXfrm>
        <a:off x="3080" y="587032"/>
        <a:ext cx="2444055" cy="1466433"/>
      </dsp:txXfrm>
    </dsp:sp>
    <dsp:sp modelId="{3A79ADCB-CF1B-4AA3-AFDE-A19CB83CECFF}">
      <dsp:nvSpPr>
        <dsp:cNvPr id="0" name=""/>
        <dsp:cNvSpPr/>
      </dsp:nvSpPr>
      <dsp:spPr>
        <a:xfrm>
          <a:off x="2719526" y="587032"/>
          <a:ext cx="2444055" cy="1466433"/>
        </a:xfrm>
        <a:prstGeom prst="rect">
          <a:avLst/>
        </a:prstGeom>
        <a:solidFill>
          <a:srgbClr val="CF4DC0"/>
        </a:solidFill>
        <a:ln w="2540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lv-LV" sz="2600" kern="1200" dirty="0"/>
            <a:t>Funkcija "Ielogoties sistēmā";</a:t>
          </a:r>
          <a:endParaRPr lang="en-US" sz="2600" kern="1200" dirty="0"/>
        </a:p>
      </dsp:txBody>
      <dsp:txXfrm>
        <a:off x="2719526" y="587032"/>
        <a:ext cx="2444055" cy="1466433"/>
      </dsp:txXfrm>
    </dsp:sp>
    <dsp:sp modelId="{85A8DC75-DE21-4BA2-B902-3DD804C002A2}">
      <dsp:nvSpPr>
        <dsp:cNvPr id="0" name=""/>
        <dsp:cNvSpPr/>
      </dsp:nvSpPr>
      <dsp:spPr>
        <a:xfrm>
          <a:off x="5417323" y="587032"/>
          <a:ext cx="2444055" cy="1466433"/>
        </a:xfrm>
        <a:prstGeom prst="rect">
          <a:avLst/>
        </a:prstGeom>
        <a:solidFill>
          <a:srgbClr val="DB7BD0"/>
        </a:solidFill>
        <a:ln w="25400" cap="flat" cmpd="sng" algn="ctr">
          <a:solidFill>
            <a:schemeClr val="lt1"/>
          </a:solidFill>
          <a:prstDash val="solid"/>
          <a:miter lim="800000"/>
        </a:ln>
        <a:effectLst/>
      </dsp:spPr>
      <dsp:style>
        <a:lnRef idx="3">
          <a:schemeClr val="lt1"/>
        </a:lnRef>
        <a:fillRef idx="1">
          <a:schemeClr val="accent5"/>
        </a:fillRef>
        <a:effectRef idx="1">
          <a:schemeClr val="accent5"/>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lv-LV" sz="2600" kern="1200"/>
            <a:t>Funkcija "Sākt testu";</a:t>
          </a:r>
          <a:endParaRPr lang="en-US" sz="2600" kern="1200"/>
        </a:p>
      </dsp:txBody>
      <dsp:txXfrm>
        <a:off x="5417323" y="587032"/>
        <a:ext cx="2444055" cy="1466433"/>
      </dsp:txXfrm>
    </dsp:sp>
    <dsp:sp modelId="{ED32BD28-DF1D-4F27-8B87-E22333167C82}">
      <dsp:nvSpPr>
        <dsp:cNvPr id="0" name=""/>
        <dsp:cNvSpPr/>
      </dsp:nvSpPr>
      <dsp:spPr>
        <a:xfrm>
          <a:off x="8068463" y="587032"/>
          <a:ext cx="2444055" cy="1466433"/>
        </a:xfrm>
        <a:prstGeom prst="rect">
          <a:avLst/>
        </a:prstGeom>
        <a:solidFill>
          <a:srgbClr val="E296D9"/>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lv-LV" sz="2600" kern="1200"/>
            <a:t>Funkcija "Atbildēt uz  jautājumu";</a:t>
          </a:r>
          <a:endParaRPr lang="en-US" sz="2600" kern="1200"/>
        </a:p>
      </dsp:txBody>
      <dsp:txXfrm>
        <a:off x="8068463" y="587032"/>
        <a:ext cx="2444055" cy="1466433"/>
      </dsp:txXfrm>
    </dsp:sp>
    <dsp:sp modelId="{B06D9BFD-F538-46FB-8C13-E4B32C5B598D}">
      <dsp:nvSpPr>
        <dsp:cNvPr id="0" name=""/>
        <dsp:cNvSpPr/>
      </dsp:nvSpPr>
      <dsp:spPr>
        <a:xfrm>
          <a:off x="3080" y="2297871"/>
          <a:ext cx="2444055" cy="1466433"/>
        </a:xfrm>
        <a:prstGeom prst="rect">
          <a:avLst/>
        </a:prstGeom>
        <a:solidFill>
          <a:srgbClr val="A02B93"/>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lv-LV" sz="2600" kern="1200"/>
            <a:t>Funkcija "Beigt testu";</a:t>
          </a:r>
          <a:endParaRPr lang="en-US" sz="2600" kern="1200"/>
        </a:p>
      </dsp:txBody>
      <dsp:txXfrm>
        <a:off x="3080" y="2297871"/>
        <a:ext cx="2444055" cy="1466433"/>
      </dsp:txXfrm>
    </dsp:sp>
    <dsp:sp modelId="{97F14EDC-7207-453F-8D9B-77535CDEED5C}">
      <dsp:nvSpPr>
        <dsp:cNvPr id="0" name=""/>
        <dsp:cNvSpPr/>
      </dsp:nvSpPr>
      <dsp:spPr>
        <a:xfrm>
          <a:off x="2691541" y="2297871"/>
          <a:ext cx="2444055" cy="1466433"/>
        </a:xfrm>
        <a:prstGeom prst="rect">
          <a:avLst/>
        </a:prstGeom>
        <a:solidFill>
          <a:srgbClr val="CF4DC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lv-LV" sz="2600" kern="1200"/>
            <a:t>Funkcija "Palīdzība";</a:t>
          </a:r>
          <a:endParaRPr lang="en-US" sz="2600" kern="1200"/>
        </a:p>
      </dsp:txBody>
      <dsp:txXfrm>
        <a:off x="2691541" y="2297871"/>
        <a:ext cx="2444055" cy="1466433"/>
      </dsp:txXfrm>
    </dsp:sp>
    <dsp:sp modelId="{C1C3888F-8555-4CFE-949E-5CCE53AD7DCA}">
      <dsp:nvSpPr>
        <dsp:cNvPr id="0" name=""/>
        <dsp:cNvSpPr/>
      </dsp:nvSpPr>
      <dsp:spPr>
        <a:xfrm>
          <a:off x="5380002" y="2297871"/>
          <a:ext cx="2444055" cy="1466433"/>
        </a:xfrm>
        <a:prstGeom prst="rect">
          <a:avLst/>
        </a:prstGeom>
        <a:solidFill>
          <a:srgbClr val="DB7BD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lv-LV" sz="2600" kern="1200"/>
            <a:t>Funkcija "Mēģināt vēlreiz";</a:t>
          </a:r>
          <a:endParaRPr lang="en-US" sz="2600" kern="1200"/>
        </a:p>
      </dsp:txBody>
      <dsp:txXfrm>
        <a:off x="5380002" y="2297871"/>
        <a:ext cx="2444055" cy="1466433"/>
      </dsp:txXfrm>
    </dsp:sp>
    <dsp:sp modelId="{9BE2BAD6-6F64-480D-A503-EC3B1ED611F4}">
      <dsp:nvSpPr>
        <dsp:cNvPr id="0" name=""/>
        <dsp:cNvSpPr/>
      </dsp:nvSpPr>
      <dsp:spPr>
        <a:xfrm>
          <a:off x="8068463" y="2297871"/>
          <a:ext cx="2444055" cy="1466433"/>
        </a:xfrm>
        <a:prstGeom prst="rect">
          <a:avLst/>
        </a:prstGeom>
        <a:solidFill>
          <a:srgbClr val="E296D9"/>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lv-LV" sz="2600" kern="1200"/>
            <a:t>Funkcija "Beigt";</a:t>
          </a:r>
          <a:endParaRPr lang="en-US" sz="2600" kern="1200"/>
        </a:p>
      </dsp:txBody>
      <dsp:txXfrm>
        <a:off x="8068463" y="2297871"/>
        <a:ext cx="2444055" cy="1466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lv-LV"/>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501D790-82CF-4B30-A45F-2BE1EA37F10B}" type="datetimeFigureOut">
              <a:rPr lang="lv-LV" smtClean="0"/>
              <a:t>04.06.2025</a:t>
            </a:fld>
            <a:endParaRPr lang="lv-LV"/>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lv-LV"/>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v-LV"/>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lv-LV"/>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C5A58C-4357-4549-84B7-056E5F7152A4}" type="slidenum">
              <a:rPr lang="lv-LV" smtClean="0"/>
              <a:t>‹#›</a:t>
            </a:fld>
            <a:endParaRPr lang="lv-LV"/>
          </a:p>
        </p:txBody>
      </p:sp>
    </p:spTree>
    <p:extLst>
      <p:ext uri="{BB962C8B-B14F-4D97-AF65-F5344CB8AC3E}">
        <p14:creationId xmlns:p14="http://schemas.microsoft.com/office/powerpoint/2010/main" val="39498872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lv-LV" dirty="0"/>
          </a:p>
        </p:txBody>
      </p:sp>
      <p:sp>
        <p:nvSpPr>
          <p:cNvPr id="4" name="Номер слайда 3"/>
          <p:cNvSpPr>
            <a:spLocks noGrp="1"/>
          </p:cNvSpPr>
          <p:nvPr>
            <p:ph type="sldNum" sz="quarter" idx="10"/>
          </p:nvPr>
        </p:nvSpPr>
        <p:spPr/>
        <p:txBody>
          <a:bodyPr/>
          <a:lstStyle/>
          <a:p>
            <a:fld id="{60C5A58C-4357-4549-84B7-056E5F7152A4}" type="slidenum">
              <a:rPr lang="lv-LV" smtClean="0"/>
              <a:t>2</a:t>
            </a:fld>
            <a:endParaRPr lang="lv-LV"/>
          </a:p>
        </p:txBody>
      </p:sp>
    </p:spTree>
    <p:extLst>
      <p:ext uri="{BB962C8B-B14F-4D97-AF65-F5344CB8AC3E}">
        <p14:creationId xmlns:p14="http://schemas.microsoft.com/office/powerpoint/2010/main" val="802053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lv-LV" dirty="0"/>
          </a:p>
        </p:txBody>
      </p:sp>
      <p:sp>
        <p:nvSpPr>
          <p:cNvPr id="4" name="Номер слайда 3"/>
          <p:cNvSpPr>
            <a:spLocks noGrp="1"/>
          </p:cNvSpPr>
          <p:nvPr>
            <p:ph type="sldNum" sz="quarter" idx="10"/>
          </p:nvPr>
        </p:nvSpPr>
        <p:spPr/>
        <p:txBody>
          <a:bodyPr/>
          <a:lstStyle/>
          <a:p>
            <a:fld id="{60C5A58C-4357-4549-84B7-056E5F7152A4}" type="slidenum">
              <a:rPr lang="lv-LV" smtClean="0"/>
              <a:t>8</a:t>
            </a:fld>
            <a:endParaRPr lang="lv-LV"/>
          </a:p>
        </p:txBody>
      </p:sp>
    </p:spTree>
    <p:extLst>
      <p:ext uri="{BB962C8B-B14F-4D97-AF65-F5344CB8AC3E}">
        <p14:creationId xmlns:p14="http://schemas.microsoft.com/office/powerpoint/2010/main" val="2758051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04/06/2025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04/06/2025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04/06/2025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04/06/2025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04/06/2025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04/06/2025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4522B21E-B2B9-4C72-9A71-C87EFD13748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 xmlns:a16="http://schemas.microsoft.com/office/drawing/2014/main" id="{5EB7D2A2-F448-44D4-938C-DC84CBCB3B1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
            <a:ext cx="12192000" cy="4412583"/>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871AEA07-1E14-44B4-8E55-64EF049CD66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96464" y="551962"/>
            <a:ext cx="10999072" cy="4618549"/>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1524000" y="1293338"/>
            <a:ext cx="9144000" cy="3274592"/>
          </a:xfrm>
        </p:spPr>
        <p:txBody>
          <a:bodyPr anchor="ctr">
            <a:normAutofit/>
          </a:bodyPr>
          <a:lstStyle/>
          <a:p>
            <a:r>
              <a:rPr lang="en-GB" sz="6100">
                <a:latin typeface="Calibri"/>
                <a:ea typeface="Calibri"/>
                <a:cs typeface="Calibri"/>
              </a:rPr>
              <a:t>1. Projekta darbs</a:t>
            </a:r>
            <a:br>
              <a:rPr lang="en-GB" sz="6100">
                <a:latin typeface="Calibri"/>
                <a:ea typeface="Calibri"/>
                <a:cs typeface="Calibri"/>
              </a:rPr>
            </a:br>
            <a:r>
              <a:rPr lang="en-GB" sz="6100">
                <a:latin typeface="Calibri"/>
                <a:ea typeface="Calibri"/>
                <a:cs typeface="Calibri"/>
              </a:rPr>
              <a:t> «Dzīvnieki angļu valodā»</a:t>
            </a:r>
            <a:r>
              <a:rPr lang="en-US" sz="6100"/>
              <a:t/>
            </a:r>
            <a:br>
              <a:rPr lang="en-US" sz="6100"/>
            </a:br>
            <a:r>
              <a:rPr lang="en-GB" sz="6100">
                <a:latin typeface="Calibri"/>
                <a:ea typeface="Calibri"/>
                <a:cs typeface="Calibri"/>
              </a:rPr>
              <a:t>«Priekšmeti angļu valodā»</a:t>
            </a:r>
          </a:p>
        </p:txBody>
      </p:sp>
      <p:sp>
        <p:nvSpPr>
          <p:cNvPr id="3" name="Subtitle 2"/>
          <p:cNvSpPr>
            <a:spLocks noGrp="1"/>
          </p:cNvSpPr>
          <p:nvPr>
            <p:ph type="subTitle" idx="1"/>
          </p:nvPr>
        </p:nvSpPr>
        <p:spPr>
          <a:xfrm>
            <a:off x="1524000" y="5514052"/>
            <a:ext cx="9144000" cy="651910"/>
          </a:xfrm>
        </p:spPr>
        <p:txBody>
          <a:bodyPr vert="horz" lIns="91440" tIns="45720" rIns="91440" bIns="45720" rtlCol="0" anchor="ctr">
            <a:normAutofit/>
          </a:bodyPr>
          <a:lstStyle/>
          <a:p>
            <a:r>
              <a:rPr lang="en-GB" sz="2000"/>
              <a:t>Julianna </a:t>
            </a:r>
            <a:r>
              <a:rPr lang="en-GB" sz="2000" err="1"/>
              <a:t>Artjomenko</a:t>
            </a:r>
            <a:r>
              <a:rPr lang="en-GB" sz="2000"/>
              <a:t/>
            </a:r>
            <a:br>
              <a:rPr lang="en-GB" sz="2000"/>
            </a:br>
            <a:r>
              <a:rPr lang="en-GB" sz="2000"/>
              <a:t>PR-21</a:t>
            </a:r>
          </a:p>
        </p:txBody>
      </p:sp>
      <p:cxnSp>
        <p:nvCxnSpPr>
          <p:cNvPr id="14" name="Straight Connector 13">
            <a:extLst>
              <a:ext uri="{FF2B5EF4-FFF2-40B4-BE49-F238E27FC236}">
                <a16:creationId xmlns="" xmlns:a16="http://schemas.microsoft.com/office/drawing/2014/main" id="{F7C8EA93-3210-4C62-99E9-153C275E3A87}"/>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596464" y="6354708"/>
            <a:ext cx="11000232"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 xmlns:a16="http://schemas.microsoft.com/office/drawing/2014/main" id="{DBC6133C-0615-4CE4-9132-37E609A9BDF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D8D51FA9-A03D-5934-3C85-FA5719AF1257}"/>
              </a:ext>
            </a:extLst>
          </p:cNvPr>
          <p:cNvSpPr>
            <a:spLocks noGrp="1"/>
          </p:cNvSpPr>
          <p:nvPr>
            <p:ph type="title"/>
          </p:nvPr>
        </p:nvSpPr>
        <p:spPr>
          <a:xfrm>
            <a:off x="645064" y="525982"/>
            <a:ext cx="4282983" cy="1200361"/>
          </a:xfrm>
        </p:spPr>
        <p:txBody>
          <a:bodyPr anchor="b">
            <a:normAutofit/>
          </a:bodyPr>
          <a:lstStyle/>
          <a:p>
            <a:r>
              <a:rPr lang="en-GB" sz="3600"/>
              <a:t>Klašu diagramma</a:t>
            </a:r>
          </a:p>
        </p:txBody>
      </p:sp>
      <p:sp>
        <p:nvSpPr>
          <p:cNvPr id="14" name="Rectangle 13">
            <a:extLst>
              <a:ext uri="{FF2B5EF4-FFF2-40B4-BE49-F238E27FC236}">
                <a16:creationId xmlns="" xmlns:a16="http://schemas.microsoft.com/office/drawing/2014/main" id="{169CC832-2974-4E8D-90ED-3E2941BA733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16533" y="1944913"/>
            <a:ext cx="4023360" cy="27432"/>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 xmlns:a16="http://schemas.microsoft.com/office/drawing/2014/main" id="{50954D78-057C-AD8B-EA06-315AE68A2AFB}"/>
              </a:ext>
            </a:extLst>
          </p:cNvPr>
          <p:cNvSpPr>
            <a:spLocks noGrp="1"/>
          </p:cNvSpPr>
          <p:nvPr>
            <p:ph idx="1"/>
          </p:nvPr>
        </p:nvSpPr>
        <p:spPr>
          <a:xfrm>
            <a:off x="645066" y="2031101"/>
            <a:ext cx="4282984" cy="3511943"/>
          </a:xfrm>
        </p:spPr>
        <p:txBody>
          <a:bodyPr anchor="ctr">
            <a:normAutofit/>
          </a:bodyPr>
          <a:lstStyle/>
          <a:p>
            <a:endParaRPr lang="en-US" sz="1800"/>
          </a:p>
        </p:txBody>
      </p:sp>
      <p:sp>
        <p:nvSpPr>
          <p:cNvPr id="16" name="Rectangle 15">
            <a:extLst>
              <a:ext uri="{FF2B5EF4-FFF2-40B4-BE49-F238E27FC236}">
                <a16:creationId xmlns="" xmlns:a16="http://schemas.microsoft.com/office/drawing/2014/main" id="{55222F96-971A-4F90-B841-6BAB416C7A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225843" y="6053360"/>
            <a:ext cx="740664" cy="154124"/>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08980754-6F4B-43C9-B9BE-127B6BED658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a:off x="5904923" y="215201"/>
            <a:ext cx="740664" cy="11833491"/>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 xmlns:a16="http://schemas.microsoft.com/office/drawing/2014/main" id="{560DCEF4-B0F3-B2FA-7579-FBC85FB801FD}"/>
              </a:ext>
            </a:extLst>
          </p:cNvPr>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GB" smtClean="0"/>
              <a:pPr>
                <a:spcAft>
                  <a:spcPts val="600"/>
                </a:spcAft>
              </a:pPr>
              <a:t>10</a:t>
            </a:fld>
            <a:endParaRPr lang="en-GB"/>
          </a:p>
        </p:txBody>
      </p:sp>
      <p:pic>
        <p:nvPicPr>
          <p:cNvPr id="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96793" y="436007"/>
            <a:ext cx="6175473" cy="57531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6376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3" name="Rectangle 4112">
            <a:extLst>
              <a:ext uri="{FF2B5EF4-FFF2-40B4-BE49-F238E27FC236}">
                <a16:creationId xmlns="" xmlns:a16="http://schemas.microsoft.com/office/drawing/2014/main" id="{47942995-B07F-4636-9A06-C6A104B260A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FE29DFBB-AB29-83D5-8B58-6E8264ADC9F0}"/>
              </a:ext>
            </a:extLst>
          </p:cNvPr>
          <p:cNvSpPr>
            <a:spLocks noGrp="1"/>
          </p:cNvSpPr>
          <p:nvPr>
            <p:ph type="title"/>
          </p:nvPr>
        </p:nvSpPr>
        <p:spPr>
          <a:xfrm>
            <a:off x="1113810" y="2960716"/>
            <a:ext cx="4036334" cy="2387600"/>
          </a:xfrm>
        </p:spPr>
        <p:txBody>
          <a:bodyPr vert="horz" lIns="91440" tIns="45720" rIns="91440" bIns="45720" rtlCol="0" anchor="t">
            <a:normAutofit/>
          </a:bodyPr>
          <a:lstStyle/>
          <a:p>
            <a:r>
              <a:rPr lang="en-US" sz="5400" kern="1200">
                <a:solidFill>
                  <a:schemeClr val="tx1"/>
                </a:solidFill>
                <a:latin typeface="+mj-lt"/>
                <a:ea typeface="+mj-ea"/>
                <a:cs typeface="+mj-cs"/>
              </a:rPr>
              <a:t>Blokshēma</a:t>
            </a:r>
          </a:p>
        </p:txBody>
      </p:sp>
      <p:grpSp>
        <p:nvGrpSpPr>
          <p:cNvPr id="4115" name="Group 4114">
            <a:extLst>
              <a:ext uri="{FF2B5EF4-FFF2-40B4-BE49-F238E27FC236}">
                <a16:creationId xmlns="" xmlns:a16="http://schemas.microsoft.com/office/drawing/2014/main" id="{032D8612-31EB-44CF-A1D0-14FD4C705424}"/>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0" y="2984992"/>
            <a:ext cx="731521" cy="673460"/>
            <a:chOff x="3940602" y="308034"/>
            <a:chExt cx="2116791" cy="3428999"/>
          </a:xfrm>
          <a:solidFill>
            <a:srgbClr val="E296D9"/>
          </a:solidFill>
        </p:grpSpPr>
        <p:sp>
          <p:nvSpPr>
            <p:cNvPr id="4116" name="Rectangle 4115">
              <a:extLst>
                <a:ext uri="{FF2B5EF4-FFF2-40B4-BE49-F238E27FC236}">
                  <a16:creationId xmlns="" xmlns:a16="http://schemas.microsoft.com/office/drawing/2014/main" id="{F19A4A0F-1B59-4DB0-9764-D10936E98770}"/>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7" name="Rectangle 4116">
              <a:extLst>
                <a:ext uri="{FF2B5EF4-FFF2-40B4-BE49-F238E27FC236}">
                  <a16:creationId xmlns="" xmlns:a16="http://schemas.microsoft.com/office/drawing/2014/main" id="{F399A70F-F8CD-4992-9EF5-6CF15472E73F}"/>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8" name="Rectangle 4117">
              <a:extLst>
                <a:ext uri="{FF2B5EF4-FFF2-40B4-BE49-F238E27FC236}">
                  <a16:creationId xmlns="" xmlns:a16="http://schemas.microsoft.com/office/drawing/2014/main" id="{48F4FEDC-6D80-458C-A665-075D9B9500FD}"/>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20" name="Rectangle 4119">
            <a:extLst>
              <a:ext uri="{FF2B5EF4-FFF2-40B4-BE49-F238E27FC236}">
                <a16:creationId xmlns="" xmlns:a16="http://schemas.microsoft.com/office/drawing/2014/main" id="{B81933D1-5615-42C7-9C0B-4EB7105CCE2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10697670" y="0"/>
            <a:ext cx="1494330" cy="6858000"/>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2" name="Rectangle 4121">
            <a:extLst>
              <a:ext uri="{FF2B5EF4-FFF2-40B4-BE49-F238E27FC236}">
                <a16:creationId xmlns="" xmlns:a16="http://schemas.microsoft.com/office/drawing/2014/main" id="{19C9EAEA-39D0-4B0E-A0EB-51E7B26740B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922492" y="811543"/>
            <a:ext cx="5536001" cy="517616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 xmlns:a16="http://schemas.microsoft.com/office/drawing/2014/main" id="{B4E5BBFA-6E78-9B5C-D9E2-54658DDBE967}"/>
              </a:ext>
            </a:extLst>
          </p:cNvPr>
          <p:cNvSpPr>
            <a:spLocks noGrp="1"/>
          </p:cNvSpPr>
          <p:nvPr>
            <p:ph type="sldNum" sz="quarter" idx="12"/>
          </p:nvPr>
        </p:nvSpPr>
        <p:spPr>
          <a:xfrm>
            <a:off x="8610600" y="6492240"/>
            <a:ext cx="1871749" cy="365125"/>
          </a:xfrm>
        </p:spPr>
        <p:txBody>
          <a:bodyPr vert="horz" lIns="91440" tIns="45720" rIns="91440" bIns="45720" rtlCol="0" anchor="ctr">
            <a:normAutofit/>
          </a:bodyPr>
          <a:lstStyle/>
          <a:p>
            <a:pPr>
              <a:spcAft>
                <a:spcPts val="600"/>
              </a:spcAft>
            </a:pPr>
            <a:fld id="{330EA680-D336-4FF7-8B7A-9848BB0A1C32}" type="slidenum">
              <a:rPr lang="en-US" smtClean="0">
                <a:solidFill>
                  <a:schemeClr val="tx1">
                    <a:tint val="75000"/>
                  </a:schemeClr>
                </a:solidFill>
              </a:rPr>
              <a:pPr>
                <a:spcAft>
                  <a:spcPts val="600"/>
                </a:spcAft>
              </a:pPr>
              <a:t>11</a:t>
            </a:fld>
            <a:endParaRPr lang="en-US">
              <a:solidFill>
                <a:schemeClr val="tx1">
                  <a:tint val="75000"/>
                </a:schemeClr>
              </a:solidFill>
            </a:endParaRPr>
          </a:p>
        </p:txBody>
      </p:sp>
    </p:spTree>
    <p:extLst>
      <p:ext uri="{BB962C8B-B14F-4D97-AF65-F5344CB8AC3E}">
        <p14:creationId xmlns:p14="http://schemas.microsoft.com/office/powerpoint/2010/main" val="176559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99"/>
                                        </p:tgtEl>
                                        <p:attrNameLst>
                                          <p:attrName>style.visibility</p:attrName>
                                        </p:attrNameLst>
                                      </p:cBhvr>
                                      <p:to>
                                        <p:strVal val="visible"/>
                                      </p:to>
                                    </p:set>
                                    <p:anim calcmode="lin" valueType="num">
                                      <p:cBhvr additive="base">
                                        <p:cTn id="7" dur="500" fill="hold"/>
                                        <p:tgtEl>
                                          <p:spTgt spid="4099"/>
                                        </p:tgtEl>
                                        <p:attrNameLst>
                                          <p:attrName>ppt_x</p:attrName>
                                        </p:attrNameLst>
                                      </p:cBhvr>
                                      <p:tavLst>
                                        <p:tav tm="0">
                                          <p:val>
                                            <p:strVal val="#ppt_x"/>
                                          </p:val>
                                        </p:tav>
                                        <p:tav tm="100000">
                                          <p:val>
                                            <p:strVal val="#ppt_x"/>
                                          </p:val>
                                        </p:tav>
                                      </p:tavLst>
                                    </p:anim>
                                    <p:anim calcmode="lin" valueType="num">
                                      <p:cBhvr additive="base">
                                        <p:cTn id="8" dur="500" fill="hold"/>
                                        <p:tgtEl>
                                          <p:spTgt spid="409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6EF1DE-ED2B-C1CF-5C40-961B2F130E12}"/>
              </a:ext>
            </a:extLst>
          </p:cNvPr>
          <p:cNvSpPr>
            <a:spLocks noGrp="1"/>
          </p:cNvSpPr>
          <p:nvPr>
            <p:ph type="title"/>
          </p:nvPr>
        </p:nvSpPr>
        <p:spPr/>
        <p:txBody>
          <a:bodyPr/>
          <a:lstStyle/>
          <a:p>
            <a:r>
              <a:rPr lang="en-GB" err="1">
                <a:latin typeface="Calibri"/>
                <a:ea typeface="Calibri"/>
                <a:cs typeface="Calibri"/>
              </a:rPr>
              <a:t>Testēšanas</a:t>
            </a:r>
            <a:r>
              <a:rPr lang="en-GB">
                <a:latin typeface="Calibri"/>
                <a:ea typeface="Calibri"/>
                <a:cs typeface="Calibri"/>
              </a:rPr>
              <a:t> </a:t>
            </a:r>
            <a:r>
              <a:rPr lang="en-GB" err="1">
                <a:latin typeface="Calibri"/>
                <a:ea typeface="Calibri"/>
                <a:cs typeface="Calibri"/>
              </a:rPr>
              <a:t>metodikas</a:t>
            </a:r>
            <a:endParaRPr lang="en-US" err="1"/>
          </a:p>
        </p:txBody>
      </p:sp>
      <p:graphicFrame>
        <p:nvGraphicFramePr>
          <p:cNvPr id="6" name="Content Placeholder 2">
            <a:extLst>
              <a:ext uri="{FF2B5EF4-FFF2-40B4-BE49-F238E27FC236}">
                <a16:creationId xmlns="" xmlns:a16="http://schemas.microsoft.com/office/drawing/2014/main" id="{4837691A-F4C5-BD88-AE1E-36EE86F33168}"/>
              </a:ext>
            </a:extLst>
          </p:cNvPr>
          <p:cNvGraphicFramePr>
            <a:graphicFrameLocks noGrp="1"/>
          </p:cNvGraphicFramePr>
          <p:nvPr>
            <p:ph idx="1"/>
            <p:extLst>
              <p:ext uri="{D42A27DB-BD31-4B8C-83A1-F6EECF244321}">
                <p14:modId xmlns:p14="http://schemas.microsoft.com/office/powerpoint/2010/main" val="13306779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 xmlns:a16="http://schemas.microsoft.com/office/drawing/2014/main" id="{C4A270A5-F372-3F4C-ECDA-3EA450E9F459}"/>
              </a:ext>
            </a:extLst>
          </p:cNvPr>
          <p:cNvSpPr>
            <a:spLocks noGrp="1"/>
          </p:cNvSpPr>
          <p:nvPr>
            <p:ph type="sldNum" sz="quarter" idx="12"/>
          </p:nvPr>
        </p:nvSpPr>
        <p:spPr/>
        <p:txBody>
          <a:bodyPr/>
          <a:lstStyle/>
          <a:p>
            <a:fld id="{330EA680-D336-4FF7-8B7A-9848BB0A1C32}" type="slidenum">
              <a:rPr lang="en-GB" smtClean="0"/>
              <a:t>12</a:t>
            </a:fld>
            <a:endParaRPr lang="en-GB"/>
          </a:p>
        </p:txBody>
      </p:sp>
    </p:spTree>
    <p:extLst>
      <p:ext uri="{BB962C8B-B14F-4D97-AF65-F5344CB8AC3E}">
        <p14:creationId xmlns:p14="http://schemas.microsoft.com/office/powerpoint/2010/main" val="1441940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6C0CB7-B4BA-9616-B617-9AE2B487EAFC}"/>
              </a:ext>
            </a:extLst>
          </p:cNvPr>
          <p:cNvSpPr>
            <a:spLocks noGrp="1"/>
          </p:cNvSpPr>
          <p:nvPr>
            <p:ph type="title"/>
          </p:nvPr>
        </p:nvSpPr>
        <p:spPr/>
        <p:txBody>
          <a:bodyPr/>
          <a:lstStyle/>
          <a:p>
            <a:r>
              <a:rPr lang="en-GB" err="1">
                <a:latin typeface="Calibri"/>
                <a:ea typeface="Calibri"/>
                <a:cs typeface="Calibri"/>
              </a:rPr>
              <a:t>Testēšanas</a:t>
            </a:r>
            <a:r>
              <a:rPr lang="en-GB">
                <a:latin typeface="Calibri"/>
                <a:ea typeface="Calibri"/>
                <a:cs typeface="Calibri"/>
              </a:rPr>
              <a:t> </a:t>
            </a:r>
            <a:r>
              <a:rPr lang="en-GB" err="1">
                <a:latin typeface="Calibri"/>
                <a:ea typeface="Calibri"/>
                <a:cs typeface="Calibri"/>
              </a:rPr>
              <a:t>apraksts</a:t>
            </a:r>
            <a:endParaRPr lang="en-US" err="1"/>
          </a:p>
        </p:txBody>
      </p:sp>
      <p:sp>
        <p:nvSpPr>
          <p:cNvPr id="4" name="Slide Number Placeholder 3">
            <a:extLst>
              <a:ext uri="{FF2B5EF4-FFF2-40B4-BE49-F238E27FC236}">
                <a16:creationId xmlns="" xmlns:a16="http://schemas.microsoft.com/office/drawing/2014/main" id="{72038CCB-E9FA-F61F-2278-4BC02CDABEA8}"/>
              </a:ext>
            </a:extLst>
          </p:cNvPr>
          <p:cNvSpPr>
            <a:spLocks noGrp="1"/>
          </p:cNvSpPr>
          <p:nvPr>
            <p:ph type="sldNum" sz="quarter" idx="12"/>
          </p:nvPr>
        </p:nvSpPr>
        <p:spPr/>
        <p:txBody>
          <a:bodyPr/>
          <a:lstStyle/>
          <a:p>
            <a:fld id="{330EA680-D336-4FF7-8B7A-9848BB0A1C32}" type="slidenum">
              <a:rPr lang="en-GB" smtClean="0"/>
              <a:t>13</a:t>
            </a:fld>
            <a:endParaRPr lang="en-GB"/>
          </a:p>
        </p:txBody>
      </p:sp>
      <p:pic>
        <p:nvPicPr>
          <p:cNvPr id="10" name="Объект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3562" y="1436914"/>
            <a:ext cx="7158757" cy="4518149"/>
          </a:xfrm>
        </p:spPr>
      </p:pic>
    </p:spTree>
    <p:extLst>
      <p:ext uri="{BB962C8B-B14F-4D97-AF65-F5344CB8AC3E}">
        <p14:creationId xmlns:p14="http://schemas.microsoft.com/office/powerpoint/2010/main" val="4304458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lv-LV" dirty="0" smtClean="0"/>
              <a:t>Testēšanas apraksts</a:t>
            </a:r>
            <a:endParaRPr lang="lv-LV" dirty="0"/>
          </a:p>
        </p:txBody>
      </p:sp>
      <p:pic>
        <p:nvPicPr>
          <p:cNvPr id="5" name="Объект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97138" y="1319997"/>
            <a:ext cx="6641997" cy="4920022"/>
          </a:xfrm>
        </p:spPr>
      </p:pic>
      <p:sp>
        <p:nvSpPr>
          <p:cNvPr id="4" name="Номер слайда 3"/>
          <p:cNvSpPr>
            <a:spLocks noGrp="1"/>
          </p:cNvSpPr>
          <p:nvPr>
            <p:ph type="sldNum" sz="quarter" idx="12"/>
          </p:nvPr>
        </p:nvSpPr>
        <p:spPr/>
        <p:txBody>
          <a:bodyPr/>
          <a:lstStyle/>
          <a:p>
            <a:fld id="{330EA680-D336-4FF7-8B7A-9848BB0A1C32}" type="slidenum">
              <a:rPr lang="en-GB" smtClean="0"/>
              <a:t>14</a:t>
            </a:fld>
            <a:endParaRPr lang="en-GB"/>
          </a:p>
        </p:txBody>
      </p:sp>
    </p:spTree>
    <p:extLst>
      <p:ext uri="{BB962C8B-B14F-4D97-AF65-F5344CB8AC3E}">
        <p14:creationId xmlns:p14="http://schemas.microsoft.com/office/powerpoint/2010/main" val="131039689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 xmlns:a16="http://schemas.microsoft.com/office/drawing/2014/main" id="{DBF61EA3-B236-439E-9C0B-340980D56BEE}"/>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808638" y="386930"/>
            <a:ext cx="9236700" cy="1188950"/>
          </a:xfrm>
        </p:spPr>
        <p:txBody>
          <a:bodyPr anchor="b">
            <a:normAutofit fontScale="90000"/>
          </a:bodyPr>
          <a:lstStyle/>
          <a:p>
            <a:r>
              <a:rPr lang="lv-LV" sz="5000"/>
              <a:t>Lietotāja ekspluatācijas instrukcija</a:t>
            </a:r>
          </a:p>
        </p:txBody>
      </p:sp>
      <p:grpSp>
        <p:nvGrpSpPr>
          <p:cNvPr id="17" name="Group 16">
            <a:extLst>
              <a:ext uri="{FF2B5EF4-FFF2-40B4-BE49-F238E27FC236}">
                <a16:creationId xmlns="" xmlns:a16="http://schemas.microsoft.com/office/drawing/2014/main" id="{28FAF094-D087-493F-8DF9-A486C2D6BBAA}"/>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2" y="1998368"/>
            <a:ext cx="11695083" cy="782176"/>
            <a:chOff x="-2" y="1998368"/>
            <a:chExt cx="11695083" cy="782176"/>
          </a:xfrm>
          <a:solidFill>
            <a:srgbClr val="E296D9"/>
          </a:solidFill>
        </p:grpSpPr>
        <p:sp>
          <p:nvSpPr>
            <p:cNvPr id="12" name="Rectangle 11">
              <a:extLst>
                <a:ext uri="{FF2B5EF4-FFF2-40B4-BE49-F238E27FC236}">
                  <a16:creationId xmlns="" xmlns:a16="http://schemas.microsoft.com/office/drawing/2014/main" id="{8D7C88D8-5509-4514-925A-9CE148E5CB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 xmlns:a16="http://schemas.microsoft.com/office/drawing/2014/main" id="{7275593D-F75E-4426-AE3E-2CDEFD228D25}"/>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flipH="1" flipV="1">
              <a:off x="-2" y="1998845"/>
              <a:ext cx="11454595"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 xmlns:a16="http://schemas.microsoft.com/office/drawing/2014/main" id="{E659831F-0D9A-4C63-9EBB-8435B85A440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Объект 2"/>
          <p:cNvSpPr>
            <a:spLocks noGrp="1"/>
          </p:cNvSpPr>
          <p:nvPr>
            <p:ph idx="1"/>
          </p:nvPr>
        </p:nvSpPr>
        <p:spPr>
          <a:xfrm>
            <a:off x="793660" y="2599509"/>
            <a:ext cx="10143668" cy="3435531"/>
          </a:xfrm>
        </p:spPr>
        <p:txBody>
          <a:bodyPr anchor="ctr">
            <a:normAutofit/>
          </a:bodyPr>
          <a:lstStyle/>
          <a:p>
            <a:pPr marL="514350" indent="-514350">
              <a:buAutoNum type="arabicPeriod"/>
            </a:pPr>
            <a:r>
              <a:rPr lang="lv-LV" sz="2200" dirty="0"/>
              <a:t>Programmas palaišana:</a:t>
            </a:r>
          </a:p>
          <a:p>
            <a:pPr marL="576000"/>
            <a:r>
              <a:rPr lang="lv-LV" sz="2200" dirty="0"/>
              <a:t>Vajag nospiest palaišanas pogu, vai pogu F6;</a:t>
            </a:r>
          </a:p>
          <a:p>
            <a:pPr marL="0" indent="0">
              <a:buNone/>
            </a:pPr>
            <a:r>
              <a:rPr lang="lv-LV" sz="2200" dirty="0"/>
              <a:t>2. Reģistrācijas process:</a:t>
            </a:r>
          </a:p>
          <a:p>
            <a:pPr marL="540000"/>
            <a:r>
              <a:rPr lang="lv-LV" sz="2200" dirty="0"/>
              <a:t>Ievadīt nepieciešamos datus teksta laukos;</a:t>
            </a:r>
          </a:p>
          <a:p>
            <a:pPr marL="540000"/>
            <a:r>
              <a:rPr lang="lv-LV" sz="2200" dirty="0"/>
              <a:t>Nospies pogu «Reģistrēties»;</a:t>
            </a:r>
          </a:p>
          <a:p>
            <a:pPr marL="0" indent="0">
              <a:buNone/>
            </a:pPr>
            <a:r>
              <a:rPr lang="lv-LV" sz="2200" dirty="0"/>
              <a:t>3. Ielogošanas process:</a:t>
            </a:r>
          </a:p>
          <a:p>
            <a:pPr marL="576000"/>
            <a:r>
              <a:rPr lang="lv-LV" sz="2200" dirty="0"/>
              <a:t>Ievadīt nepieciešamos datus teksta laukos;</a:t>
            </a:r>
          </a:p>
          <a:p>
            <a:pPr marL="576000"/>
            <a:r>
              <a:rPr lang="lv-LV" sz="2200" dirty="0"/>
              <a:t>Nospiest pogu «Ielogoties»</a:t>
            </a:r>
          </a:p>
        </p:txBody>
      </p:sp>
      <p:sp>
        <p:nvSpPr>
          <p:cNvPr id="4" name="Номер слайда 3"/>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GB" smtClean="0"/>
              <a:pPr>
                <a:spcAft>
                  <a:spcPts val="600"/>
                </a:spcAft>
              </a:pPr>
              <a:t>15</a:t>
            </a:fld>
            <a:endParaRPr lang="en-GB"/>
          </a:p>
        </p:txBody>
      </p:sp>
    </p:spTree>
    <p:extLst>
      <p:ext uri="{BB962C8B-B14F-4D97-AF65-F5344CB8AC3E}">
        <p14:creationId xmlns:p14="http://schemas.microsoft.com/office/powerpoint/2010/main" val="23403945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081EA652-8C6A-4E69-BEB9-17080947455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Triangle 10">
            <a:extLst>
              <a:ext uri="{FF2B5EF4-FFF2-40B4-BE49-F238E27FC236}">
                <a16:creationId xmlns="" xmlns:a16="http://schemas.microsoft.com/office/drawing/2014/main" id="{5298780A-33B9-4EA2-8F67-DE68AD62841B}"/>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7F488E8B-4E1E-4402-8935-D4E6C02615C7}"/>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1075767" y="1188637"/>
            <a:ext cx="2988234" cy="4480726"/>
          </a:xfrm>
        </p:spPr>
        <p:txBody>
          <a:bodyPr>
            <a:normAutofit/>
          </a:bodyPr>
          <a:lstStyle/>
          <a:p>
            <a:pPr algn="r"/>
            <a:r>
              <a:rPr lang="lv-LV" sz="3600"/>
              <a:t>Lietotāja ekspluatācijas instrukcija</a:t>
            </a:r>
          </a:p>
        </p:txBody>
      </p:sp>
      <p:cxnSp>
        <p:nvCxnSpPr>
          <p:cNvPr id="15" name="Straight Connector 14">
            <a:extLst>
              <a:ext uri="{FF2B5EF4-FFF2-40B4-BE49-F238E27FC236}">
                <a16:creationId xmlns="" xmlns:a16="http://schemas.microsoft.com/office/drawing/2014/main" id="{23AAC9B5-8015-485C-ACF9-A750390E9A56}"/>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a:off x="4654296" y="1852863"/>
            <a:ext cx="0" cy="3236495"/>
          </a:xfrm>
          <a:prstGeom prst="line">
            <a:avLst/>
          </a:prstGeom>
          <a:ln w="19050" cap="sq">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3" name="Объект 2"/>
          <p:cNvSpPr>
            <a:spLocks noGrp="1"/>
          </p:cNvSpPr>
          <p:nvPr>
            <p:ph idx="1"/>
          </p:nvPr>
        </p:nvSpPr>
        <p:spPr>
          <a:xfrm>
            <a:off x="5217937" y="811763"/>
            <a:ext cx="4702848" cy="4955304"/>
          </a:xfrm>
        </p:spPr>
        <p:txBody>
          <a:bodyPr anchor="ctr">
            <a:normAutofit fontScale="92500" lnSpcReduction="10000"/>
          </a:bodyPr>
          <a:lstStyle/>
          <a:p>
            <a:pPr marL="0" indent="0">
              <a:buNone/>
            </a:pPr>
            <a:r>
              <a:rPr lang="lv-LV" sz="2000" dirty="0"/>
              <a:t>3. Testēšanas process:</a:t>
            </a:r>
          </a:p>
          <a:p>
            <a:pPr marL="576000"/>
            <a:r>
              <a:rPr lang="lv-LV" sz="2000" dirty="0"/>
              <a:t>Izvēlēties vienu testu no diviem;</a:t>
            </a:r>
          </a:p>
          <a:p>
            <a:pPr marL="576000"/>
            <a:r>
              <a:rPr lang="lv-LV" sz="2000" dirty="0"/>
              <a:t>Nospiest pogu «1. tests»;</a:t>
            </a:r>
          </a:p>
          <a:p>
            <a:pPr marL="576000"/>
            <a:r>
              <a:rPr lang="lv-LV" sz="2000" dirty="0"/>
              <a:t>Nospiest pogu «2. tests»;</a:t>
            </a:r>
          </a:p>
          <a:p>
            <a:pPr marL="0" indent="0">
              <a:buNone/>
            </a:pPr>
            <a:r>
              <a:rPr lang="lv-LV" sz="2000" dirty="0"/>
              <a:t>4. Testa process:</a:t>
            </a:r>
          </a:p>
          <a:p>
            <a:pPr marL="576000"/>
            <a:r>
              <a:rPr lang="lv-LV" sz="2000" dirty="0"/>
              <a:t>Pēc jautājuma atbildes vajag nospiest pogu «Tālāk»</a:t>
            </a:r>
          </a:p>
          <a:p>
            <a:pPr marL="576000"/>
            <a:r>
              <a:rPr lang="lv-LV" sz="2000" dirty="0"/>
              <a:t>Beigās, pēdējā jautājuma vajag nospiest pogu «Beigt testu</a:t>
            </a:r>
            <a:r>
              <a:rPr lang="lv-LV" sz="2000" dirty="0" smtClean="0"/>
              <a:t>»;</a:t>
            </a:r>
            <a:endParaRPr lang="ru-RU" sz="2000" dirty="0"/>
          </a:p>
          <a:p>
            <a:pPr marL="0" indent="0">
              <a:buNone/>
            </a:pPr>
            <a:r>
              <a:rPr lang="ru-RU" sz="2000" dirty="0" smtClean="0"/>
              <a:t>5</a:t>
            </a:r>
            <a:r>
              <a:rPr lang="lv-LV" sz="2000" dirty="0" smtClean="0"/>
              <a:t>. Rezultātu apskates process:</a:t>
            </a:r>
          </a:p>
          <a:p>
            <a:pPr marL="576000"/>
            <a:r>
              <a:rPr lang="lv-LV" sz="2000" dirty="0" smtClean="0"/>
              <a:t>Noklikšķiniet pogu «Beigt», ja velāties beigt sesiju;</a:t>
            </a:r>
          </a:p>
          <a:p>
            <a:pPr marL="576000"/>
            <a:r>
              <a:rPr lang="lv-LV" sz="2000" dirty="0" smtClean="0"/>
              <a:t>Noklikšķiniet pogu «Mēģināt vēlreiz», ja vēlaties atktārtoti izpildīt testu;</a:t>
            </a:r>
            <a:endParaRPr lang="lv-LV" sz="2000" dirty="0"/>
          </a:p>
          <a:p>
            <a:pPr marL="0" indent="0">
              <a:buNone/>
            </a:pPr>
            <a:endParaRPr lang="lv-LV" sz="2000" dirty="0"/>
          </a:p>
        </p:txBody>
      </p:sp>
      <p:sp>
        <p:nvSpPr>
          <p:cNvPr id="4" name="Номер слайда 3"/>
          <p:cNvSpPr>
            <a:spLocks noGrp="1"/>
          </p:cNvSpPr>
          <p:nvPr>
            <p:ph type="sldNum" sz="quarter" idx="12"/>
          </p:nvPr>
        </p:nvSpPr>
        <p:spPr>
          <a:xfrm>
            <a:off x="9683496" y="4892040"/>
            <a:ext cx="1673352" cy="1005840"/>
          </a:xfrm>
        </p:spPr>
        <p:txBody>
          <a:bodyPr>
            <a:normAutofit/>
          </a:bodyPr>
          <a:lstStyle/>
          <a:p>
            <a:pPr>
              <a:lnSpc>
                <a:spcPct val="90000"/>
              </a:lnSpc>
              <a:spcAft>
                <a:spcPts val="600"/>
              </a:spcAft>
            </a:pPr>
            <a:fld id="{330EA680-D336-4FF7-8B7A-9848BB0A1C32}" type="slidenum">
              <a:rPr lang="en-GB" sz="6600">
                <a:solidFill>
                  <a:srgbClr val="FFFFFF"/>
                </a:solidFill>
              </a:rPr>
              <a:pPr>
                <a:lnSpc>
                  <a:spcPct val="90000"/>
                </a:lnSpc>
                <a:spcAft>
                  <a:spcPts val="600"/>
                </a:spcAft>
              </a:pPr>
              <a:t>16</a:t>
            </a:fld>
            <a:endParaRPr lang="en-GB" sz="6600" dirty="0">
              <a:solidFill>
                <a:srgbClr val="FFFFFF"/>
              </a:solidFill>
            </a:endParaRPr>
          </a:p>
        </p:txBody>
      </p:sp>
    </p:spTree>
    <p:extLst>
      <p:ext uri="{BB962C8B-B14F-4D97-AF65-F5344CB8AC3E}">
        <p14:creationId xmlns:p14="http://schemas.microsoft.com/office/powerpoint/2010/main" val="1385253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6CDA21F-E7AF-4C75-8395-33F58D5B0E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 y="1216597"/>
            <a:ext cx="731521" cy="673460"/>
            <a:chOff x="3940602" y="308034"/>
            <a:chExt cx="2116791" cy="3428999"/>
          </a:xfrm>
          <a:solidFill>
            <a:srgbClr val="E296D9"/>
          </a:solidFill>
        </p:grpSpPr>
        <p:sp>
          <p:nvSpPr>
            <p:cNvPr id="12" name="Rectangle 11">
              <a:extLst>
                <a:ext uri="{FF2B5EF4-FFF2-40B4-BE49-F238E27FC236}">
                  <a16:creationId xmlns=""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8A23DAF7-A17F-3F32-4427-1255AF8BB85C}"/>
              </a:ext>
            </a:extLst>
          </p:cNvPr>
          <p:cNvSpPr>
            <a:spLocks noGrp="1"/>
          </p:cNvSpPr>
          <p:nvPr>
            <p:ph type="title"/>
          </p:nvPr>
        </p:nvSpPr>
        <p:spPr>
          <a:xfrm>
            <a:off x="1043631" y="809898"/>
            <a:ext cx="9942716" cy="1554480"/>
          </a:xfrm>
        </p:spPr>
        <p:txBody>
          <a:bodyPr anchor="ctr">
            <a:normAutofit/>
          </a:bodyPr>
          <a:lstStyle/>
          <a:p>
            <a:r>
              <a:rPr lang="en-GB" sz="4800">
                <a:latin typeface="Calibri"/>
                <a:ea typeface="Calibri"/>
                <a:cs typeface="Calibri"/>
              </a:rPr>
              <a:t>Secinājumi </a:t>
            </a:r>
            <a:endParaRPr lang="en-US" sz="4800"/>
          </a:p>
        </p:txBody>
      </p:sp>
      <p:sp>
        <p:nvSpPr>
          <p:cNvPr id="3" name="Content Placeholder 2">
            <a:extLst>
              <a:ext uri="{FF2B5EF4-FFF2-40B4-BE49-F238E27FC236}">
                <a16:creationId xmlns="" xmlns:a16="http://schemas.microsoft.com/office/drawing/2014/main" id="{13C35E0D-A98D-56A6-C868-62CC226CEB11}"/>
              </a:ext>
            </a:extLst>
          </p:cNvPr>
          <p:cNvSpPr>
            <a:spLocks noGrp="1"/>
          </p:cNvSpPr>
          <p:nvPr>
            <p:ph idx="1"/>
          </p:nvPr>
        </p:nvSpPr>
        <p:spPr>
          <a:xfrm>
            <a:off x="1045028" y="3017522"/>
            <a:ext cx="9941319" cy="3124658"/>
          </a:xfrm>
        </p:spPr>
        <p:txBody>
          <a:bodyPr vert="horz" lIns="91440" tIns="45720" rIns="91440" bIns="45720" rtlCol="0" anchor="ctr">
            <a:normAutofit/>
          </a:bodyPr>
          <a:lstStyle/>
          <a:p>
            <a:pPr marL="0" indent="0">
              <a:buNone/>
            </a:pPr>
            <a:r>
              <a:rPr lang="lv-LV" sz="2400"/>
              <a:t>Tika izstrādāts projekts «Testēšanas sistēma» NetBeans vidē. Tika izpildītas visas programmas bāzes prasības. Projekta izstrādes laika radās daudz neskaidrību, piemēram, ar testa veidu, vai cik daudz testu ir jābūt, un arī cik daudz jautājumu jābūt. Bet protams projekta izstrādēj palīdzēja iepriekšējie darbi, kur mēs veidojām testu, tas atviegloja darba izpildi.</a:t>
            </a:r>
            <a:endParaRPr lang="ru-RU" sz="2400"/>
          </a:p>
          <a:p>
            <a:pPr marL="0" indent="0">
              <a:buNone/>
            </a:pPr>
            <a:endParaRPr lang="en-GB" sz="2400"/>
          </a:p>
        </p:txBody>
      </p:sp>
      <p:cxnSp>
        <p:nvCxnSpPr>
          <p:cNvPr id="18" name="Straight Connector 17">
            <a:extLst>
              <a:ext uri="{FF2B5EF4-FFF2-40B4-BE49-F238E27FC236}">
                <a16:creationId xmlns=""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838200" y="6485313"/>
            <a:ext cx="10515600" cy="0"/>
          </a:xfrm>
          <a:prstGeom prst="line">
            <a:avLst/>
          </a:prstGeom>
          <a:ln>
            <a:solidFill>
              <a:srgbClr val="E296D9"/>
            </a:solidFill>
          </a:ln>
        </p:spPr>
        <p:style>
          <a:lnRef idx="3">
            <a:schemeClr val="accent5"/>
          </a:lnRef>
          <a:fillRef idx="0">
            <a:schemeClr val="accent5"/>
          </a:fillRef>
          <a:effectRef idx="2">
            <a:schemeClr val="accent5"/>
          </a:effectRef>
          <a:fontRef idx="minor">
            <a:schemeClr val="tx1"/>
          </a:fontRef>
        </p:style>
      </p:cxnSp>
      <p:sp>
        <p:nvSpPr>
          <p:cNvPr id="4" name="Slide Number Placeholder 3">
            <a:extLst>
              <a:ext uri="{FF2B5EF4-FFF2-40B4-BE49-F238E27FC236}">
                <a16:creationId xmlns="" xmlns:a16="http://schemas.microsoft.com/office/drawing/2014/main" id="{8759CF7E-7F52-A00D-2F97-99152E23CD94}"/>
              </a:ext>
            </a:extLst>
          </p:cNvPr>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GB" smtClean="0"/>
              <a:pPr>
                <a:spcAft>
                  <a:spcPts val="600"/>
                </a:spcAft>
              </a:pPr>
              <a:t>17</a:t>
            </a:fld>
            <a:endParaRPr lang="en-GB"/>
          </a:p>
        </p:txBody>
      </p:sp>
    </p:spTree>
    <p:extLst>
      <p:ext uri="{BB962C8B-B14F-4D97-AF65-F5344CB8AC3E}">
        <p14:creationId xmlns:p14="http://schemas.microsoft.com/office/powerpoint/2010/main" val="2178767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 xmlns:a16="http://schemas.microsoft.com/office/drawing/2014/main" id="{934F1179-B481-4F9E-BCA3-AFB972070F8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Triangle 9">
            <a:extLst>
              <a:ext uri="{FF2B5EF4-FFF2-40B4-BE49-F238E27FC236}">
                <a16:creationId xmlns="" xmlns:a16="http://schemas.microsoft.com/office/drawing/2014/main" id="{827DC2C4-B485-428A-BF4A-472D2967F47F}"/>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8576720" y="3335867"/>
            <a:ext cx="3291840" cy="3200400"/>
          </a:xfrm>
          <a:prstGeom prst="rtTriangle">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EE04B5EB-F158-4507-90DD-BD23620C7CC9}"/>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60F382DB-9269-AED1-97DE-73692BB4707D}"/>
              </a:ext>
            </a:extLst>
          </p:cNvPr>
          <p:cNvSpPr>
            <a:spLocks noGrp="1"/>
          </p:cNvSpPr>
          <p:nvPr>
            <p:ph type="title"/>
          </p:nvPr>
        </p:nvSpPr>
        <p:spPr>
          <a:xfrm>
            <a:off x="1285241" y="1008993"/>
            <a:ext cx="9231410" cy="3542045"/>
          </a:xfrm>
        </p:spPr>
        <p:txBody>
          <a:bodyPr vert="horz" lIns="91440" tIns="45720" rIns="91440" bIns="45720" rtlCol="0" anchor="b">
            <a:normAutofit fontScale="90000"/>
          </a:bodyPr>
          <a:lstStyle/>
          <a:p>
            <a:r>
              <a:rPr lang="en-US" sz="11500" kern="1200">
                <a:solidFill>
                  <a:schemeClr val="tx1"/>
                </a:solidFill>
                <a:latin typeface="+mj-lt"/>
                <a:ea typeface="+mj-ea"/>
                <a:cs typeface="+mj-cs"/>
              </a:rPr>
              <a:t>PALDIES PAR UZMANĪBU!!!</a:t>
            </a:r>
          </a:p>
        </p:txBody>
      </p:sp>
    </p:spTree>
    <p:extLst>
      <p:ext uri="{BB962C8B-B14F-4D97-AF65-F5344CB8AC3E}">
        <p14:creationId xmlns:p14="http://schemas.microsoft.com/office/powerpoint/2010/main" val="367621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AFEF6E9-6D95-1EE8-63EB-F1F2408A68EE}"/>
              </a:ext>
            </a:extLst>
          </p:cNvPr>
          <p:cNvSpPr>
            <a:spLocks noGrp="1"/>
          </p:cNvSpPr>
          <p:nvPr>
            <p:ph type="title"/>
          </p:nvPr>
        </p:nvSpPr>
        <p:spPr/>
        <p:txBody>
          <a:bodyPr/>
          <a:lstStyle/>
          <a:p>
            <a:r>
              <a:rPr lang="en-GB" err="1">
                <a:latin typeface="Calibri"/>
                <a:ea typeface="Calibri"/>
                <a:cs typeface="Calibri"/>
              </a:rPr>
              <a:t>Saturs</a:t>
            </a:r>
            <a:endParaRPr lang="en-US" err="1"/>
          </a:p>
        </p:txBody>
      </p:sp>
      <p:graphicFrame>
        <p:nvGraphicFramePr>
          <p:cNvPr id="7" name="Content Placeholder 2">
            <a:extLst>
              <a:ext uri="{FF2B5EF4-FFF2-40B4-BE49-F238E27FC236}">
                <a16:creationId xmlns="" xmlns:a16="http://schemas.microsoft.com/office/drawing/2014/main" id="{F1A093CB-8EAF-308A-7C0C-7C623E6B5273}"/>
              </a:ext>
            </a:extLst>
          </p:cNvPr>
          <p:cNvGraphicFramePr>
            <a:graphicFrameLocks noGrp="1"/>
          </p:cNvGraphicFramePr>
          <p:nvPr>
            <p:ph idx="1"/>
            <p:extLst>
              <p:ext uri="{D42A27DB-BD31-4B8C-83A1-F6EECF244321}">
                <p14:modId xmlns:p14="http://schemas.microsoft.com/office/powerpoint/2010/main" val="20551253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 xmlns:a16="http://schemas.microsoft.com/office/drawing/2014/main" id="{CD8CECEA-D0CE-DC22-BC46-347142D7638C}"/>
              </a:ext>
            </a:extLst>
          </p:cNvPr>
          <p:cNvSpPr>
            <a:spLocks noGrp="1"/>
          </p:cNvSpPr>
          <p:nvPr>
            <p:ph type="sldNum" sz="quarter" idx="12"/>
          </p:nvPr>
        </p:nvSpPr>
        <p:spPr/>
        <p:txBody>
          <a:bodyPr/>
          <a:lstStyle/>
          <a:p>
            <a:fld id="{330EA680-D336-4FF7-8B7A-9848BB0A1C32}" type="slidenum">
              <a:rPr lang="en-GB" smtClean="0"/>
              <a:t>2</a:t>
            </a:fld>
            <a:endParaRPr lang="en-GB"/>
          </a:p>
        </p:txBody>
      </p:sp>
      <p:sp>
        <p:nvSpPr>
          <p:cNvPr id="3" name="Прямоугольник 2"/>
          <p:cNvSpPr/>
          <p:nvPr/>
        </p:nvSpPr>
        <p:spPr>
          <a:xfrm>
            <a:off x="838200" y="5739765"/>
            <a:ext cx="10517505" cy="395110"/>
          </a:xfrm>
          <a:prstGeom prst="rect">
            <a:avLst/>
          </a:prstGeom>
          <a:noFill/>
        </p:spPr>
        <p:style>
          <a:lnRef idx="2">
            <a:schemeClr val="accent5"/>
          </a:lnRef>
          <a:fillRef idx="1">
            <a:schemeClr val="lt1"/>
          </a:fillRef>
          <a:effectRef idx="0">
            <a:schemeClr val="accent5"/>
          </a:effectRef>
          <a:fontRef idx="minor">
            <a:schemeClr val="dk1"/>
          </a:fontRef>
        </p:style>
        <p:txBody>
          <a:bodyPr rtlCol="0" anchor="ctr"/>
          <a:lstStyle/>
          <a:p>
            <a:pPr algn="ctr"/>
            <a:endParaRPr lang="lv-LV"/>
          </a:p>
        </p:txBody>
      </p:sp>
    </p:spTree>
    <p:extLst>
      <p:ext uri="{BB962C8B-B14F-4D97-AF65-F5344CB8AC3E}">
        <p14:creationId xmlns:p14="http://schemas.microsoft.com/office/powerpoint/2010/main" val="2421800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B6CDA21F-E7AF-4C75-8395-33F58D5B0E4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 xmlns:a16="http://schemas.microsoft.com/office/drawing/2014/main" id="{AE1C45F0-260A-458C-96ED-C1F6D2151219}"/>
              </a:ext>
              <a:ext uri="{C183D7F6-B498-43B3-948B-1728B52AA6E4}">
                <adec:decorative xmlns="" xmlns:adec="http://schemas.microsoft.com/office/drawing/2017/decorative" val="1"/>
              </a:ext>
            </a:extLst>
          </p:cNvPr>
          <p:cNvGrpSpPr>
            <a:grpSpLocks noGrp="1" noUngrp="1" noRot="1" noChangeAspect="1" noMove="1" noResize="1"/>
          </p:cNvGrpSpPr>
          <p:nvPr>
            <p:extLst>
              <p:ext uri="{386F3935-93C4-4BCD-93E2-E3B085C9AB24}">
                <p16:designElem xmlns="" xmlns:p16="http://schemas.microsoft.com/office/powerpoint/2015/main" val="1"/>
              </p:ext>
            </p:extLst>
          </p:nvPr>
        </p:nvGrpSpPr>
        <p:grpSpPr>
          <a:xfrm>
            <a:off x="4" y="1216597"/>
            <a:ext cx="731521" cy="673460"/>
            <a:chOff x="3940602" y="308034"/>
            <a:chExt cx="2116791" cy="3428999"/>
          </a:xfrm>
          <a:solidFill>
            <a:srgbClr val="E296D9"/>
          </a:solidFill>
        </p:grpSpPr>
        <p:sp>
          <p:nvSpPr>
            <p:cNvPr id="12" name="Rectangle 11">
              <a:extLst>
                <a:ext uri="{FF2B5EF4-FFF2-40B4-BE49-F238E27FC236}">
                  <a16:creationId xmlns="" xmlns:a16="http://schemas.microsoft.com/office/drawing/2014/main" id="{A6604B49-AD5C-4590-B051-06C8222ECD99}"/>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 xmlns:a16="http://schemas.microsoft.com/office/drawing/2014/main" id="{743ECCAF-29C5-4537-947C-7EA1292463DB}"/>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 xmlns:a16="http://schemas.microsoft.com/office/drawing/2014/main" id="{ED49787B-8DE6-4467-AD0A-8DECC6E0C2D6}"/>
                </a:ext>
                <a:ext uri="{C183D7F6-B498-43B3-948B-1728B52AA6E4}">
                  <adec:decorative xmlns="" xmlns:adec="http://schemas.microsoft.com/office/drawing/2017/decorative" val="1"/>
                </a:ext>
              </a:extLst>
            </p:cNvPr>
            <p:cNvSpPr/>
            <p:nvPr>
              <p:extLst>
                <p:ext uri="{386F3935-93C4-4BCD-93E2-E3B085C9AB24}">
                  <p16:designElem xmlns=""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 xmlns:a16="http://schemas.microsoft.com/office/drawing/2014/main" id="{D5B0017B-2ECA-49AF-B397-DC140825DF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CDF8330C-F93B-2999-2027-64BF7AF5C283}"/>
              </a:ext>
            </a:extLst>
          </p:cNvPr>
          <p:cNvSpPr>
            <a:spLocks noGrp="1"/>
          </p:cNvSpPr>
          <p:nvPr>
            <p:ph type="title"/>
          </p:nvPr>
        </p:nvSpPr>
        <p:spPr>
          <a:xfrm>
            <a:off x="1043631" y="809898"/>
            <a:ext cx="9942716" cy="1554480"/>
          </a:xfrm>
        </p:spPr>
        <p:txBody>
          <a:bodyPr anchor="ctr">
            <a:normAutofit/>
          </a:bodyPr>
          <a:lstStyle/>
          <a:p>
            <a:r>
              <a:rPr lang="en-GB" sz="4800" dirty="0" err="1">
                <a:latin typeface="Calibri"/>
                <a:ea typeface="Calibri"/>
                <a:cs typeface="Calibri"/>
              </a:rPr>
              <a:t>Uzdevuma</a:t>
            </a:r>
            <a:r>
              <a:rPr lang="en-GB" sz="4800" dirty="0">
                <a:latin typeface="Calibri"/>
                <a:ea typeface="Calibri"/>
                <a:cs typeface="Calibri"/>
              </a:rPr>
              <a:t> </a:t>
            </a:r>
            <a:r>
              <a:rPr lang="en-GB" sz="4800" dirty="0" err="1">
                <a:latin typeface="Calibri"/>
                <a:ea typeface="Calibri"/>
                <a:cs typeface="Calibri"/>
              </a:rPr>
              <a:t>formulējums</a:t>
            </a:r>
            <a:r>
              <a:rPr lang="en-GB" sz="4800" dirty="0">
                <a:latin typeface="Calibri"/>
                <a:ea typeface="Calibri"/>
                <a:cs typeface="Calibri"/>
              </a:rPr>
              <a:t>.</a:t>
            </a:r>
            <a:endParaRPr lang="en-US" sz="4800" dirty="0"/>
          </a:p>
        </p:txBody>
      </p:sp>
      <p:sp>
        <p:nvSpPr>
          <p:cNvPr id="3" name="Content Placeholder 2">
            <a:extLst>
              <a:ext uri="{FF2B5EF4-FFF2-40B4-BE49-F238E27FC236}">
                <a16:creationId xmlns="" xmlns:a16="http://schemas.microsoft.com/office/drawing/2014/main" id="{9C0EE09D-B696-1991-3052-1A28FE1BFEA2}"/>
              </a:ext>
            </a:extLst>
          </p:cNvPr>
          <p:cNvSpPr>
            <a:spLocks noGrp="1"/>
          </p:cNvSpPr>
          <p:nvPr>
            <p:ph idx="1"/>
          </p:nvPr>
        </p:nvSpPr>
        <p:spPr>
          <a:xfrm>
            <a:off x="1045028" y="3017522"/>
            <a:ext cx="9941319" cy="3124658"/>
          </a:xfrm>
        </p:spPr>
        <p:txBody>
          <a:bodyPr vert="horz" lIns="91440" tIns="45720" rIns="91440" bIns="45720" rtlCol="0" anchor="ctr">
            <a:normAutofit/>
          </a:bodyPr>
          <a:lstStyle/>
          <a:p>
            <a:pPr>
              <a:buNone/>
            </a:pPr>
            <a:r>
              <a:rPr lang="lv-LV" sz="3200" dirty="0" smtClean="0">
                <a:latin typeface="Calibri"/>
                <a:ea typeface="Calibri"/>
                <a:cs typeface="Calibri"/>
              </a:rPr>
              <a:t>   </a:t>
            </a:r>
            <a:r>
              <a:rPr lang="en-GB" sz="3200" dirty="0" err="1" smtClean="0">
                <a:latin typeface="Calibri"/>
                <a:ea typeface="Calibri"/>
                <a:cs typeface="Calibri"/>
              </a:rPr>
              <a:t>Izveidot</a:t>
            </a:r>
            <a:r>
              <a:rPr lang="en-GB" sz="3200" dirty="0" smtClean="0">
                <a:latin typeface="Calibri"/>
                <a:ea typeface="Calibri"/>
                <a:cs typeface="Calibri"/>
              </a:rPr>
              <a:t> </a:t>
            </a:r>
            <a:r>
              <a:rPr lang="en-GB" sz="3200" dirty="0" err="1">
                <a:latin typeface="Calibri"/>
                <a:ea typeface="Calibri"/>
                <a:cs typeface="Calibri"/>
              </a:rPr>
              <a:t>projektu</a:t>
            </a:r>
            <a:r>
              <a:rPr lang="en-GB" sz="3200" dirty="0">
                <a:latin typeface="Calibri"/>
                <a:ea typeface="Calibri"/>
                <a:cs typeface="Calibri"/>
              </a:rPr>
              <a:t> </a:t>
            </a:r>
            <a:r>
              <a:rPr lang="en-GB" sz="3200" dirty="0" err="1">
                <a:latin typeface="Calibri"/>
                <a:ea typeface="Calibri"/>
                <a:cs typeface="Calibri"/>
              </a:rPr>
              <a:t>NetBeans</a:t>
            </a:r>
            <a:r>
              <a:rPr lang="en-GB" sz="3200" dirty="0">
                <a:latin typeface="Calibri"/>
                <a:ea typeface="Calibri"/>
                <a:cs typeface="Calibri"/>
              </a:rPr>
              <a:t> </a:t>
            </a:r>
            <a:r>
              <a:rPr lang="en-GB" sz="3200" dirty="0" err="1">
                <a:latin typeface="Calibri"/>
                <a:ea typeface="Calibri"/>
                <a:cs typeface="Calibri"/>
              </a:rPr>
              <a:t>vidē</a:t>
            </a:r>
            <a:r>
              <a:rPr lang="en-GB" sz="3200" dirty="0">
                <a:latin typeface="Calibri"/>
                <a:ea typeface="Calibri"/>
                <a:cs typeface="Calibri"/>
              </a:rPr>
              <a:t>, </a:t>
            </a:r>
            <a:r>
              <a:rPr lang="en-GB" sz="3200" dirty="0" err="1">
                <a:latin typeface="Calibri"/>
                <a:ea typeface="Calibri"/>
                <a:cs typeface="Calibri"/>
              </a:rPr>
              <a:t>kurš</a:t>
            </a:r>
            <a:r>
              <a:rPr lang="en-GB" sz="3200" dirty="0">
                <a:latin typeface="Calibri"/>
                <a:ea typeface="Calibri"/>
                <a:cs typeface="Calibri"/>
              </a:rPr>
              <a:t> </a:t>
            </a:r>
            <a:r>
              <a:rPr lang="en-GB" sz="3200" dirty="0" err="1">
                <a:latin typeface="Calibri"/>
                <a:ea typeface="Calibri"/>
                <a:cs typeface="Calibri"/>
              </a:rPr>
              <a:t>paredzēts</a:t>
            </a:r>
            <a:r>
              <a:rPr lang="en-GB" sz="3200" dirty="0">
                <a:latin typeface="Calibri"/>
                <a:ea typeface="Calibri"/>
                <a:cs typeface="Calibri"/>
              </a:rPr>
              <a:t>, </a:t>
            </a:r>
            <a:r>
              <a:rPr lang="en-GB" sz="3200" dirty="0" err="1">
                <a:latin typeface="Calibri"/>
                <a:ea typeface="Calibri"/>
                <a:cs typeface="Calibri"/>
              </a:rPr>
              <a:t>testēšanas</a:t>
            </a:r>
            <a:r>
              <a:rPr lang="en-GB" sz="3200" dirty="0">
                <a:latin typeface="Calibri"/>
                <a:ea typeface="Calibri"/>
                <a:cs typeface="Calibri"/>
              </a:rPr>
              <a:t> </a:t>
            </a:r>
            <a:r>
              <a:rPr lang="en-GB" sz="3200" dirty="0" err="1">
                <a:latin typeface="Calibri"/>
                <a:ea typeface="Calibri"/>
                <a:cs typeface="Calibri"/>
              </a:rPr>
              <a:t>sistēmas</a:t>
            </a:r>
            <a:r>
              <a:rPr lang="en-GB" sz="3200" dirty="0">
                <a:latin typeface="Calibri"/>
                <a:ea typeface="Calibri"/>
                <a:cs typeface="Calibri"/>
              </a:rPr>
              <a:t> </a:t>
            </a:r>
            <a:r>
              <a:rPr lang="en-GB" sz="3200" dirty="0" err="1">
                <a:latin typeface="Calibri"/>
                <a:ea typeface="Calibri"/>
                <a:cs typeface="Calibri"/>
              </a:rPr>
              <a:t>izveidošanai</a:t>
            </a:r>
            <a:r>
              <a:rPr lang="en-GB" sz="3200" dirty="0">
                <a:latin typeface="Calibri"/>
                <a:ea typeface="Calibri"/>
                <a:cs typeface="Calibri"/>
              </a:rPr>
              <a:t>. </a:t>
            </a:r>
            <a:r>
              <a:rPr lang="en-GB" sz="3200" dirty="0" err="1">
                <a:latin typeface="Calibri"/>
                <a:ea typeface="Calibri"/>
                <a:cs typeface="Calibri"/>
              </a:rPr>
              <a:t>Uzdevums</a:t>
            </a:r>
            <a:r>
              <a:rPr lang="en-GB" sz="3200" dirty="0">
                <a:latin typeface="Calibri"/>
                <a:ea typeface="Calibri"/>
                <a:cs typeface="Calibri"/>
              </a:rPr>
              <a:t> </a:t>
            </a:r>
            <a:r>
              <a:rPr lang="en-GB" sz="3200" dirty="0" err="1">
                <a:latin typeface="Calibri"/>
                <a:ea typeface="Calibri"/>
                <a:cs typeface="Calibri"/>
              </a:rPr>
              <a:t>ir</a:t>
            </a:r>
            <a:r>
              <a:rPr lang="en-GB" sz="3200" dirty="0">
                <a:latin typeface="Calibri"/>
                <a:ea typeface="Calibri"/>
                <a:cs typeface="Calibri"/>
              </a:rPr>
              <a:t> </a:t>
            </a:r>
            <a:r>
              <a:rPr lang="en-GB" sz="3200" dirty="0" err="1">
                <a:latin typeface="Calibri"/>
                <a:ea typeface="Calibri"/>
                <a:cs typeface="Calibri"/>
              </a:rPr>
              <a:t>izstrādāt</a:t>
            </a:r>
            <a:r>
              <a:rPr lang="en-GB" sz="3200" dirty="0">
                <a:latin typeface="Calibri"/>
                <a:ea typeface="Calibri"/>
                <a:cs typeface="Calibri"/>
              </a:rPr>
              <a:t> </a:t>
            </a:r>
            <a:r>
              <a:rPr lang="en-GB" sz="3200" dirty="0" err="1">
                <a:latin typeface="Calibri"/>
                <a:ea typeface="Calibri"/>
                <a:cs typeface="Calibri"/>
              </a:rPr>
              <a:t>testēšanas</a:t>
            </a:r>
            <a:r>
              <a:rPr lang="en-GB" sz="3200" dirty="0">
                <a:latin typeface="Calibri"/>
                <a:ea typeface="Calibri"/>
                <a:cs typeface="Calibri"/>
              </a:rPr>
              <a:t> </a:t>
            </a:r>
            <a:r>
              <a:rPr lang="en-GB" sz="3200" dirty="0" err="1">
                <a:latin typeface="Calibri"/>
                <a:ea typeface="Calibri"/>
                <a:cs typeface="Calibri"/>
              </a:rPr>
              <a:t>sistēmu</a:t>
            </a:r>
            <a:r>
              <a:rPr lang="en-GB" sz="3200" dirty="0">
                <a:latin typeface="Calibri"/>
                <a:ea typeface="Calibri"/>
                <a:cs typeface="Calibri"/>
              </a:rPr>
              <a:t>, </a:t>
            </a:r>
            <a:r>
              <a:rPr lang="en-GB" sz="3200" dirty="0" err="1">
                <a:latin typeface="Calibri"/>
                <a:ea typeface="Calibri"/>
                <a:cs typeface="Calibri"/>
              </a:rPr>
              <a:t>reģistrācijas</a:t>
            </a:r>
            <a:r>
              <a:rPr lang="en-GB" sz="3200" dirty="0">
                <a:latin typeface="Calibri"/>
                <a:ea typeface="Calibri"/>
                <a:cs typeface="Calibri"/>
              </a:rPr>
              <a:t> un </a:t>
            </a:r>
            <a:r>
              <a:rPr lang="en-GB" sz="3200" dirty="0" err="1">
                <a:latin typeface="Calibri"/>
                <a:ea typeface="Calibri"/>
                <a:cs typeface="Calibri"/>
              </a:rPr>
              <a:t>ielogošanas</a:t>
            </a:r>
            <a:r>
              <a:rPr lang="en-GB" sz="3200" dirty="0">
                <a:latin typeface="Calibri"/>
                <a:ea typeface="Calibri"/>
                <a:cs typeface="Calibri"/>
              </a:rPr>
              <a:t> </a:t>
            </a:r>
            <a:r>
              <a:rPr lang="en-GB" sz="3200" dirty="0" err="1">
                <a:latin typeface="Calibri"/>
                <a:ea typeface="Calibri"/>
                <a:cs typeface="Calibri"/>
              </a:rPr>
              <a:t>sistēmas</a:t>
            </a:r>
            <a:r>
              <a:rPr lang="en-GB" sz="3200" dirty="0">
                <a:latin typeface="Calibri"/>
                <a:ea typeface="Calibri"/>
                <a:cs typeface="Calibri"/>
              </a:rPr>
              <a:t> </a:t>
            </a:r>
            <a:r>
              <a:rPr lang="en-GB" sz="3200" dirty="0" err="1">
                <a:latin typeface="Calibri"/>
                <a:ea typeface="Calibri"/>
                <a:cs typeface="Calibri"/>
              </a:rPr>
              <a:t>saskar</a:t>
            </a:r>
            <a:r>
              <a:rPr lang="lv-LV" sz="3200" dirty="0">
                <a:latin typeface="Calibri"/>
                <a:ea typeface="Calibri"/>
                <a:cs typeface="Calibri"/>
              </a:rPr>
              <a:t>n</a:t>
            </a:r>
            <a:r>
              <a:rPr lang="en-GB" sz="3200" dirty="0">
                <a:latin typeface="Calibri"/>
                <a:ea typeface="Calibri"/>
                <a:cs typeface="Calibri"/>
              </a:rPr>
              <a:t>i</a:t>
            </a:r>
            <a:r>
              <a:rPr lang="lv-LV" sz="3200" dirty="0">
                <a:latin typeface="Calibri"/>
                <a:ea typeface="Calibri"/>
                <a:cs typeface="Calibri"/>
              </a:rPr>
              <a:t>.</a:t>
            </a:r>
            <a:endParaRPr lang="en-GB" sz="3200" dirty="0">
              <a:latin typeface="Calibri"/>
              <a:ea typeface="Calibri"/>
              <a:cs typeface="Calibri"/>
            </a:endParaRPr>
          </a:p>
          <a:p>
            <a:pPr marL="0" indent="0">
              <a:buNone/>
            </a:pPr>
            <a:endParaRPr lang="en-GB" sz="2400" dirty="0"/>
          </a:p>
        </p:txBody>
      </p:sp>
      <p:cxnSp>
        <p:nvCxnSpPr>
          <p:cNvPr id="18" name="Straight Connector 17">
            <a:extLst>
              <a:ext uri="{FF2B5EF4-FFF2-40B4-BE49-F238E27FC236}">
                <a16:creationId xmlns="" xmlns:a16="http://schemas.microsoft.com/office/drawing/2014/main" id="{6CF1BAF6-AD41-4082-B212-8A1F9A2E8779}"/>
              </a:ext>
              <a:ext uri="{C183D7F6-B498-43B3-948B-1728B52AA6E4}">
                <adec:decorative xmlns=""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 xmlns:p16="http://schemas.microsoft.com/office/powerpoint/2015/main" val="1"/>
              </p:ext>
            </p:extLst>
          </p:nvPr>
        </p:nvCxnSpPr>
        <p:spPr>
          <a:xfrm flipH="1">
            <a:off x="838200" y="6485313"/>
            <a:ext cx="10515600" cy="0"/>
          </a:xfrm>
          <a:prstGeom prst="line">
            <a:avLst/>
          </a:prstGeom>
          <a:ln/>
        </p:spPr>
        <p:style>
          <a:lnRef idx="2">
            <a:schemeClr val="accent5"/>
          </a:lnRef>
          <a:fillRef idx="0">
            <a:schemeClr val="accent5"/>
          </a:fillRef>
          <a:effectRef idx="1">
            <a:schemeClr val="accent5"/>
          </a:effectRef>
          <a:fontRef idx="minor">
            <a:schemeClr val="tx1"/>
          </a:fontRef>
        </p:style>
      </p:cxnSp>
      <p:sp>
        <p:nvSpPr>
          <p:cNvPr id="4" name="Slide Number Placeholder 3">
            <a:extLst>
              <a:ext uri="{FF2B5EF4-FFF2-40B4-BE49-F238E27FC236}">
                <a16:creationId xmlns="" xmlns:a16="http://schemas.microsoft.com/office/drawing/2014/main" id="{8705E055-B0CF-318F-56FD-693F248936E2}"/>
              </a:ext>
            </a:extLst>
          </p:cNvPr>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GB" smtClean="0"/>
              <a:pPr>
                <a:spcAft>
                  <a:spcPts val="600"/>
                </a:spcAft>
              </a:pPr>
              <a:t>3</a:t>
            </a:fld>
            <a:endParaRPr lang="en-GB"/>
          </a:p>
        </p:txBody>
      </p:sp>
    </p:spTree>
    <p:extLst>
      <p:ext uri="{BB962C8B-B14F-4D97-AF65-F5344CB8AC3E}">
        <p14:creationId xmlns:p14="http://schemas.microsoft.com/office/powerpoint/2010/main" val="74281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FF6F7FE-1DFA-3CD4-741A-D9E3ED0BF6D5}"/>
              </a:ext>
            </a:extLst>
          </p:cNvPr>
          <p:cNvSpPr>
            <a:spLocks noGrp="1"/>
          </p:cNvSpPr>
          <p:nvPr>
            <p:ph type="title"/>
          </p:nvPr>
        </p:nvSpPr>
        <p:spPr/>
        <p:txBody>
          <a:bodyPr/>
          <a:lstStyle/>
          <a:p>
            <a:r>
              <a:rPr lang="en-GB" sz="4000" err="1">
                <a:latin typeface="Calibri"/>
                <a:ea typeface="Calibri"/>
                <a:cs typeface="Calibri"/>
              </a:rPr>
              <a:t>Sistēmas</a:t>
            </a:r>
            <a:r>
              <a:rPr lang="en-GB" sz="4000">
                <a:latin typeface="Calibri"/>
                <a:ea typeface="Calibri"/>
                <a:cs typeface="Calibri"/>
              </a:rPr>
              <a:t> </a:t>
            </a:r>
            <a:r>
              <a:rPr lang="en-GB" sz="4000" err="1">
                <a:latin typeface="Calibri"/>
                <a:ea typeface="Calibri"/>
                <a:cs typeface="Calibri"/>
              </a:rPr>
              <a:t>funkcionālās</a:t>
            </a:r>
            <a:r>
              <a:rPr lang="en-GB" sz="4000">
                <a:latin typeface="Calibri"/>
                <a:ea typeface="Calibri"/>
                <a:cs typeface="Calibri"/>
              </a:rPr>
              <a:t> </a:t>
            </a:r>
            <a:r>
              <a:rPr lang="en-GB" sz="4000" err="1">
                <a:latin typeface="Calibri"/>
                <a:ea typeface="Calibri"/>
                <a:cs typeface="Calibri"/>
              </a:rPr>
              <a:t>prasības</a:t>
            </a:r>
            <a:r>
              <a:rPr lang="en-GB" sz="4000">
                <a:latin typeface="Calibri"/>
                <a:ea typeface="Calibri"/>
                <a:cs typeface="Calibri"/>
              </a:rPr>
              <a:t> </a:t>
            </a:r>
            <a:endParaRPr lang="en-US"/>
          </a:p>
        </p:txBody>
      </p:sp>
      <p:graphicFrame>
        <p:nvGraphicFramePr>
          <p:cNvPr id="6" name="Content Placeholder 2">
            <a:extLst>
              <a:ext uri="{FF2B5EF4-FFF2-40B4-BE49-F238E27FC236}">
                <a16:creationId xmlns="" xmlns:a16="http://schemas.microsoft.com/office/drawing/2014/main" id="{86C3B211-C01A-1834-35E7-0D1F6E36E0D7}"/>
              </a:ext>
            </a:extLst>
          </p:cNvPr>
          <p:cNvGraphicFramePr>
            <a:graphicFrameLocks noGrp="1"/>
          </p:cNvGraphicFramePr>
          <p:nvPr>
            <p:ph idx="1"/>
            <p:extLst>
              <p:ext uri="{D42A27DB-BD31-4B8C-83A1-F6EECF244321}">
                <p14:modId xmlns:p14="http://schemas.microsoft.com/office/powerpoint/2010/main" val="52381116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 xmlns:a16="http://schemas.microsoft.com/office/drawing/2014/main" id="{5B646DC7-C53E-2B2F-62FF-745899543A42}"/>
              </a:ext>
            </a:extLst>
          </p:cNvPr>
          <p:cNvSpPr>
            <a:spLocks noGrp="1"/>
          </p:cNvSpPr>
          <p:nvPr>
            <p:ph type="sldNum" sz="quarter" idx="12"/>
          </p:nvPr>
        </p:nvSpPr>
        <p:spPr/>
        <p:txBody>
          <a:bodyPr/>
          <a:lstStyle/>
          <a:p>
            <a:fld id="{330EA680-D336-4FF7-8B7A-9848BB0A1C32}" type="slidenum">
              <a:rPr lang="en-GB" smtClean="0"/>
              <a:t>4</a:t>
            </a:fld>
            <a:endParaRPr lang="en-GB"/>
          </a:p>
        </p:txBody>
      </p:sp>
    </p:spTree>
    <p:extLst>
      <p:ext uri="{BB962C8B-B14F-4D97-AF65-F5344CB8AC3E}">
        <p14:creationId xmlns:p14="http://schemas.microsoft.com/office/powerpoint/2010/main" val="1171647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1022CA72-2A63-428F-B586-37BA5AB6D2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A3062578-C9CB-2CC6-F556-29FA5F0F0621}"/>
              </a:ext>
            </a:extLst>
          </p:cNvPr>
          <p:cNvSpPr>
            <a:spLocks noGrp="1"/>
          </p:cNvSpPr>
          <p:nvPr>
            <p:ph type="title"/>
          </p:nvPr>
        </p:nvSpPr>
        <p:spPr>
          <a:xfrm>
            <a:off x="532015" y="4495568"/>
            <a:ext cx="3861960" cy="1905232"/>
          </a:xfrm>
        </p:spPr>
        <p:txBody>
          <a:bodyPr anchor="ctr">
            <a:normAutofit fontScale="90000"/>
          </a:bodyPr>
          <a:lstStyle/>
          <a:p>
            <a:r>
              <a:rPr lang="en-GB" sz="3000"/>
              <a:t>Sistēmas nefunkcionālās prasības "Reģistrācijas sistēma".</a:t>
            </a:r>
          </a:p>
        </p:txBody>
      </p:sp>
      <p:sp>
        <p:nvSpPr>
          <p:cNvPr id="28" name="Rectangle 27">
            <a:extLst>
              <a:ext uri="{FF2B5EF4-FFF2-40B4-BE49-F238E27FC236}">
                <a16:creationId xmlns="" xmlns:a16="http://schemas.microsoft.com/office/drawing/2014/main" id="{95C8260E-968F-44E8-A823-ABB4313119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865848"/>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purple and white screen with text&#10;&#10;AI-generated content may be incorrect.">
            <a:extLst>
              <a:ext uri="{FF2B5EF4-FFF2-40B4-BE49-F238E27FC236}">
                <a16:creationId xmlns="" xmlns:a16="http://schemas.microsoft.com/office/drawing/2014/main" id="{8D99CF0E-B370-D57E-4347-12216D40C85F}"/>
              </a:ext>
            </a:extLst>
          </p:cNvPr>
          <p:cNvPicPr>
            <a:picLocks noChangeAspect="1"/>
          </p:cNvPicPr>
          <p:nvPr/>
        </p:nvPicPr>
        <p:blipFill>
          <a:blip r:embed="rId2"/>
          <a:stretch>
            <a:fillRect/>
          </a:stretch>
        </p:blipFill>
        <p:spPr>
          <a:xfrm>
            <a:off x="6444102" y="353257"/>
            <a:ext cx="4614762" cy="3426462"/>
          </a:xfrm>
          <a:prstGeom prst="rect">
            <a:avLst/>
          </a:prstGeom>
        </p:spPr>
      </p:pic>
      <p:pic>
        <p:nvPicPr>
          <p:cNvPr id="5" name="Content Placeholder 4" descr="A screenshot of a computer&#10;&#10;AI-generated content may be incorrect.">
            <a:extLst>
              <a:ext uri="{FF2B5EF4-FFF2-40B4-BE49-F238E27FC236}">
                <a16:creationId xmlns="" xmlns:a16="http://schemas.microsoft.com/office/drawing/2014/main" id="{ACBD4BB7-FDD9-BC25-544D-A169DB7387AF}"/>
              </a:ext>
            </a:extLst>
          </p:cNvPr>
          <p:cNvPicPr>
            <a:picLocks noChangeAspect="1"/>
          </p:cNvPicPr>
          <p:nvPr/>
        </p:nvPicPr>
        <p:blipFill>
          <a:blip r:embed="rId3"/>
          <a:stretch>
            <a:fillRect/>
          </a:stretch>
        </p:blipFill>
        <p:spPr>
          <a:xfrm>
            <a:off x="1078008" y="353256"/>
            <a:ext cx="4646050" cy="3426462"/>
          </a:xfrm>
          <a:prstGeom prst="rect">
            <a:avLst/>
          </a:prstGeom>
        </p:spPr>
      </p:pic>
      <p:sp>
        <p:nvSpPr>
          <p:cNvPr id="32" name="Rectangle 31">
            <a:extLst>
              <a:ext uri="{FF2B5EF4-FFF2-40B4-BE49-F238E27FC236}">
                <a16:creationId xmlns="" xmlns:a16="http://schemas.microsoft.com/office/drawing/2014/main" id="{FE43805F-24A6-46A4-B19B-54F283473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837444" y="5460209"/>
            <a:ext cx="1790365" cy="45719"/>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 xmlns:a16="http://schemas.microsoft.com/office/drawing/2014/main" id="{6F9071B9-7BE7-8800-4984-2A3968AB1DE2}"/>
              </a:ext>
            </a:extLst>
          </p:cNvPr>
          <p:cNvSpPr>
            <a:spLocks noGrp="1"/>
          </p:cNvSpPr>
          <p:nvPr>
            <p:ph idx="1"/>
          </p:nvPr>
        </p:nvSpPr>
        <p:spPr>
          <a:xfrm>
            <a:off x="5162719" y="4495568"/>
            <a:ext cx="6586915" cy="1905232"/>
          </a:xfrm>
        </p:spPr>
        <p:txBody>
          <a:bodyPr anchor="ctr">
            <a:normAutofit/>
          </a:bodyPr>
          <a:lstStyle/>
          <a:p>
            <a:endParaRPr lang="en-US" sz="1800"/>
          </a:p>
        </p:txBody>
      </p:sp>
      <p:sp>
        <p:nvSpPr>
          <p:cNvPr id="4" name="Slide Number Placeholder 3">
            <a:extLst>
              <a:ext uri="{FF2B5EF4-FFF2-40B4-BE49-F238E27FC236}">
                <a16:creationId xmlns="" xmlns:a16="http://schemas.microsoft.com/office/drawing/2014/main" id="{8BBFD250-0F8A-F891-BD1C-680471651810}"/>
              </a:ext>
            </a:extLst>
          </p:cNvPr>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GB" smtClean="0"/>
              <a:pPr>
                <a:spcAft>
                  <a:spcPts val="600"/>
                </a:spcAft>
              </a:pPr>
              <a:t>5</a:t>
            </a:fld>
            <a:endParaRPr lang="en-GB"/>
          </a:p>
        </p:txBody>
      </p:sp>
    </p:spTree>
    <p:extLst>
      <p:ext uri="{BB962C8B-B14F-4D97-AF65-F5344CB8AC3E}">
        <p14:creationId xmlns:p14="http://schemas.microsoft.com/office/powerpoint/2010/main" val="20027952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 xmlns:a16="http://schemas.microsoft.com/office/drawing/2014/main" id="{1022CA72-2A63-428F-B586-37BA5AB6D2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 xmlns:a16="http://schemas.microsoft.com/office/drawing/2014/main" id="{9942EFA6-20F7-9A89-344E-6F5E6C31CF21}"/>
              </a:ext>
            </a:extLst>
          </p:cNvPr>
          <p:cNvSpPr>
            <a:spLocks noGrp="1"/>
          </p:cNvSpPr>
          <p:nvPr>
            <p:ph type="title"/>
          </p:nvPr>
        </p:nvSpPr>
        <p:spPr>
          <a:xfrm>
            <a:off x="532015" y="4495568"/>
            <a:ext cx="3861960" cy="1905232"/>
          </a:xfrm>
        </p:spPr>
        <p:txBody>
          <a:bodyPr anchor="ctr">
            <a:normAutofit fontScale="90000"/>
          </a:bodyPr>
          <a:lstStyle/>
          <a:p>
            <a:r>
              <a:rPr lang="en-GB" sz="3200"/>
              <a:t>Sistēmas nefunkcionālās prasības "Ielogošanas sistēma".</a:t>
            </a:r>
          </a:p>
        </p:txBody>
      </p:sp>
      <p:sp>
        <p:nvSpPr>
          <p:cNvPr id="28" name="Rectangle 27">
            <a:extLst>
              <a:ext uri="{FF2B5EF4-FFF2-40B4-BE49-F238E27FC236}">
                <a16:creationId xmlns="" xmlns:a16="http://schemas.microsoft.com/office/drawing/2014/main" id="{95C8260E-968F-44E8-A823-ABB4313119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865848"/>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AI-generated content may be incorrect.">
            <a:extLst>
              <a:ext uri="{FF2B5EF4-FFF2-40B4-BE49-F238E27FC236}">
                <a16:creationId xmlns="" xmlns:a16="http://schemas.microsoft.com/office/drawing/2014/main" id="{033A57FA-0984-DC61-C90F-027AC72975CE}"/>
              </a:ext>
            </a:extLst>
          </p:cNvPr>
          <p:cNvPicPr>
            <a:picLocks noChangeAspect="1"/>
          </p:cNvPicPr>
          <p:nvPr/>
        </p:nvPicPr>
        <p:blipFill>
          <a:blip r:embed="rId2"/>
          <a:stretch>
            <a:fillRect/>
          </a:stretch>
        </p:blipFill>
        <p:spPr>
          <a:xfrm>
            <a:off x="6576032" y="440343"/>
            <a:ext cx="4568614" cy="3274062"/>
          </a:xfrm>
          <a:prstGeom prst="rect">
            <a:avLst/>
          </a:prstGeom>
        </p:spPr>
      </p:pic>
      <p:pic>
        <p:nvPicPr>
          <p:cNvPr id="5" name="Content Placeholder 4" descr="A screenshot of a computer&#10;&#10;AI-generated content may be incorrect.">
            <a:extLst>
              <a:ext uri="{FF2B5EF4-FFF2-40B4-BE49-F238E27FC236}">
                <a16:creationId xmlns="" xmlns:a16="http://schemas.microsoft.com/office/drawing/2014/main" id="{E6E63FA0-B184-050D-7C11-AA20155E1FC0}"/>
              </a:ext>
            </a:extLst>
          </p:cNvPr>
          <p:cNvPicPr>
            <a:picLocks noChangeAspect="1"/>
          </p:cNvPicPr>
          <p:nvPr/>
        </p:nvPicPr>
        <p:blipFill>
          <a:blip r:embed="rId3"/>
          <a:stretch>
            <a:fillRect/>
          </a:stretch>
        </p:blipFill>
        <p:spPr>
          <a:xfrm>
            <a:off x="995920" y="416292"/>
            <a:ext cx="5136795" cy="3300391"/>
          </a:xfrm>
          <a:prstGeom prst="rect">
            <a:avLst/>
          </a:prstGeom>
        </p:spPr>
      </p:pic>
      <p:sp>
        <p:nvSpPr>
          <p:cNvPr id="32" name="Rectangle 31">
            <a:extLst>
              <a:ext uri="{FF2B5EF4-FFF2-40B4-BE49-F238E27FC236}">
                <a16:creationId xmlns="" xmlns:a16="http://schemas.microsoft.com/office/drawing/2014/main" id="{FE43805F-24A6-46A4-B19B-54F283473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837444" y="5460209"/>
            <a:ext cx="1790365" cy="45719"/>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9">
            <a:extLst>
              <a:ext uri="{FF2B5EF4-FFF2-40B4-BE49-F238E27FC236}">
                <a16:creationId xmlns="" xmlns:a16="http://schemas.microsoft.com/office/drawing/2014/main" id="{928DAA61-73F0-07EB-6578-87FAAF4A8580}"/>
              </a:ext>
            </a:extLst>
          </p:cNvPr>
          <p:cNvSpPr>
            <a:spLocks noGrp="1"/>
          </p:cNvSpPr>
          <p:nvPr>
            <p:ph idx="1"/>
          </p:nvPr>
        </p:nvSpPr>
        <p:spPr>
          <a:xfrm>
            <a:off x="5162719" y="4495568"/>
            <a:ext cx="6586915" cy="1905232"/>
          </a:xfrm>
        </p:spPr>
        <p:txBody>
          <a:bodyPr anchor="ctr">
            <a:normAutofit/>
          </a:bodyPr>
          <a:lstStyle/>
          <a:p>
            <a:endParaRPr lang="en-US" sz="1800"/>
          </a:p>
        </p:txBody>
      </p:sp>
      <p:sp>
        <p:nvSpPr>
          <p:cNvPr id="4" name="Slide Number Placeholder 3">
            <a:extLst>
              <a:ext uri="{FF2B5EF4-FFF2-40B4-BE49-F238E27FC236}">
                <a16:creationId xmlns="" xmlns:a16="http://schemas.microsoft.com/office/drawing/2014/main" id="{17DFA92D-FC4F-C274-25CC-43CE9B48C3D7}"/>
              </a:ext>
            </a:extLst>
          </p:cNvPr>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GB" smtClean="0"/>
              <a:pPr>
                <a:spcAft>
                  <a:spcPts val="600"/>
                </a:spcAft>
              </a:pPr>
              <a:t>6</a:t>
            </a:fld>
            <a:endParaRPr lang="en-GB"/>
          </a:p>
        </p:txBody>
      </p:sp>
    </p:spTree>
    <p:extLst>
      <p:ext uri="{BB962C8B-B14F-4D97-AF65-F5344CB8AC3E}">
        <p14:creationId xmlns:p14="http://schemas.microsoft.com/office/powerpoint/2010/main" val="37996397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 xmlns:a16="http://schemas.microsoft.com/office/drawing/2014/main" id="{1022CA72-2A63-428F-B586-37BA5AB6D2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532015" y="4495568"/>
            <a:ext cx="3861960" cy="1905232"/>
          </a:xfrm>
        </p:spPr>
        <p:txBody>
          <a:bodyPr anchor="ctr">
            <a:normAutofit fontScale="90000"/>
          </a:bodyPr>
          <a:lstStyle/>
          <a:p>
            <a:r>
              <a:rPr lang="lv-LV" sz="3200"/>
              <a:t>Sistēmas nefunkcionālās prasības «Testēšanas process»</a:t>
            </a:r>
          </a:p>
        </p:txBody>
      </p:sp>
      <p:sp>
        <p:nvSpPr>
          <p:cNvPr id="1049" name="Rectangle 1048">
            <a:extLst>
              <a:ext uri="{FF2B5EF4-FFF2-40B4-BE49-F238E27FC236}">
                <a16:creationId xmlns="" xmlns:a16="http://schemas.microsoft.com/office/drawing/2014/main" id="{95C8260E-968F-44E8-A823-ABB4313119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865848"/>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Rectangle 1050">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583621" y="353257"/>
            <a:ext cx="4553438" cy="34264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963264" y="872585"/>
            <a:ext cx="5136795" cy="217008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3" name="Rectangle 1052">
            <a:extLst>
              <a:ext uri="{FF2B5EF4-FFF2-40B4-BE49-F238E27FC236}">
                <a16:creationId xmlns="" xmlns:a16="http://schemas.microsoft.com/office/drawing/2014/main" id="{FE43805F-24A6-46A4-B19B-54F283473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837444" y="5460209"/>
            <a:ext cx="1790365" cy="45719"/>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Content Placeholder 1030">
            <a:extLst>
              <a:ext uri="{FF2B5EF4-FFF2-40B4-BE49-F238E27FC236}">
                <a16:creationId xmlns="" xmlns:a16="http://schemas.microsoft.com/office/drawing/2014/main" id="{25A0BE63-79D1-5C5E-D09D-FE0AAE58F5A8}"/>
              </a:ext>
            </a:extLst>
          </p:cNvPr>
          <p:cNvSpPr>
            <a:spLocks noGrp="1"/>
          </p:cNvSpPr>
          <p:nvPr>
            <p:ph idx="1"/>
          </p:nvPr>
        </p:nvSpPr>
        <p:spPr>
          <a:xfrm>
            <a:off x="5162719" y="4495568"/>
            <a:ext cx="6586915" cy="1905232"/>
          </a:xfrm>
        </p:spPr>
        <p:txBody>
          <a:bodyPr anchor="ctr">
            <a:normAutofit/>
          </a:bodyPr>
          <a:lstStyle/>
          <a:p>
            <a:endParaRPr lang="en-US" sz="1800"/>
          </a:p>
        </p:txBody>
      </p:sp>
      <p:sp>
        <p:nvSpPr>
          <p:cNvPr id="4" name="Номер слайда 3"/>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GB" smtClean="0"/>
              <a:pPr>
                <a:spcAft>
                  <a:spcPts val="600"/>
                </a:spcAft>
              </a:pPr>
              <a:t>7</a:t>
            </a:fld>
            <a:endParaRPr lang="en-GB"/>
          </a:p>
        </p:txBody>
      </p:sp>
    </p:spTree>
    <p:extLst>
      <p:ext uri="{BB962C8B-B14F-4D97-AF65-F5344CB8AC3E}">
        <p14:creationId xmlns:p14="http://schemas.microsoft.com/office/powerpoint/2010/main" val="23285795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7"/>
                                        </p:tgtEl>
                                        <p:attrNameLst>
                                          <p:attrName>style.visibility</p:attrName>
                                        </p:attrNameLst>
                                      </p:cBhvr>
                                      <p:to>
                                        <p:strVal val="visible"/>
                                      </p:to>
                                    </p:set>
                                    <p:anim calcmode="lin" valueType="num">
                                      <p:cBhvr additive="base">
                                        <p:cTn id="13" dur="500" fill="hold"/>
                                        <p:tgtEl>
                                          <p:spTgt spid="1027"/>
                                        </p:tgtEl>
                                        <p:attrNameLst>
                                          <p:attrName>ppt_x</p:attrName>
                                        </p:attrNameLst>
                                      </p:cBhvr>
                                      <p:tavLst>
                                        <p:tav tm="0">
                                          <p:val>
                                            <p:strVal val="#ppt_x"/>
                                          </p:val>
                                        </p:tav>
                                        <p:tav tm="100000">
                                          <p:val>
                                            <p:strVal val="#ppt_x"/>
                                          </p:val>
                                        </p:tav>
                                      </p:tavLst>
                                    </p:anim>
                                    <p:anim calcmode="lin" valueType="num">
                                      <p:cBhvr additive="base">
                                        <p:cTn id="14" dur="500" fill="hold"/>
                                        <p:tgtEl>
                                          <p:spTgt spid="10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71" name="Rectangle 2070">
            <a:extLst>
              <a:ext uri="{FF2B5EF4-FFF2-40B4-BE49-F238E27FC236}">
                <a16:creationId xmlns="" xmlns:a16="http://schemas.microsoft.com/office/drawing/2014/main" id="{1022CA72-2A63-428F-B586-37BA5AB6D2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532015" y="4495568"/>
            <a:ext cx="3861960" cy="1905232"/>
          </a:xfrm>
        </p:spPr>
        <p:txBody>
          <a:bodyPr anchor="ctr">
            <a:normAutofit/>
          </a:bodyPr>
          <a:lstStyle/>
          <a:p>
            <a:r>
              <a:rPr lang="lv-LV" sz="3200"/>
              <a:t>Sistēmas nefunkcionālās prasības «Testa jautājumu process»</a:t>
            </a:r>
          </a:p>
        </p:txBody>
      </p:sp>
      <p:sp>
        <p:nvSpPr>
          <p:cNvPr id="2073" name="Rectangle 2072">
            <a:extLst>
              <a:ext uri="{FF2B5EF4-FFF2-40B4-BE49-F238E27FC236}">
                <a16:creationId xmlns="" xmlns:a16="http://schemas.microsoft.com/office/drawing/2014/main" id="{95C8260E-968F-44E8-A823-ABB4313119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865848"/>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5" name="Rectangle 2074">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674003" y="353257"/>
            <a:ext cx="4568616" cy="34264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995921" y="873334"/>
            <a:ext cx="5136795" cy="201619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77" name="Rectangle 2076">
            <a:extLst>
              <a:ext uri="{FF2B5EF4-FFF2-40B4-BE49-F238E27FC236}">
                <a16:creationId xmlns="" xmlns:a16="http://schemas.microsoft.com/office/drawing/2014/main" id="{FE43805F-24A6-46A4-B19B-54F283473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837444" y="5460209"/>
            <a:ext cx="1790365" cy="45719"/>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5" name="Content Placeholder 2054">
            <a:extLst>
              <a:ext uri="{FF2B5EF4-FFF2-40B4-BE49-F238E27FC236}">
                <a16:creationId xmlns="" xmlns:a16="http://schemas.microsoft.com/office/drawing/2014/main" id="{49EB02D4-D8A4-3A4D-8868-C6F10273AB33}"/>
              </a:ext>
            </a:extLst>
          </p:cNvPr>
          <p:cNvSpPr>
            <a:spLocks noGrp="1"/>
          </p:cNvSpPr>
          <p:nvPr>
            <p:ph idx="1"/>
          </p:nvPr>
        </p:nvSpPr>
        <p:spPr>
          <a:xfrm>
            <a:off x="5162719" y="4495568"/>
            <a:ext cx="6586915" cy="1905232"/>
          </a:xfrm>
        </p:spPr>
        <p:txBody>
          <a:bodyPr anchor="ctr">
            <a:normAutofit/>
          </a:bodyPr>
          <a:lstStyle/>
          <a:p>
            <a:endParaRPr lang="en-US" sz="1800"/>
          </a:p>
        </p:txBody>
      </p:sp>
      <p:sp>
        <p:nvSpPr>
          <p:cNvPr id="4" name="Номер слайда 3"/>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GB" smtClean="0"/>
              <a:pPr>
                <a:spcAft>
                  <a:spcPts val="600"/>
                </a:spcAft>
              </a:pPr>
              <a:t>8</a:t>
            </a:fld>
            <a:endParaRPr lang="en-GB"/>
          </a:p>
        </p:txBody>
      </p:sp>
    </p:spTree>
    <p:extLst>
      <p:ext uri="{BB962C8B-B14F-4D97-AF65-F5344CB8AC3E}">
        <p14:creationId xmlns:p14="http://schemas.microsoft.com/office/powerpoint/2010/main" val="412544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 calcmode="lin" valueType="num">
                                      <p:cBhvr additive="base">
                                        <p:cTn id="7" dur="500" fill="hold"/>
                                        <p:tgtEl>
                                          <p:spTgt spid="2050"/>
                                        </p:tgtEl>
                                        <p:attrNameLst>
                                          <p:attrName>ppt_x</p:attrName>
                                        </p:attrNameLst>
                                      </p:cBhvr>
                                      <p:tavLst>
                                        <p:tav tm="0">
                                          <p:val>
                                            <p:strVal val="#ppt_x"/>
                                          </p:val>
                                        </p:tav>
                                        <p:tav tm="100000">
                                          <p:val>
                                            <p:strVal val="#ppt_x"/>
                                          </p:val>
                                        </p:tav>
                                      </p:tavLst>
                                    </p:anim>
                                    <p:anim calcmode="lin" valueType="num">
                                      <p:cBhvr additive="base">
                                        <p:cTn id="8"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051"/>
                                        </p:tgtEl>
                                        <p:attrNameLst>
                                          <p:attrName>style.visibility</p:attrName>
                                        </p:attrNameLst>
                                      </p:cBhvr>
                                      <p:to>
                                        <p:strVal val="visible"/>
                                      </p:to>
                                    </p:set>
                                    <p:anim calcmode="lin" valueType="num">
                                      <p:cBhvr additive="base">
                                        <p:cTn id="13" dur="500" fill="hold"/>
                                        <p:tgtEl>
                                          <p:spTgt spid="2051"/>
                                        </p:tgtEl>
                                        <p:attrNameLst>
                                          <p:attrName>ppt_x</p:attrName>
                                        </p:attrNameLst>
                                      </p:cBhvr>
                                      <p:tavLst>
                                        <p:tav tm="0">
                                          <p:val>
                                            <p:strVal val="#ppt_x"/>
                                          </p:val>
                                        </p:tav>
                                        <p:tav tm="100000">
                                          <p:val>
                                            <p:strVal val="#ppt_x"/>
                                          </p:val>
                                        </p:tav>
                                      </p:tavLst>
                                    </p:anim>
                                    <p:anim calcmode="lin" valueType="num">
                                      <p:cBhvr additive="base">
                                        <p:cTn id="14" dur="500" fill="hold"/>
                                        <p:tgtEl>
                                          <p:spTgt spid="20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5" name="Rectangle 3094">
            <a:extLst>
              <a:ext uri="{FF2B5EF4-FFF2-40B4-BE49-F238E27FC236}">
                <a16:creationId xmlns="" xmlns:a16="http://schemas.microsoft.com/office/drawing/2014/main" id="{1022CA72-2A63-428F-B586-37BA5AB6D2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Заголовок 1"/>
          <p:cNvSpPr>
            <a:spLocks noGrp="1"/>
          </p:cNvSpPr>
          <p:nvPr>
            <p:ph type="title"/>
          </p:nvPr>
        </p:nvSpPr>
        <p:spPr>
          <a:xfrm>
            <a:off x="532015" y="4495568"/>
            <a:ext cx="3861960" cy="1905232"/>
          </a:xfrm>
        </p:spPr>
        <p:txBody>
          <a:bodyPr anchor="ctr">
            <a:normAutofit fontScale="90000"/>
          </a:bodyPr>
          <a:lstStyle/>
          <a:p>
            <a:r>
              <a:rPr lang="lv-LV" sz="2700"/>
              <a:t>Sistēmas nefunkcionālās prasības «Testa rezultātu izvadīšanas process»</a:t>
            </a:r>
          </a:p>
        </p:txBody>
      </p:sp>
      <p:sp>
        <p:nvSpPr>
          <p:cNvPr id="3097" name="Rectangle 3096">
            <a:extLst>
              <a:ext uri="{FF2B5EF4-FFF2-40B4-BE49-F238E27FC236}">
                <a16:creationId xmlns="" xmlns:a16="http://schemas.microsoft.com/office/drawing/2014/main" id="{95C8260E-968F-44E8-A823-ABB431311926}"/>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865848"/>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9" name="Rectangle 3098">
            <a:extLst>
              <a:ext uri="{FF2B5EF4-FFF2-40B4-BE49-F238E27FC236}">
                <a16:creationId xmlns="" xmlns:a16="http://schemas.microsoft.com/office/drawing/2014/main" id="{2C1BBA94-3F40-40AA-8BB9-E69E25E537C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517889" y="-1"/>
            <a:ext cx="11231745" cy="413142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26359" y="353257"/>
            <a:ext cx="5133276" cy="3426462"/>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21750" y="835929"/>
            <a:ext cx="5136795" cy="2591746"/>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01" name="Rectangle 3100">
            <a:extLst>
              <a:ext uri="{FF2B5EF4-FFF2-40B4-BE49-F238E27FC236}">
                <a16:creationId xmlns="" xmlns:a16="http://schemas.microsoft.com/office/drawing/2014/main" id="{FE43805F-24A6-46A4-B19B-54F28347355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3837444" y="5460209"/>
            <a:ext cx="1790365" cy="45719"/>
          </a:xfrm>
          <a:prstGeom prst="rect">
            <a:avLst/>
          </a:prstGeom>
          <a:solidFill>
            <a:srgbClr val="E296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9" name="Content Placeholder 3078">
            <a:extLst>
              <a:ext uri="{FF2B5EF4-FFF2-40B4-BE49-F238E27FC236}">
                <a16:creationId xmlns="" xmlns:a16="http://schemas.microsoft.com/office/drawing/2014/main" id="{F319B4B2-F6DE-1DC7-9381-D851BA6A55ED}"/>
              </a:ext>
            </a:extLst>
          </p:cNvPr>
          <p:cNvSpPr>
            <a:spLocks noGrp="1"/>
          </p:cNvSpPr>
          <p:nvPr>
            <p:ph idx="1"/>
          </p:nvPr>
        </p:nvSpPr>
        <p:spPr>
          <a:xfrm>
            <a:off x="5162719" y="4495568"/>
            <a:ext cx="6586915" cy="1905232"/>
          </a:xfrm>
        </p:spPr>
        <p:txBody>
          <a:bodyPr anchor="ctr">
            <a:normAutofit/>
          </a:bodyPr>
          <a:lstStyle/>
          <a:p>
            <a:endParaRPr lang="en-US" sz="1800"/>
          </a:p>
        </p:txBody>
      </p:sp>
      <p:sp>
        <p:nvSpPr>
          <p:cNvPr id="4" name="Номер слайда 3"/>
          <p:cNvSpPr>
            <a:spLocks noGrp="1"/>
          </p:cNvSpPr>
          <p:nvPr>
            <p:ph type="sldNum" sz="quarter" idx="12"/>
          </p:nvPr>
        </p:nvSpPr>
        <p:spPr>
          <a:xfrm>
            <a:off x="8610600" y="6492240"/>
            <a:ext cx="2743200" cy="365125"/>
          </a:xfrm>
        </p:spPr>
        <p:txBody>
          <a:bodyPr>
            <a:normAutofit/>
          </a:bodyPr>
          <a:lstStyle/>
          <a:p>
            <a:pPr>
              <a:spcAft>
                <a:spcPts val="600"/>
              </a:spcAft>
            </a:pPr>
            <a:fld id="{330EA680-D336-4FF7-8B7A-9848BB0A1C32}" type="slidenum">
              <a:rPr lang="en-GB" smtClean="0"/>
              <a:pPr>
                <a:spcAft>
                  <a:spcPts val="600"/>
                </a:spcAft>
              </a:pPr>
              <a:t>9</a:t>
            </a:fld>
            <a:endParaRPr lang="en-GB"/>
          </a:p>
        </p:txBody>
      </p:sp>
    </p:spTree>
    <p:extLst>
      <p:ext uri="{BB962C8B-B14F-4D97-AF65-F5344CB8AC3E}">
        <p14:creationId xmlns:p14="http://schemas.microsoft.com/office/powerpoint/2010/main" val="178091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additive="base">
                                        <p:cTn id="7" dur="500" fill="hold"/>
                                        <p:tgtEl>
                                          <p:spTgt spid="3074"/>
                                        </p:tgtEl>
                                        <p:attrNameLst>
                                          <p:attrName>ppt_x</p:attrName>
                                        </p:attrNameLst>
                                      </p:cBhvr>
                                      <p:tavLst>
                                        <p:tav tm="0">
                                          <p:val>
                                            <p:strVal val="#ppt_x"/>
                                          </p:val>
                                        </p:tav>
                                        <p:tav tm="100000">
                                          <p:val>
                                            <p:strVal val="#ppt_x"/>
                                          </p:val>
                                        </p:tav>
                                      </p:tavLst>
                                    </p:anim>
                                    <p:anim calcmode="lin" valueType="num">
                                      <p:cBhvr additive="base">
                                        <p:cTn id="8" dur="500" fill="hold"/>
                                        <p:tgtEl>
                                          <p:spTgt spid="307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5"/>
                                        </p:tgtEl>
                                        <p:attrNameLst>
                                          <p:attrName>style.visibility</p:attrName>
                                        </p:attrNameLst>
                                      </p:cBhvr>
                                      <p:to>
                                        <p:strVal val="visible"/>
                                      </p:to>
                                    </p:set>
                                    <p:anim calcmode="lin" valueType="num">
                                      <p:cBhvr additive="base">
                                        <p:cTn id="13" dur="500" fill="hold"/>
                                        <p:tgtEl>
                                          <p:spTgt spid="3075"/>
                                        </p:tgtEl>
                                        <p:attrNameLst>
                                          <p:attrName>ppt_x</p:attrName>
                                        </p:attrNameLst>
                                      </p:cBhvr>
                                      <p:tavLst>
                                        <p:tav tm="0">
                                          <p:val>
                                            <p:strVal val="#ppt_x"/>
                                          </p:val>
                                        </p:tav>
                                        <p:tav tm="100000">
                                          <p:val>
                                            <p:strVal val="#ppt_x"/>
                                          </p:val>
                                        </p:tav>
                                      </p:tavLst>
                                    </p:anim>
                                    <p:anim calcmode="lin" valueType="num">
                                      <p:cBhvr additive="base">
                                        <p:cTn id="14" dur="500" fill="hold"/>
                                        <p:tgtEl>
                                          <p:spTgt spid="30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Apex</Template>
  <TotalTime>6191</TotalTime>
  <Words>368</Words>
  <Application>Microsoft Office PowerPoint</Application>
  <PresentationFormat>Произвольный</PresentationFormat>
  <Paragraphs>79</Paragraphs>
  <Slides>18</Slides>
  <Notes>2</Notes>
  <HiddenSlides>0</HiddenSlides>
  <MMClips>0</MMClips>
  <ScaleCrop>false</ScaleCrop>
  <HeadingPairs>
    <vt:vector size="4" baseType="variant">
      <vt:variant>
        <vt:lpstr>Тема</vt:lpstr>
      </vt:variant>
      <vt:variant>
        <vt:i4>1</vt:i4>
      </vt:variant>
      <vt:variant>
        <vt:lpstr>Заголовки слайдов</vt:lpstr>
      </vt:variant>
      <vt:variant>
        <vt:i4>18</vt:i4>
      </vt:variant>
    </vt:vector>
  </HeadingPairs>
  <TitlesOfParts>
    <vt:vector size="19" baseType="lpstr">
      <vt:lpstr>office theme</vt:lpstr>
      <vt:lpstr>1. Projekta darbs  «Dzīvnieki angļu valodā» «Priekšmeti angļu valodā»</vt:lpstr>
      <vt:lpstr>Saturs</vt:lpstr>
      <vt:lpstr>Uzdevuma formulējums.</vt:lpstr>
      <vt:lpstr>Sistēmas funkcionālās prasības </vt:lpstr>
      <vt:lpstr>Sistēmas nefunkcionālās prasības "Reģistrācijas sistēma".</vt:lpstr>
      <vt:lpstr>Sistēmas nefunkcionālās prasības "Ielogošanas sistēma".</vt:lpstr>
      <vt:lpstr>Sistēmas nefunkcionālās prasības «Testēšanas process»</vt:lpstr>
      <vt:lpstr>Sistēmas nefunkcionālās prasības «Testa jautājumu process»</vt:lpstr>
      <vt:lpstr>Sistēmas nefunkcionālās prasības «Testa rezultātu izvadīšanas process»</vt:lpstr>
      <vt:lpstr>Klašu diagramma</vt:lpstr>
      <vt:lpstr>Blokshēma</vt:lpstr>
      <vt:lpstr>Testēšanas metodikas</vt:lpstr>
      <vt:lpstr>Testēšanas apraksts</vt:lpstr>
      <vt:lpstr>Testēšanas apraksts</vt:lpstr>
      <vt:lpstr>Lietotāja ekspluatācijas instrukcija</vt:lpstr>
      <vt:lpstr>Lietotāja ekspluatācijas instrukcija</vt:lpstr>
      <vt:lpstr>Secinājumi </vt:lpstr>
      <vt:lpstr>PALDIES PAR UZMANĪBU!!!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 Projekta darbs  «Dzīvnieki angļu valodā» «Priekšmeti angļu valodā»</dc:title>
  <dc:creator>yuliqq</dc:creator>
  <cp:lastModifiedBy>yuliqq</cp:lastModifiedBy>
  <cp:revision>127</cp:revision>
  <dcterms:created xsi:type="dcterms:W3CDTF">2025-05-28T09:12:02Z</dcterms:created>
  <dcterms:modified xsi:type="dcterms:W3CDTF">2025-06-04T17:03:22Z</dcterms:modified>
</cp:coreProperties>
</file>