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4AF74A-5DD9-4E0A-9B67-947C33658DD9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C5F95-E1E0-4995-87C1-673F9E360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14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C5F95-E1E0-4995-87C1-673F9E360F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218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0D60F-3C53-03F8-46BE-AF079007A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21406-3A76-319A-3ECD-F98DDE015B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7D655-73E2-5E19-E92C-26FD75BF0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0FD1-9E9F-402D-AAE7-7D867ED67CD3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5EDA4-D417-DBB3-919E-3F6131A8F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40ACB-6DBF-B1ED-B3D2-DB10B6E30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9234D-2E1E-471B-B6B6-A37BCCDD3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397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24E23-6EBF-B01C-ED63-0D77B5F7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DF6829-7BF4-71F4-9603-96AC3D1D15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FAD8A-31EE-E17C-7BF8-87EA2619A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0FD1-9E9F-402D-AAE7-7D867ED67CD3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B84A5-0FF5-FC87-82B0-3D0DF0334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2B931-AE59-A9A6-7FD9-0F23A27BA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9234D-2E1E-471B-B6B6-A37BCCDD3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261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EF2D6F-ADBA-2645-591F-B51D5B1765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FDB4B9-6565-072B-800D-ED7F79495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754A5-4260-0C9B-57FE-5D6FCA23A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0FD1-9E9F-402D-AAE7-7D867ED67CD3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7C81D-A1D9-14A6-C8F4-5E66A8CB5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37411-C113-FBC5-BB47-F2D93A06A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9234D-2E1E-471B-B6B6-A37BCCDD3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845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0FD1-9E9F-402D-AAE7-7D867ED67CD3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9234D-2E1E-471B-B6B6-A37BCCDD3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60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A5C42-EAEF-88D9-FB6B-E0365E8C7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0E596-8A30-DFF3-B720-FBC845EE7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B652C-1A38-B2B3-0702-9BA54D3FC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0FD1-9E9F-402D-AAE7-7D867ED67CD3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916AF-AD8E-E881-71B1-EC29F6AB7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E0237-38A7-846A-776D-BA86F5BA3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9234D-2E1E-471B-B6B6-A37BCCDD3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44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C8604-387E-4856-3B13-E91060102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BD226-9343-E2E4-6C90-39E1D6280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6CBA7-84B9-5D92-7AD2-CEE093C8E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0FD1-9E9F-402D-AAE7-7D867ED67CD3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7DB42-F5FF-7B6F-9B78-D7A90CB1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69899-A8CE-611B-F54B-69F20BA77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9234D-2E1E-471B-B6B6-A37BCCDD3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38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7CB22-3BAB-433C-3E23-53CEFD0CC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A4A9F-2FC2-5459-223F-784890E22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EC6EC-AAA9-C9B5-EA57-60FF5A8AE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F2284-95C8-148B-748F-B1FF2E803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0FD1-9E9F-402D-AAE7-7D867ED67CD3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DCDDEB-A8DE-ECDE-3EC4-93BCE63C0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188AC-3B5B-8E55-FE15-E0284D987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9234D-2E1E-471B-B6B6-A37BCCDD3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01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7078D-34CF-35D5-2E99-891E662C6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DC625-BA6B-DE1F-5204-8A1D81235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EBD31A-B093-F15A-1B94-C7A81F1E6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F73803-0A13-EBDC-2783-3060221404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21C1B-977E-78EF-226A-D72F80C92D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669FD0-870F-E183-0F04-FD96F0A39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0FD1-9E9F-402D-AAE7-7D867ED67CD3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8950AA-CEEE-6404-DBDC-EE6176785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2E90E2-FD72-4DB8-85E5-A0D49786B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9234D-2E1E-471B-B6B6-A37BCCDD3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26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C697D-B1E2-FCAA-35B0-7C93CF531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EE856C-C19C-5A8F-3FD2-79BA33211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0FD1-9E9F-402D-AAE7-7D867ED67CD3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BBF4F7-7D2E-9911-B6D6-DC7020C1F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914FE5-55BC-01E7-2277-FB628F942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9234D-2E1E-471B-B6B6-A37BCCDD3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46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C926CE-521B-963A-C365-926A0B9D2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0FD1-9E9F-402D-AAE7-7D867ED67CD3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C737B9-806F-56EE-9B02-37B8B8F76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3A59C-F433-A4D9-CCBF-FD1C3668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9234D-2E1E-471B-B6B6-A37BCCDD3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264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2DCAF-6B60-EDE7-52AD-8651191C6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8B2B1-9D2E-1780-0D90-062A0709B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346762-EC68-8B0E-931D-6175F868B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1032B-67FC-A746-D179-6913F29BD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0FD1-9E9F-402D-AAE7-7D867ED67CD3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8D21F0-509A-3659-060C-BAFF5A466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36746F-A045-A983-5320-741EE43F4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9234D-2E1E-471B-B6B6-A37BCCDD3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71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BE91C-C688-776F-B3D1-5EEB5EFC3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2DC07E-5368-AF2C-F54A-F5BBD9E60B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07C6A5-88EA-BE7C-B69D-8D27D537F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1E729-5474-A606-B402-DC408EA44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0FD1-9E9F-402D-AAE7-7D867ED67CD3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2F0E91-393B-44C8-2C6D-54398BA54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0A209A-1C99-9CD6-1947-9921D9649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9234D-2E1E-471B-B6B6-A37BCCDD3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58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4E0EEC-10AA-494B-6A1E-1002DB797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BC8DE-1596-8E28-6A82-EE3473475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0BFB4-55D9-A961-70B0-B91CEF836A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490FD1-9E9F-402D-AAE7-7D867ED67CD3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368F3-6A14-28D3-B5F1-1FB9ECF6E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79AA1-F9EC-7EEE-CAED-6BBCBF6106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C9234D-2E1E-471B-B6B6-A37BCCDD3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80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erson writing on a notepad">
            <a:extLst>
              <a:ext uri="{FF2B5EF4-FFF2-40B4-BE49-F238E27FC236}">
                <a16:creationId xmlns:a16="http://schemas.microsoft.com/office/drawing/2014/main" id="{C6931133-0029-6EE2-1C4F-4A59CEE843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177" b="1584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870DEF6-46A2-D4F8-8BE6-91165D93E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3934" y="1860919"/>
            <a:ext cx="4975280" cy="3108645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72B31B-C720-A261-A16A-6439182B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0528" y="2299176"/>
            <a:ext cx="4131368" cy="1571164"/>
          </a:xfrm>
        </p:spPr>
        <p:txBody>
          <a:bodyPr anchor="t">
            <a:normAutofit/>
          </a:bodyPr>
          <a:lstStyle/>
          <a:p>
            <a:pPr algn="l"/>
            <a:r>
              <a:rPr lang="en-US" sz="3600"/>
              <a:t>Task Manager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C1C6D0-1E11-979C-E6A7-34F08E7A34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0529" y="4199213"/>
            <a:ext cx="4191938" cy="598548"/>
          </a:xfrm>
        </p:spPr>
        <p:txBody>
          <a:bodyPr anchor="ctr">
            <a:normAutofit/>
          </a:bodyPr>
          <a:lstStyle/>
          <a:p>
            <a:pPr algn="l"/>
            <a:r>
              <a:rPr lang="en-US" sz="1800"/>
              <a:t>By: Julianna Truitt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2632D6-DED9-FDEC-FD9F-09FF0A454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3170" y="403477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880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9D0C78-0146-133D-F263-BC4F94D06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4000">
                <a:latin typeface="Cambria" panose="02040503050406030204" pitchFamily="18" charset="0"/>
                <a:ea typeface="Cambria" panose="02040503050406030204" pitchFamily="18" charset="0"/>
              </a:rPr>
              <a:t>Feature 1: Display all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BFBC2-F01B-5E86-1B1C-7FA203CD071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The home page will neatly display your tasks</a:t>
            </a:r>
          </a:p>
          <a:p>
            <a:pPr lvl="1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Tasks will be arranged in order by the date</a:t>
            </a:r>
          </a:p>
          <a:p>
            <a:pPr lvl="1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Tasks will include the date, time, tag, and description</a:t>
            </a:r>
          </a:p>
          <a:p>
            <a:pPr lvl="1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You have the option to delete a task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131157-1574-C984-CD59-DBC0E1548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5691" y="568295"/>
            <a:ext cx="4366695" cy="584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14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8F95A-F01F-57D0-CD96-6B1DFD121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Feature 2: Add Task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B7962D-7654-19E5-91CC-4959FB1DD5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4695"/>
          <a:stretch/>
        </p:blipFill>
        <p:spPr>
          <a:xfrm>
            <a:off x="310235" y="5084463"/>
            <a:ext cx="4366695" cy="147826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2B0DC18-920F-E014-69F6-531E42FF5132}"/>
              </a:ext>
            </a:extLst>
          </p:cNvPr>
          <p:cNvCxnSpPr/>
          <p:nvPr/>
        </p:nvCxnSpPr>
        <p:spPr>
          <a:xfrm>
            <a:off x="4317167" y="6041036"/>
            <a:ext cx="3197905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762B436-E849-A0AF-1F59-060F6B76C78C}"/>
              </a:ext>
            </a:extLst>
          </p:cNvPr>
          <p:cNvSpPr txBox="1"/>
          <p:nvPr/>
        </p:nvSpPr>
        <p:spPr>
          <a:xfrm>
            <a:off x="1017639" y="1908597"/>
            <a:ext cx="47047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Click the “+” button to add a new 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Choose a date, start/end time, description, and tag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Pressing submit will add your task to the database and redirect you back to the home screen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609097E-81FD-E41D-6AA7-95CAACE15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3159" y="1524000"/>
            <a:ext cx="4188606" cy="516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067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14B33-C528-6598-F20D-D72D1A066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Feature 3: Search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1724D-6CF1-6952-BFEB-F63867F83C8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02264" y="1865487"/>
            <a:ext cx="5796742" cy="2309839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Search a task by the date, tag, or description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It will filter all the tasks and provide you with only tasks that fit that criteria.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Use drop down menu to choose date, tag, or description and type in value to find accordingly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9FF0A6-55B4-4C52-E49D-409BE06CDF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4695"/>
          <a:stretch/>
        </p:blipFill>
        <p:spPr>
          <a:xfrm>
            <a:off x="838200" y="5014612"/>
            <a:ext cx="4366695" cy="14782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C39DFB-6E32-88D1-453E-A6958EDAA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7439" y="621467"/>
            <a:ext cx="4762500" cy="588645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D664199-59F0-EB1A-78DE-25BAE1905E8F}"/>
              </a:ext>
            </a:extLst>
          </p:cNvPr>
          <p:cNvCxnSpPr/>
          <p:nvPr/>
        </p:nvCxnSpPr>
        <p:spPr>
          <a:xfrm>
            <a:off x="4154210" y="5951095"/>
            <a:ext cx="2848131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231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744FC-8700-ED87-679E-A29D0315E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Feature 4: Report Dates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E4C8F9-43F0-88E4-E902-925A539754F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221" b="79733"/>
          <a:stretch/>
        </p:blipFill>
        <p:spPr>
          <a:xfrm>
            <a:off x="263013" y="5811412"/>
            <a:ext cx="4365114" cy="8212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E21AC2-09E5-58A3-8575-EF9DBDE0B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839" y="3193370"/>
            <a:ext cx="2788170" cy="34393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BBB79F5-4769-6475-F0DE-7F47A531E189}"/>
              </a:ext>
            </a:extLst>
          </p:cNvPr>
          <p:cNvCxnSpPr>
            <a:cxnSpLocks/>
          </p:cNvCxnSpPr>
          <p:nvPr/>
        </p:nvCxnSpPr>
        <p:spPr>
          <a:xfrm flipV="1">
            <a:off x="3656892" y="5501148"/>
            <a:ext cx="1698947" cy="48724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0E8B8CBD-C34F-EC7B-44F5-8EC04EC6F2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8752" y="3193370"/>
            <a:ext cx="2840974" cy="3481752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E117D12-4690-7423-F655-5194EB8C5A36}"/>
              </a:ext>
            </a:extLst>
          </p:cNvPr>
          <p:cNvCxnSpPr>
            <a:cxnSpLocks/>
          </p:cNvCxnSpPr>
          <p:nvPr/>
        </p:nvCxnSpPr>
        <p:spPr>
          <a:xfrm>
            <a:off x="7785047" y="5097649"/>
            <a:ext cx="1463705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2298C2F-0666-2B87-FAB0-0F67E037664D}"/>
              </a:ext>
            </a:extLst>
          </p:cNvPr>
          <p:cNvSpPr txBox="1"/>
          <p:nvPr/>
        </p:nvSpPr>
        <p:spPr>
          <a:xfrm>
            <a:off x="838200" y="1916840"/>
            <a:ext cx="355149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Report a range of dates with report 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This will show you only dates within the specific range that you select</a:t>
            </a:r>
          </a:p>
        </p:txBody>
      </p:sp>
    </p:spTree>
    <p:extLst>
      <p:ext uri="{BB962C8B-B14F-4D97-AF65-F5344CB8AC3E}">
        <p14:creationId xmlns:p14="http://schemas.microsoft.com/office/powerpoint/2010/main" val="1449050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CCB84-9B9A-1F68-5CC9-7492B41BD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Feature 5: Priority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9963B-7FBE-F4CA-6DC1-F35487CFDE9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20817" y="1971939"/>
            <a:ext cx="4021083" cy="215993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Selecting priority will show you your tasks reordered from time most spent on a task to least spent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This will give users an idea of what they spend most their time 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A56A07-EA4D-E8A9-2450-9CBF170BF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786" y="5128064"/>
            <a:ext cx="4365114" cy="8230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ECD6DA-8FBD-42A0-98B2-D60EA8E88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9133" y="751329"/>
            <a:ext cx="4772025" cy="585787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EE03D25-4D53-5B7C-D42D-D17ABDC2FC1D}"/>
              </a:ext>
            </a:extLst>
          </p:cNvPr>
          <p:cNvCxnSpPr>
            <a:cxnSpLocks/>
          </p:cNvCxnSpPr>
          <p:nvPr/>
        </p:nvCxnSpPr>
        <p:spPr>
          <a:xfrm>
            <a:off x="4983480" y="5414067"/>
            <a:ext cx="2115653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19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209</Words>
  <Application>Microsoft Office PowerPoint</Application>
  <PresentationFormat>Widescreen</PresentationFormat>
  <Paragraphs>22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Cambria</vt:lpstr>
      <vt:lpstr>Office Theme</vt:lpstr>
      <vt:lpstr>Task Manager Application</vt:lpstr>
      <vt:lpstr>Feature 1: Display all task</vt:lpstr>
      <vt:lpstr>Feature 2: Add Task</vt:lpstr>
      <vt:lpstr>Feature 3: Search Task</vt:lpstr>
      <vt:lpstr>Feature 4: Report Dates</vt:lpstr>
      <vt:lpstr>Feature 5: Priority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Julianna Truitt</dc:creator>
  <cp:lastModifiedBy>Julianna Truitt</cp:lastModifiedBy>
  <cp:revision>2</cp:revision>
  <dcterms:created xsi:type="dcterms:W3CDTF">2024-11-22T03:28:10Z</dcterms:created>
  <dcterms:modified xsi:type="dcterms:W3CDTF">2024-11-22T03:56:35Z</dcterms:modified>
</cp:coreProperties>
</file>