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D1DC2-BFC5-44E0-9A37-102BF440C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90F229-C7EC-4A1A-B1A6-4382EB801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D92D2-ADB8-4457-93EE-37483738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14E-A223-42BA-AB49-3F555AD217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99F1D-AD79-41E2-A9AE-E4BAC5EF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60D73-24E7-4870-B778-B4EFF25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490-5B8C-449A-81E8-0A0E21E55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1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487B3-1904-4174-8FC3-AF4C274A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E0DD3-2B8D-428E-BB25-73ADA5155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F4CD7-692E-47B2-B62A-966A8B37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14E-A223-42BA-AB49-3F555AD217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606CB-A072-4206-AD38-AB8F8BDC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63DC8-5AFC-4A42-A6F7-D51A732A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490-5B8C-449A-81E8-0A0E21E55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6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D752B-2049-427D-93ED-0499ED5ED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1E39E-4269-4EAA-A83B-60C35093D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0559A-3C8F-4EA0-A920-F63666BB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14E-A223-42BA-AB49-3F555AD217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DBFE4-0AC3-4C3C-93D2-98324A75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8676C-6C93-4892-A2AA-F26BB5F3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490-5B8C-449A-81E8-0A0E21E55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E3929-DA8A-4A45-AF33-EA9833C0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4D844-E0A6-4355-B91D-F5E860B9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297C3-725E-4F2F-8968-5A0A4F97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14E-A223-42BA-AB49-3F555AD217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EE9D5-5032-4185-8A98-D0AC8447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1E0B2-1C88-4A11-9FAD-5A861837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490-5B8C-449A-81E8-0A0E21E55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2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EE3B-DEF9-4D0B-B8F8-58C73E5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5B1FA-D158-4E80-9B69-1DD8D64F5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C0502-7CD2-48BF-A01F-A3EBF196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14E-A223-42BA-AB49-3F555AD217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AE38F-A0C3-4022-929A-C97F707C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F8B52-F07D-4D3A-984D-261E68E2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490-5B8C-449A-81E8-0A0E21E55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4C91C-98B0-4BE4-9E4A-8623C2CE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29F82-EA01-4214-BFE0-9AFFDEC71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ACF1C-3920-4D9A-B30B-ADE73BA0E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8593B-0981-4493-A93A-8F1B2C78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14E-A223-42BA-AB49-3F555AD217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EA717-37D4-4240-B460-64822618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C0B16C-BF48-4540-AC40-B2B64794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490-5B8C-449A-81E8-0A0E21E55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7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2F09-3FB7-4D26-970E-D30BDFCF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D4CF1-4119-4AC9-B9E6-723F1835E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4E5CE-2DBB-48F9-96FF-B73733FE9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7267C3-FF34-468E-950B-D0F05991A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2A57E6-1800-4C2F-B668-B6D05177F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97E11-9FE9-4AF2-B47F-70AEC16F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14E-A223-42BA-AB49-3F555AD217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6EEDCC-0C64-4CC0-9E65-2224C49E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590EA8-858D-4705-A498-7AFC9617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490-5B8C-449A-81E8-0A0E21E55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EBDF1-2503-48AF-A6E3-DA2941B8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0C710A-2F6A-4D57-9AAA-A72F8D66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14E-A223-42BA-AB49-3F555AD217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C41085-C5A4-42ED-8024-94A9BF33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432236-A1FF-4ED5-8439-22B39A92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490-5B8C-449A-81E8-0A0E21E55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D7F385-7CD1-4633-9579-3BEE69C0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14E-A223-42BA-AB49-3F555AD217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F1127E-FEAD-4692-93C5-547EBA90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E71F8-EF19-4018-9CB8-62FFD175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490-5B8C-449A-81E8-0A0E21E55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7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C423C-8238-4795-947E-70EA9828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272FC-5CA6-4ADF-B2E9-6354DDEEB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0F6E5-C6A4-479C-9680-C97DD08E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0F0FB-D9EF-4823-B786-41FBBB17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14E-A223-42BA-AB49-3F555AD217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7AED9-1691-4230-AB47-A22B93FA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58C26-7A96-49CA-9F26-165E6504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490-5B8C-449A-81E8-0A0E21E55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9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4D887-B1A0-4E21-A213-4FFCF8FF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43AE0A-7C9E-404E-A7CA-1B8B4B12F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D23348-6B03-4159-AA77-475326696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B79C1B-DB4B-4374-98BB-51D51EEF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14E-A223-42BA-AB49-3F555AD217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FE8A6-AA00-4827-89E8-B1008A6B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25236-50AB-43C4-A230-730F817B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490-5B8C-449A-81E8-0A0E21E55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3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1F5E9A-EABC-449C-8F77-D51773CF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0E246-FFF1-4D31-B50C-0D435C6C5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8AFC7-0AD4-4579-BB53-07E44AE65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014E-A223-42BA-AB49-3F555AD2172C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45ABB-DB51-4ED9-8C34-9A96AC186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4E4E6-80A8-470F-B05D-CE7E996A3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F490-5B8C-449A-81E8-0A0E21E55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2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C787C9E-87AE-4A5E-83E9-83FC55D7E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7" y="1933855"/>
            <a:ext cx="1609725" cy="1609725"/>
          </a:xfrm>
          <a:prstGeom prst="rect">
            <a:avLst/>
          </a:prstGeom>
        </p:spPr>
      </p:pic>
      <p:pic>
        <p:nvPicPr>
          <p:cNvPr id="7" name="그림 6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81434A5E-F68B-4FCB-86B1-32D115762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753" y="1616883"/>
            <a:ext cx="1812117" cy="1812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715E8A-58B2-4555-905A-9427EAB375C8}"/>
              </a:ext>
            </a:extLst>
          </p:cNvPr>
          <p:cNvSpPr txBox="1"/>
          <p:nvPr/>
        </p:nvSpPr>
        <p:spPr>
          <a:xfrm>
            <a:off x="2453123" y="1933855"/>
            <a:ext cx="6589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Franklin Gothic Heavy" panose="020B0903020102020204" pitchFamily="34" charset="0"/>
              </a:rPr>
              <a:t>My Class 1-4</a:t>
            </a:r>
            <a:endParaRPr lang="ko-KR" altLang="en-US" sz="8000" dirty="0">
              <a:latin typeface="Franklin Gothic Heavy" panose="020B09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668B3-FF79-4811-8CDF-B6421CB2CDEC}"/>
              </a:ext>
            </a:extLst>
          </p:cNvPr>
          <p:cNvSpPr txBox="1"/>
          <p:nvPr/>
        </p:nvSpPr>
        <p:spPr>
          <a:xfrm>
            <a:off x="10488706" y="6330330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1413 </a:t>
            </a:r>
            <a:r>
              <a:rPr lang="ko-KR" altLang="en-US" dirty="0"/>
              <a:t>이승민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40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EB5FD7-F0BE-471A-8CCC-99AFA65E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32" y="165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CD1466A-9492-47EC-9BE2-F2B7DD9BB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51B6E-30CB-4B97-80F9-CE92716F4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" y="320842"/>
            <a:ext cx="550144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63653152" descr="EMB00001380a9d9">
            <a:extLst>
              <a:ext uri="{FF2B5EF4-FFF2-40B4-BE49-F238E27FC236}">
                <a16:creationId xmlns:a16="http://schemas.microsoft.com/office/drawing/2014/main" id="{758D2616-15BE-4B98-B68C-D4285660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8042"/>
            <a:ext cx="12192000" cy="60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C9840-59C2-4C81-BBB6-EDC568C638A3}"/>
              </a:ext>
            </a:extLst>
          </p:cNvPr>
          <p:cNvSpPr txBox="1"/>
          <p:nvPr/>
        </p:nvSpPr>
        <p:spPr>
          <a:xfrm>
            <a:off x="176463" y="131188"/>
            <a:ext cx="713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7.birthday.html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392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EB5FD7-F0BE-471A-8CCC-99AFA65E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32" y="165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CD1466A-9492-47EC-9BE2-F2B7DD9BB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51B6E-30CB-4B97-80F9-CE92716F4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" y="320842"/>
            <a:ext cx="550144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06F77D-81AB-43CD-838E-CDF8801C3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" y="314492"/>
            <a:ext cx="5406152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363700240" descr="EMB00001380a9da">
            <a:extLst>
              <a:ext uri="{FF2B5EF4-FFF2-40B4-BE49-F238E27FC236}">
                <a16:creationId xmlns:a16="http://schemas.microsoft.com/office/drawing/2014/main" id="{019CFFA6-78E6-43C2-B612-0D4B107AA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8042"/>
            <a:ext cx="12192000" cy="60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4DFAC-404E-4AEA-89A1-A12857B44BC8}"/>
              </a:ext>
            </a:extLst>
          </p:cNvPr>
          <p:cNvSpPr txBox="1"/>
          <p:nvPr/>
        </p:nvSpPr>
        <p:spPr>
          <a:xfrm>
            <a:off x="176463" y="131188"/>
            <a:ext cx="713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8.manitoo.html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167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5EE45-726C-4E02-B88B-5580AE7B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0" y="2254885"/>
            <a:ext cx="341376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7327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562CAC-248D-4121-A29A-6A375AC840BA}"/>
              </a:ext>
            </a:extLst>
          </p:cNvPr>
          <p:cNvSpPr txBox="1"/>
          <p:nvPr/>
        </p:nvSpPr>
        <p:spPr>
          <a:xfrm>
            <a:off x="465222" y="1585162"/>
            <a:ext cx="11726778" cy="368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기획의도 </a:t>
            </a:r>
            <a:r>
              <a:rPr lang="en-US" altLang="ko-KR" sz="2000" dirty="0"/>
              <a:t>:     1. </a:t>
            </a:r>
            <a:r>
              <a:rPr lang="ko-KR" altLang="en-US" sz="2000" dirty="0"/>
              <a:t>추억이 많았던 올해 미림 </a:t>
            </a:r>
            <a:r>
              <a:rPr lang="en-US" altLang="ko-KR" sz="2000" dirty="0"/>
              <a:t>1</a:t>
            </a:r>
            <a:r>
              <a:rPr lang="ko-KR" altLang="en-US" sz="2000" dirty="0"/>
              <a:t>학년 </a:t>
            </a:r>
            <a:r>
              <a:rPr lang="en-US" altLang="ko-KR" sz="2000" dirty="0"/>
              <a:t>4</a:t>
            </a:r>
            <a:r>
              <a:rPr lang="ko-KR" altLang="en-US" sz="2000" dirty="0"/>
              <a:t>반에 대한 홈페이지를 만들어 보고 싶었음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                  2. </a:t>
            </a:r>
            <a:r>
              <a:rPr lang="ko-KR" altLang="en-US" sz="2000" dirty="0"/>
              <a:t>얼마 남지 않은 시간이 너무 아쉬워서 만들고 싶었음</a:t>
            </a:r>
            <a:r>
              <a:rPr lang="en-US" altLang="ko-KR" sz="2000" dirty="0"/>
              <a:t>.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 fontAlgn="base" latinLnBrk="0">
              <a:lnSpc>
                <a:spcPct val="200000"/>
              </a:lnSpc>
            </a:pPr>
            <a:r>
              <a:rPr lang="ko-KR" altLang="en-US" sz="2000" dirty="0"/>
              <a:t>특징 </a:t>
            </a:r>
            <a:r>
              <a:rPr lang="en-US" altLang="ko-KR" sz="2000" dirty="0"/>
              <a:t>:           1. </a:t>
            </a:r>
            <a:r>
              <a:rPr lang="ko-KR" altLang="en-US" sz="2000" dirty="0"/>
              <a:t>미림에 있는 </a:t>
            </a:r>
            <a:r>
              <a:rPr lang="en-US" altLang="ko-KR" sz="2000" dirty="0"/>
              <a:t>1-4</a:t>
            </a:r>
            <a:r>
              <a:rPr lang="ko-KR" altLang="en-US" sz="2000" dirty="0"/>
              <a:t>반 구성원</a:t>
            </a:r>
            <a:r>
              <a:rPr lang="en-US" altLang="ko-KR" sz="2000" dirty="0"/>
              <a:t>,</a:t>
            </a:r>
            <a:r>
              <a:rPr lang="ko-KR" altLang="en-US" sz="2000" dirty="0"/>
              <a:t>정보 등을 소개함</a:t>
            </a:r>
            <a:r>
              <a:rPr lang="en-US" altLang="ko-KR" sz="2000" dirty="0"/>
              <a:t>.</a:t>
            </a:r>
          </a:p>
          <a:p>
            <a:pPr fontAlgn="base" latinLnBrk="0">
              <a:lnSpc>
                <a:spcPct val="200000"/>
              </a:lnSpc>
            </a:pPr>
            <a:r>
              <a:rPr lang="en-US" altLang="ko-KR" sz="2000" dirty="0"/>
              <a:t>                  2. 1-4</a:t>
            </a:r>
            <a:r>
              <a:rPr lang="ko-KR" altLang="en-US" sz="2000" dirty="0"/>
              <a:t>반 학생들의 정보를 통해 게임을 만듦</a:t>
            </a:r>
            <a:r>
              <a:rPr lang="en-US" altLang="ko-KR" sz="2000" dirty="0"/>
              <a:t>.</a:t>
            </a:r>
          </a:p>
          <a:p>
            <a:pPr fontAlgn="base" latinLnBrk="0">
              <a:lnSpc>
                <a:spcPct val="200000"/>
              </a:lnSpc>
            </a:pPr>
            <a:r>
              <a:rPr lang="en-US" altLang="ko-KR" sz="2000" dirty="0"/>
              <a:t>                  3. 1-4</a:t>
            </a:r>
            <a:r>
              <a:rPr lang="ko-KR" altLang="en-US" sz="2000" dirty="0"/>
              <a:t>반을 알리는 것이 주요 목적임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035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EB5FD7-F0BE-471A-8CCC-99AFA65E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32" y="165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3714856" descr="EMB00001380a9d0">
            <a:extLst>
              <a:ext uri="{FF2B5EF4-FFF2-40B4-BE49-F238E27FC236}">
                <a16:creationId xmlns:a16="http://schemas.microsoft.com/office/drawing/2014/main" id="{3F2D894B-3CA0-4223-9D23-8A4BD01CB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3681"/>
            <a:ext cx="12191999" cy="60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50348-5B8B-45EF-AF19-5CA89ACAA7DE}"/>
              </a:ext>
            </a:extLst>
          </p:cNvPr>
          <p:cNvSpPr txBox="1"/>
          <p:nvPr/>
        </p:nvSpPr>
        <p:spPr>
          <a:xfrm>
            <a:off x="176463" y="131188"/>
            <a:ext cx="713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1.bottom.html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2877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EB5FD7-F0BE-471A-8CCC-99AFA65E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32" y="165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8C9EBE4-31FA-46BD-A0C8-EECEDCC7A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63715144" descr="EMB00001380a9d1">
            <a:extLst>
              <a:ext uri="{FF2B5EF4-FFF2-40B4-BE49-F238E27FC236}">
                <a16:creationId xmlns:a16="http://schemas.microsoft.com/office/drawing/2014/main" id="{133AC285-CA30-4435-83A0-EB1DDAAC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18147"/>
            <a:ext cx="12192000" cy="603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602DC-911E-4BFF-A739-3E9520B47FCC}"/>
              </a:ext>
            </a:extLst>
          </p:cNvPr>
          <p:cNvSpPr txBox="1"/>
          <p:nvPr/>
        </p:nvSpPr>
        <p:spPr>
          <a:xfrm>
            <a:off x="176463" y="131188"/>
            <a:ext cx="713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2.login.html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3150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EB5FD7-F0BE-471A-8CCC-99AFA65E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32" y="165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FE9CBC4-D4C1-43EB-90DD-691FD8A12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4" y="465222"/>
            <a:ext cx="560015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63714496" descr="EMB00001380a9d2">
            <a:extLst>
              <a:ext uri="{FF2B5EF4-FFF2-40B4-BE49-F238E27FC236}">
                <a16:creationId xmlns:a16="http://schemas.microsoft.com/office/drawing/2014/main" id="{00433699-8962-49DF-AE22-F265D3EE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22422"/>
            <a:ext cx="12191999" cy="59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02DA83-7099-4DBD-B3AB-48FE13989B5C}"/>
              </a:ext>
            </a:extLst>
          </p:cNvPr>
          <p:cNvSpPr txBox="1"/>
          <p:nvPr/>
        </p:nvSpPr>
        <p:spPr>
          <a:xfrm>
            <a:off x="176463" y="131188"/>
            <a:ext cx="713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3.member.html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7233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EB5FD7-F0BE-471A-8CCC-99AFA65E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32" y="165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50566D1-FD04-4E3D-9196-109FAC95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4" y="529390"/>
            <a:ext cx="5678262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63715072" descr="EMB00001380a9d3">
            <a:extLst>
              <a:ext uri="{FF2B5EF4-FFF2-40B4-BE49-F238E27FC236}">
                <a16:creationId xmlns:a16="http://schemas.microsoft.com/office/drawing/2014/main" id="{AC3CB9F9-C32F-431E-BEC7-D40C50C29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6590"/>
            <a:ext cx="12192000" cy="587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AB1E9-3877-408B-B41B-0792BC93E9E1}"/>
              </a:ext>
            </a:extLst>
          </p:cNvPr>
          <p:cNvSpPr txBox="1"/>
          <p:nvPr/>
        </p:nvSpPr>
        <p:spPr>
          <a:xfrm>
            <a:off x="176463" y="131188"/>
            <a:ext cx="713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4.information.html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8039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EB5FD7-F0BE-471A-8CCC-99AFA65E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32" y="165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CD1466A-9492-47EC-9BE2-F2B7DD9BB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3715288" descr="EMB00001380a9d5">
            <a:extLst>
              <a:ext uri="{FF2B5EF4-FFF2-40B4-BE49-F238E27FC236}">
                <a16:creationId xmlns:a16="http://schemas.microsoft.com/office/drawing/2014/main" id="{E089B1DF-67BE-4772-B193-B68FC7F4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07"/>
            <a:ext cx="12192000" cy="594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0CE2B-1AF5-4F23-AD3F-908CE17527F2}"/>
              </a:ext>
            </a:extLst>
          </p:cNvPr>
          <p:cNvSpPr txBox="1"/>
          <p:nvPr/>
        </p:nvSpPr>
        <p:spPr>
          <a:xfrm>
            <a:off x="176463" y="131188"/>
            <a:ext cx="713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5.plan.html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047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EB5FD7-F0BE-471A-8CCC-99AFA65E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32" y="165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CD1466A-9492-47EC-9BE2-F2B7DD9BB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C60BF-5EF9-4636-B536-7696371A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63715360" descr="EMB00001380a9d7">
            <a:extLst>
              <a:ext uri="{FF2B5EF4-FFF2-40B4-BE49-F238E27FC236}">
                <a16:creationId xmlns:a16="http://schemas.microsoft.com/office/drawing/2014/main" id="{296377AD-67CE-47BF-BCEC-FB26C2936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6274"/>
            <a:ext cx="12192000" cy="59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78F5B-31AC-442B-B472-F45E863F7402}"/>
              </a:ext>
            </a:extLst>
          </p:cNvPr>
          <p:cNvSpPr txBox="1"/>
          <p:nvPr/>
        </p:nvSpPr>
        <p:spPr>
          <a:xfrm>
            <a:off x="176463" y="131188"/>
            <a:ext cx="713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6.game.html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875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EB5FD7-F0BE-471A-8CCC-99AFA65E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32" y="1652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CD1466A-9492-47EC-9BE2-F2B7DD9BB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F1821F-823D-40A1-9836-628A619E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" y="360948"/>
            <a:ext cx="560685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63652936" descr="EMB00001380a9d8">
            <a:extLst>
              <a:ext uri="{FF2B5EF4-FFF2-40B4-BE49-F238E27FC236}">
                <a16:creationId xmlns:a16="http://schemas.microsoft.com/office/drawing/2014/main" id="{60E83CED-F18B-45D2-B07B-50E9F563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8148"/>
            <a:ext cx="12192000" cy="603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32DE-0FA2-4974-86E1-F281D094C995}"/>
              </a:ext>
            </a:extLst>
          </p:cNvPr>
          <p:cNvSpPr txBox="1"/>
          <p:nvPr/>
        </p:nvSpPr>
        <p:spPr>
          <a:xfrm>
            <a:off x="176463" y="131188"/>
            <a:ext cx="713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7.picture.html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7195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116</Words>
  <Application>Microsoft Office PowerPoint</Application>
  <PresentationFormat>와이드스크린</PresentationFormat>
  <Paragraphs>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Franklin Gothic Heavy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 seung min</dc:creator>
  <cp:lastModifiedBy>yi seung min</cp:lastModifiedBy>
  <cp:revision>6</cp:revision>
  <dcterms:created xsi:type="dcterms:W3CDTF">2019-11-04T15:46:34Z</dcterms:created>
  <dcterms:modified xsi:type="dcterms:W3CDTF">2019-11-04T22:34:47Z</dcterms:modified>
</cp:coreProperties>
</file>