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Lst>
  <p:sldSz cy="30266650" cx="21396950"/>
  <p:notesSz cx="6858000" cy="9144000"/>
  <p:embeddedFontLst>
    <p:embeddedFont>
      <p:font typeface="Lato"/>
      <p:regular r:id="rId8"/>
      <p:bold r:id="rId9"/>
      <p:italic r:id="rId10"/>
      <p:boldItalic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533">
          <p15:clr>
            <a:srgbClr val="A4A3A4"/>
          </p15:clr>
        </p15:guide>
        <p15:guide id="2" pos="67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099D509-4954-4E23-9233-9497B67FF767}">
  <a:tblStyle styleId="{6099D509-4954-4E23-9233-9497B67FF76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9533" orient="horz"/>
        <p:guide pos="6739"/>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11" Type="http://schemas.openxmlformats.org/officeDocument/2006/relationships/font" Target="fonts/Lato-boldItalic.fntdata"/><Relationship Id="rId10" Type="http://schemas.openxmlformats.org/officeDocument/2006/relationships/font" Target="fonts/Lato-italic.fntdata"/><Relationship Id="rId9" Type="http://schemas.openxmlformats.org/officeDocument/2006/relationships/font" Target="fonts/La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font" Target="fonts/La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2217260" y="685800"/>
            <a:ext cx="2424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2217260" y="685800"/>
            <a:ext cx="24243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729397" y="4381412"/>
            <a:ext cx="19938300" cy="12078300"/>
          </a:xfrm>
          <a:prstGeom prst="rect">
            <a:avLst/>
          </a:prstGeom>
        </p:spPr>
        <p:txBody>
          <a:bodyPr anchorCtr="0" anchor="b" bIns="321950" lIns="321950" spcFirstLastPara="1" rIns="321950" wrap="square" tIns="321950">
            <a:noAutofit/>
          </a:bodyPr>
          <a:lstStyle>
            <a:lvl1pPr lvl="0" algn="ctr">
              <a:spcBef>
                <a:spcPts val="0"/>
              </a:spcBef>
              <a:spcAft>
                <a:spcPts val="0"/>
              </a:spcAft>
              <a:buSzPts val="18300"/>
              <a:buNone/>
              <a:defRPr sz="18300"/>
            </a:lvl1pPr>
            <a:lvl2pPr lvl="1" algn="ctr">
              <a:spcBef>
                <a:spcPts val="0"/>
              </a:spcBef>
              <a:spcAft>
                <a:spcPts val="0"/>
              </a:spcAft>
              <a:buSzPts val="18300"/>
              <a:buNone/>
              <a:defRPr sz="18300"/>
            </a:lvl2pPr>
            <a:lvl3pPr lvl="2" algn="ctr">
              <a:spcBef>
                <a:spcPts val="0"/>
              </a:spcBef>
              <a:spcAft>
                <a:spcPts val="0"/>
              </a:spcAft>
              <a:buSzPts val="18300"/>
              <a:buNone/>
              <a:defRPr sz="18300"/>
            </a:lvl3pPr>
            <a:lvl4pPr lvl="3" algn="ctr">
              <a:spcBef>
                <a:spcPts val="0"/>
              </a:spcBef>
              <a:spcAft>
                <a:spcPts val="0"/>
              </a:spcAft>
              <a:buSzPts val="18300"/>
              <a:buNone/>
              <a:defRPr sz="18300"/>
            </a:lvl4pPr>
            <a:lvl5pPr lvl="4" algn="ctr">
              <a:spcBef>
                <a:spcPts val="0"/>
              </a:spcBef>
              <a:spcAft>
                <a:spcPts val="0"/>
              </a:spcAft>
              <a:buSzPts val="18300"/>
              <a:buNone/>
              <a:defRPr sz="18300"/>
            </a:lvl5pPr>
            <a:lvl6pPr lvl="5" algn="ctr">
              <a:spcBef>
                <a:spcPts val="0"/>
              </a:spcBef>
              <a:spcAft>
                <a:spcPts val="0"/>
              </a:spcAft>
              <a:buSzPts val="18300"/>
              <a:buNone/>
              <a:defRPr sz="18300"/>
            </a:lvl6pPr>
            <a:lvl7pPr lvl="6" algn="ctr">
              <a:spcBef>
                <a:spcPts val="0"/>
              </a:spcBef>
              <a:spcAft>
                <a:spcPts val="0"/>
              </a:spcAft>
              <a:buSzPts val="18300"/>
              <a:buNone/>
              <a:defRPr sz="18300"/>
            </a:lvl7pPr>
            <a:lvl8pPr lvl="7" algn="ctr">
              <a:spcBef>
                <a:spcPts val="0"/>
              </a:spcBef>
              <a:spcAft>
                <a:spcPts val="0"/>
              </a:spcAft>
              <a:buSzPts val="18300"/>
              <a:buNone/>
              <a:defRPr sz="18300"/>
            </a:lvl8pPr>
            <a:lvl9pPr lvl="8" algn="ctr">
              <a:spcBef>
                <a:spcPts val="0"/>
              </a:spcBef>
              <a:spcAft>
                <a:spcPts val="0"/>
              </a:spcAft>
              <a:buSzPts val="18300"/>
              <a:buNone/>
              <a:defRPr sz="18300"/>
            </a:lvl9pPr>
          </a:lstStyle>
          <a:p/>
        </p:txBody>
      </p:sp>
      <p:sp>
        <p:nvSpPr>
          <p:cNvPr id="11" name="Google Shape;11;p2"/>
          <p:cNvSpPr txBox="1"/>
          <p:nvPr>
            <p:ph idx="1" type="subTitle"/>
          </p:nvPr>
        </p:nvSpPr>
        <p:spPr>
          <a:xfrm>
            <a:off x="729378" y="16677257"/>
            <a:ext cx="19938300" cy="4664100"/>
          </a:xfrm>
          <a:prstGeom prst="rect">
            <a:avLst/>
          </a:prstGeom>
        </p:spPr>
        <p:txBody>
          <a:bodyPr anchorCtr="0" anchor="t" bIns="321950" lIns="321950" spcFirstLastPara="1" rIns="321950" wrap="square" tIns="321950">
            <a:noAutofit/>
          </a:bodyPr>
          <a:lstStyle>
            <a:lvl1pPr lvl="0" algn="ctr">
              <a:lnSpc>
                <a:spcPct val="100000"/>
              </a:lnSpc>
              <a:spcBef>
                <a:spcPts val="0"/>
              </a:spcBef>
              <a:spcAft>
                <a:spcPts val="0"/>
              </a:spcAft>
              <a:buSzPts val="9900"/>
              <a:buNone/>
              <a:defRPr sz="9900"/>
            </a:lvl1pPr>
            <a:lvl2pPr lvl="1" algn="ctr">
              <a:lnSpc>
                <a:spcPct val="100000"/>
              </a:lnSpc>
              <a:spcBef>
                <a:spcPts val="0"/>
              </a:spcBef>
              <a:spcAft>
                <a:spcPts val="0"/>
              </a:spcAft>
              <a:buSzPts val="9900"/>
              <a:buNone/>
              <a:defRPr sz="9900"/>
            </a:lvl2pPr>
            <a:lvl3pPr lvl="2" algn="ctr">
              <a:lnSpc>
                <a:spcPct val="100000"/>
              </a:lnSpc>
              <a:spcBef>
                <a:spcPts val="0"/>
              </a:spcBef>
              <a:spcAft>
                <a:spcPts val="0"/>
              </a:spcAft>
              <a:buSzPts val="9900"/>
              <a:buNone/>
              <a:defRPr sz="9900"/>
            </a:lvl3pPr>
            <a:lvl4pPr lvl="3" algn="ctr">
              <a:lnSpc>
                <a:spcPct val="100000"/>
              </a:lnSpc>
              <a:spcBef>
                <a:spcPts val="0"/>
              </a:spcBef>
              <a:spcAft>
                <a:spcPts val="0"/>
              </a:spcAft>
              <a:buSzPts val="9900"/>
              <a:buNone/>
              <a:defRPr sz="9900"/>
            </a:lvl4pPr>
            <a:lvl5pPr lvl="4" algn="ctr">
              <a:lnSpc>
                <a:spcPct val="100000"/>
              </a:lnSpc>
              <a:spcBef>
                <a:spcPts val="0"/>
              </a:spcBef>
              <a:spcAft>
                <a:spcPts val="0"/>
              </a:spcAft>
              <a:buSzPts val="9900"/>
              <a:buNone/>
              <a:defRPr sz="9900"/>
            </a:lvl5pPr>
            <a:lvl6pPr lvl="5" algn="ctr">
              <a:lnSpc>
                <a:spcPct val="100000"/>
              </a:lnSpc>
              <a:spcBef>
                <a:spcPts val="0"/>
              </a:spcBef>
              <a:spcAft>
                <a:spcPts val="0"/>
              </a:spcAft>
              <a:buSzPts val="9900"/>
              <a:buNone/>
              <a:defRPr sz="9900"/>
            </a:lvl6pPr>
            <a:lvl7pPr lvl="6" algn="ctr">
              <a:lnSpc>
                <a:spcPct val="100000"/>
              </a:lnSpc>
              <a:spcBef>
                <a:spcPts val="0"/>
              </a:spcBef>
              <a:spcAft>
                <a:spcPts val="0"/>
              </a:spcAft>
              <a:buSzPts val="9900"/>
              <a:buNone/>
              <a:defRPr sz="9900"/>
            </a:lvl7pPr>
            <a:lvl8pPr lvl="7" algn="ctr">
              <a:lnSpc>
                <a:spcPct val="100000"/>
              </a:lnSpc>
              <a:spcBef>
                <a:spcPts val="0"/>
              </a:spcBef>
              <a:spcAft>
                <a:spcPts val="0"/>
              </a:spcAft>
              <a:buSzPts val="9900"/>
              <a:buNone/>
              <a:defRPr sz="9900"/>
            </a:lvl8pPr>
            <a:lvl9pPr lvl="8" algn="ctr">
              <a:lnSpc>
                <a:spcPct val="100000"/>
              </a:lnSpc>
              <a:spcBef>
                <a:spcPts val="0"/>
              </a:spcBef>
              <a:spcAft>
                <a:spcPts val="0"/>
              </a:spcAft>
              <a:buSzPts val="9900"/>
              <a:buNone/>
              <a:defRPr sz="9900"/>
            </a:lvl9pPr>
          </a:lstStyle>
          <a:p/>
        </p:txBody>
      </p:sp>
      <p:sp>
        <p:nvSpPr>
          <p:cNvPr id="12" name="Google Shape;12;p2"/>
          <p:cNvSpPr txBox="1"/>
          <p:nvPr>
            <p:ph idx="12" type="sldNum"/>
          </p:nvPr>
        </p:nvSpPr>
        <p:spPr>
          <a:xfrm>
            <a:off x="19825542" y="27440449"/>
            <a:ext cx="1284000" cy="2316000"/>
          </a:xfrm>
          <a:prstGeom prst="rect">
            <a:avLst/>
          </a:prstGeom>
        </p:spPr>
        <p:txBody>
          <a:bodyPr anchorCtr="0" anchor="ctr" bIns="321950" lIns="321950" spcFirstLastPara="1" rIns="321950" wrap="square" tIns="3219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729378" y="6508933"/>
            <a:ext cx="19938300" cy="11554200"/>
          </a:xfrm>
          <a:prstGeom prst="rect">
            <a:avLst/>
          </a:prstGeom>
        </p:spPr>
        <p:txBody>
          <a:bodyPr anchorCtr="0" anchor="b" bIns="321950" lIns="321950" spcFirstLastPara="1" rIns="321950" wrap="square" tIns="321950">
            <a:noAutofit/>
          </a:bodyPr>
          <a:lstStyle>
            <a:lvl1pPr lvl="0" algn="ctr">
              <a:spcBef>
                <a:spcPts val="0"/>
              </a:spcBef>
              <a:spcAft>
                <a:spcPts val="0"/>
              </a:spcAft>
              <a:buSzPts val="42300"/>
              <a:buNone/>
              <a:defRPr sz="42300"/>
            </a:lvl1pPr>
            <a:lvl2pPr lvl="1" algn="ctr">
              <a:spcBef>
                <a:spcPts val="0"/>
              </a:spcBef>
              <a:spcAft>
                <a:spcPts val="0"/>
              </a:spcAft>
              <a:buSzPts val="42300"/>
              <a:buNone/>
              <a:defRPr sz="42300"/>
            </a:lvl2pPr>
            <a:lvl3pPr lvl="2" algn="ctr">
              <a:spcBef>
                <a:spcPts val="0"/>
              </a:spcBef>
              <a:spcAft>
                <a:spcPts val="0"/>
              </a:spcAft>
              <a:buSzPts val="42300"/>
              <a:buNone/>
              <a:defRPr sz="42300"/>
            </a:lvl3pPr>
            <a:lvl4pPr lvl="3" algn="ctr">
              <a:spcBef>
                <a:spcPts val="0"/>
              </a:spcBef>
              <a:spcAft>
                <a:spcPts val="0"/>
              </a:spcAft>
              <a:buSzPts val="42300"/>
              <a:buNone/>
              <a:defRPr sz="42300"/>
            </a:lvl4pPr>
            <a:lvl5pPr lvl="4" algn="ctr">
              <a:spcBef>
                <a:spcPts val="0"/>
              </a:spcBef>
              <a:spcAft>
                <a:spcPts val="0"/>
              </a:spcAft>
              <a:buSzPts val="42300"/>
              <a:buNone/>
              <a:defRPr sz="42300"/>
            </a:lvl5pPr>
            <a:lvl6pPr lvl="5" algn="ctr">
              <a:spcBef>
                <a:spcPts val="0"/>
              </a:spcBef>
              <a:spcAft>
                <a:spcPts val="0"/>
              </a:spcAft>
              <a:buSzPts val="42300"/>
              <a:buNone/>
              <a:defRPr sz="42300"/>
            </a:lvl6pPr>
            <a:lvl7pPr lvl="6" algn="ctr">
              <a:spcBef>
                <a:spcPts val="0"/>
              </a:spcBef>
              <a:spcAft>
                <a:spcPts val="0"/>
              </a:spcAft>
              <a:buSzPts val="42300"/>
              <a:buNone/>
              <a:defRPr sz="42300"/>
            </a:lvl7pPr>
            <a:lvl8pPr lvl="7" algn="ctr">
              <a:spcBef>
                <a:spcPts val="0"/>
              </a:spcBef>
              <a:spcAft>
                <a:spcPts val="0"/>
              </a:spcAft>
              <a:buSzPts val="42300"/>
              <a:buNone/>
              <a:defRPr sz="42300"/>
            </a:lvl8pPr>
            <a:lvl9pPr lvl="8" algn="ctr">
              <a:spcBef>
                <a:spcPts val="0"/>
              </a:spcBef>
              <a:spcAft>
                <a:spcPts val="0"/>
              </a:spcAft>
              <a:buSzPts val="42300"/>
              <a:buNone/>
              <a:defRPr sz="42300"/>
            </a:lvl9pPr>
          </a:lstStyle>
          <a:p>
            <a:r>
              <a:t>xx%</a:t>
            </a:r>
          </a:p>
        </p:txBody>
      </p:sp>
      <p:sp>
        <p:nvSpPr>
          <p:cNvPr id="46" name="Google Shape;46;p11"/>
          <p:cNvSpPr txBox="1"/>
          <p:nvPr>
            <p:ph idx="1" type="body"/>
          </p:nvPr>
        </p:nvSpPr>
        <p:spPr>
          <a:xfrm>
            <a:off x="729378" y="18549099"/>
            <a:ext cx="19938300" cy="7654500"/>
          </a:xfrm>
          <a:prstGeom prst="rect">
            <a:avLst/>
          </a:prstGeom>
        </p:spPr>
        <p:txBody>
          <a:bodyPr anchorCtr="0" anchor="t" bIns="321950" lIns="321950" spcFirstLastPara="1" rIns="321950" wrap="square" tIns="321950">
            <a:noAutofit/>
          </a:bodyPr>
          <a:lstStyle>
            <a:lvl1pPr indent="-628650" lvl="0" marL="457200" algn="ctr">
              <a:spcBef>
                <a:spcPts val="0"/>
              </a:spcBef>
              <a:spcAft>
                <a:spcPts val="0"/>
              </a:spcAft>
              <a:buSzPts val="6300"/>
              <a:buChar char="●"/>
              <a:defRPr/>
            </a:lvl1pPr>
            <a:lvl2pPr indent="-539750" lvl="1" marL="914400" algn="ctr">
              <a:spcBef>
                <a:spcPts val="5600"/>
              </a:spcBef>
              <a:spcAft>
                <a:spcPts val="0"/>
              </a:spcAft>
              <a:buSzPts val="4900"/>
              <a:buChar char="○"/>
              <a:defRPr/>
            </a:lvl2pPr>
            <a:lvl3pPr indent="-539750" lvl="2" marL="1371600" algn="ctr">
              <a:spcBef>
                <a:spcPts val="5600"/>
              </a:spcBef>
              <a:spcAft>
                <a:spcPts val="0"/>
              </a:spcAft>
              <a:buSzPts val="4900"/>
              <a:buChar char="■"/>
              <a:defRPr/>
            </a:lvl3pPr>
            <a:lvl4pPr indent="-539750" lvl="3" marL="1828800" algn="ctr">
              <a:spcBef>
                <a:spcPts val="5600"/>
              </a:spcBef>
              <a:spcAft>
                <a:spcPts val="0"/>
              </a:spcAft>
              <a:buSzPts val="4900"/>
              <a:buChar char="●"/>
              <a:defRPr/>
            </a:lvl4pPr>
            <a:lvl5pPr indent="-539750" lvl="4" marL="2286000" algn="ctr">
              <a:spcBef>
                <a:spcPts val="5600"/>
              </a:spcBef>
              <a:spcAft>
                <a:spcPts val="0"/>
              </a:spcAft>
              <a:buSzPts val="4900"/>
              <a:buChar char="○"/>
              <a:defRPr/>
            </a:lvl5pPr>
            <a:lvl6pPr indent="-539750" lvl="5" marL="2743200" algn="ctr">
              <a:spcBef>
                <a:spcPts val="5600"/>
              </a:spcBef>
              <a:spcAft>
                <a:spcPts val="0"/>
              </a:spcAft>
              <a:buSzPts val="4900"/>
              <a:buChar char="■"/>
              <a:defRPr/>
            </a:lvl6pPr>
            <a:lvl7pPr indent="-539750" lvl="6" marL="3200400" algn="ctr">
              <a:spcBef>
                <a:spcPts val="5600"/>
              </a:spcBef>
              <a:spcAft>
                <a:spcPts val="0"/>
              </a:spcAft>
              <a:buSzPts val="4900"/>
              <a:buChar char="●"/>
              <a:defRPr/>
            </a:lvl7pPr>
            <a:lvl8pPr indent="-539750" lvl="7" marL="3657600" algn="ctr">
              <a:spcBef>
                <a:spcPts val="5600"/>
              </a:spcBef>
              <a:spcAft>
                <a:spcPts val="0"/>
              </a:spcAft>
              <a:buSzPts val="4900"/>
              <a:buChar char="○"/>
              <a:defRPr/>
            </a:lvl8pPr>
            <a:lvl9pPr indent="-539750" lvl="8" marL="4114800" algn="ctr">
              <a:spcBef>
                <a:spcPts val="5600"/>
              </a:spcBef>
              <a:spcAft>
                <a:spcPts val="5600"/>
              </a:spcAft>
              <a:buSzPts val="4900"/>
              <a:buChar char="■"/>
              <a:defRPr/>
            </a:lvl9pPr>
          </a:lstStyle>
          <a:p/>
        </p:txBody>
      </p:sp>
      <p:sp>
        <p:nvSpPr>
          <p:cNvPr id="47" name="Google Shape;47;p11"/>
          <p:cNvSpPr txBox="1"/>
          <p:nvPr>
            <p:ph idx="12" type="sldNum"/>
          </p:nvPr>
        </p:nvSpPr>
        <p:spPr>
          <a:xfrm>
            <a:off x="19825542" y="27440449"/>
            <a:ext cx="1284000" cy="2316000"/>
          </a:xfrm>
          <a:prstGeom prst="rect">
            <a:avLst/>
          </a:prstGeom>
        </p:spPr>
        <p:txBody>
          <a:bodyPr anchorCtr="0" anchor="ctr" bIns="321950" lIns="321950" spcFirstLastPara="1" rIns="321950" wrap="square" tIns="3219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19825542" y="27440449"/>
            <a:ext cx="1284000" cy="2316000"/>
          </a:xfrm>
          <a:prstGeom prst="rect">
            <a:avLst/>
          </a:prstGeom>
        </p:spPr>
        <p:txBody>
          <a:bodyPr anchorCtr="0" anchor="ctr" bIns="321950" lIns="321950" spcFirstLastPara="1" rIns="321950" wrap="square" tIns="3219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729378" y="12656562"/>
            <a:ext cx="19938300" cy="4953600"/>
          </a:xfrm>
          <a:prstGeom prst="rect">
            <a:avLst/>
          </a:prstGeom>
        </p:spPr>
        <p:txBody>
          <a:bodyPr anchorCtr="0" anchor="ctr" bIns="321950" lIns="321950" spcFirstLastPara="1" rIns="321950" wrap="square" tIns="321950">
            <a:noAutofit/>
          </a:bodyPr>
          <a:lstStyle>
            <a:lvl1pPr lvl="0" algn="ctr">
              <a:spcBef>
                <a:spcPts val="0"/>
              </a:spcBef>
              <a:spcAft>
                <a:spcPts val="0"/>
              </a:spcAft>
              <a:buSzPts val="12700"/>
              <a:buNone/>
              <a:defRPr sz="12700"/>
            </a:lvl1pPr>
            <a:lvl2pPr lvl="1" algn="ctr">
              <a:spcBef>
                <a:spcPts val="0"/>
              </a:spcBef>
              <a:spcAft>
                <a:spcPts val="0"/>
              </a:spcAft>
              <a:buSzPts val="12700"/>
              <a:buNone/>
              <a:defRPr sz="12700"/>
            </a:lvl2pPr>
            <a:lvl3pPr lvl="2" algn="ctr">
              <a:spcBef>
                <a:spcPts val="0"/>
              </a:spcBef>
              <a:spcAft>
                <a:spcPts val="0"/>
              </a:spcAft>
              <a:buSzPts val="12700"/>
              <a:buNone/>
              <a:defRPr sz="12700"/>
            </a:lvl3pPr>
            <a:lvl4pPr lvl="3" algn="ctr">
              <a:spcBef>
                <a:spcPts val="0"/>
              </a:spcBef>
              <a:spcAft>
                <a:spcPts val="0"/>
              </a:spcAft>
              <a:buSzPts val="12700"/>
              <a:buNone/>
              <a:defRPr sz="12700"/>
            </a:lvl4pPr>
            <a:lvl5pPr lvl="4" algn="ctr">
              <a:spcBef>
                <a:spcPts val="0"/>
              </a:spcBef>
              <a:spcAft>
                <a:spcPts val="0"/>
              </a:spcAft>
              <a:buSzPts val="12700"/>
              <a:buNone/>
              <a:defRPr sz="12700"/>
            </a:lvl5pPr>
            <a:lvl6pPr lvl="5" algn="ctr">
              <a:spcBef>
                <a:spcPts val="0"/>
              </a:spcBef>
              <a:spcAft>
                <a:spcPts val="0"/>
              </a:spcAft>
              <a:buSzPts val="12700"/>
              <a:buNone/>
              <a:defRPr sz="12700"/>
            </a:lvl6pPr>
            <a:lvl7pPr lvl="6" algn="ctr">
              <a:spcBef>
                <a:spcPts val="0"/>
              </a:spcBef>
              <a:spcAft>
                <a:spcPts val="0"/>
              </a:spcAft>
              <a:buSzPts val="12700"/>
              <a:buNone/>
              <a:defRPr sz="12700"/>
            </a:lvl7pPr>
            <a:lvl8pPr lvl="7" algn="ctr">
              <a:spcBef>
                <a:spcPts val="0"/>
              </a:spcBef>
              <a:spcAft>
                <a:spcPts val="0"/>
              </a:spcAft>
              <a:buSzPts val="12700"/>
              <a:buNone/>
              <a:defRPr sz="12700"/>
            </a:lvl8pPr>
            <a:lvl9pPr lvl="8" algn="ctr">
              <a:spcBef>
                <a:spcPts val="0"/>
              </a:spcBef>
              <a:spcAft>
                <a:spcPts val="0"/>
              </a:spcAft>
              <a:buSzPts val="12700"/>
              <a:buNone/>
              <a:defRPr sz="12700"/>
            </a:lvl9pPr>
          </a:lstStyle>
          <a:p/>
        </p:txBody>
      </p:sp>
      <p:sp>
        <p:nvSpPr>
          <p:cNvPr id="15" name="Google Shape;15;p3"/>
          <p:cNvSpPr txBox="1"/>
          <p:nvPr>
            <p:ph idx="12" type="sldNum"/>
          </p:nvPr>
        </p:nvSpPr>
        <p:spPr>
          <a:xfrm>
            <a:off x="19825542" y="27440449"/>
            <a:ext cx="1284000" cy="2316000"/>
          </a:xfrm>
          <a:prstGeom prst="rect">
            <a:avLst/>
          </a:prstGeom>
        </p:spPr>
        <p:txBody>
          <a:bodyPr anchorCtr="0" anchor="ctr" bIns="321950" lIns="321950" spcFirstLastPara="1" rIns="321950" wrap="square" tIns="3219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729378" y="2618726"/>
            <a:ext cx="19938300" cy="3369900"/>
          </a:xfrm>
          <a:prstGeom prst="rect">
            <a:avLst/>
          </a:prstGeom>
        </p:spPr>
        <p:txBody>
          <a:bodyPr anchorCtr="0" anchor="t" bIns="321950" lIns="321950" spcFirstLastPara="1" rIns="321950" wrap="square" tIns="321950">
            <a:noAutofit/>
          </a:bodyPr>
          <a:lstStyle>
            <a:lvl1pPr lvl="0">
              <a:spcBef>
                <a:spcPts val="0"/>
              </a:spcBef>
              <a:spcAft>
                <a:spcPts val="0"/>
              </a:spcAft>
              <a:buSzPts val="9900"/>
              <a:buNone/>
              <a:defRPr/>
            </a:lvl1pPr>
            <a:lvl2pPr lvl="1">
              <a:spcBef>
                <a:spcPts val="0"/>
              </a:spcBef>
              <a:spcAft>
                <a:spcPts val="0"/>
              </a:spcAft>
              <a:buSzPts val="9900"/>
              <a:buNone/>
              <a:defRPr/>
            </a:lvl2pPr>
            <a:lvl3pPr lvl="2">
              <a:spcBef>
                <a:spcPts val="0"/>
              </a:spcBef>
              <a:spcAft>
                <a:spcPts val="0"/>
              </a:spcAft>
              <a:buSzPts val="9900"/>
              <a:buNone/>
              <a:defRPr/>
            </a:lvl3pPr>
            <a:lvl4pPr lvl="3">
              <a:spcBef>
                <a:spcPts val="0"/>
              </a:spcBef>
              <a:spcAft>
                <a:spcPts val="0"/>
              </a:spcAft>
              <a:buSzPts val="9900"/>
              <a:buNone/>
              <a:defRPr/>
            </a:lvl4pPr>
            <a:lvl5pPr lvl="4">
              <a:spcBef>
                <a:spcPts val="0"/>
              </a:spcBef>
              <a:spcAft>
                <a:spcPts val="0"/>
              </a:spcAft>
              <a:buSzPts val="9900"/>
              <a:buNone/>
              <a:defRPr/>
            </a:lvl5pPr>
            <a:lvl6pPr lvl="5">
              <a:spcBef>
                <a:spcPts val="0"/>
              </a:spcBef>
              <a:spcAft>
                <a:spcPts val="0"/>
              </a:spcAft>
              <a:buSzPts val="9900"/>
              <a:buNone/>
              <a:defRPr/>
            </a:lvl6pPr>
            <a:lvl7pPr lvl="6">
              <a:spcBef>
                <a:spcPts val="0"/>
              </a:spcBef>
              <a:spcAft>
                <a:spcPts val="0"/>
              </a:spcAft>
              <a:buSzPts val="9900"/>
              <a:buNone/>
              <a:defRPr/>
            </a:lvl7pPr>
            <a:lvl8pPr lvl="7">
              <a:spcBef>
                <a:spcPts val="0"/>
              </a:spcBef>
              <a:spcAft>
                <a:spcPts val="0"/>
              </a:spcAft>
              <a:buSzPts val="9900"/>
              <a:buNone/>
              <a:defRPr/>
            </a:lvl8pPr>
            <a:lvl9pPr lvl="8">
              <a:spcBef>
                <a:spcPts val="0"/>
              </a:spcBef>
              <a:spcAft>
                <a:spcPts val="0"/>
              </a:spcAft>
              <a:buSzPts val="9900"/>
              <a:buNone/>
              <a:defRPr/>
            </a:lvl9pPr>
          </a:lstStyle>
          <a:p/>
        </p:txBody>
      </p:sp>
      <p:sp>
        <p:nvSpPr>
          <p:cNvPr id="18" name="Google Shape;18;p4"/>
          <p:cNvSpPr txBox="1"/>
          <p:nvPr>
            <p:ph idx="1" type="body"/>
          </p:nvPr>
        </p:nvSpPr>
        <p:spPr>
          <a:xfrm>
            <a:off x="729378" y="6781677"/>
            <a:ext cx="19938300" cy="20103600"/>
          </a:xfrm>
          <a:prstGeom prst="rect">
            <a:avLst/>
          </a:prstGeom>
        </p:spPr>
        <p:txBody>
          <a:bodyPr anchorCtr="0" anchor="t" bIns="321950" lIns="321950" spcFirstLastPara="1" rIns="321950" wrap="square" tIns="321950">
            <a:noAutofit/>
          </a:bodyPr>
          <a:lstStyle>
            <a:lvl1pPr indent="-628650" lvl="0" marL="457200">
              <a:spcBef>
                <a:spcPts val="0"/>
              </a:spcBef>
              <a:spcAft>
                <a:spcPts val="0"/>
              </a:spcAft>
              <a:buSzPts val="6300"/>
              <a:buChar char="●"/>
              <a:defRPr/>
            </a:lvl1pPr>
            <a:lvl2pPr indent="-539750" lvl="1" marL="914400">
              <a:spcBef>
                <a:spcPts val="5600"/>
              </a:spcBef>
              <a:spcAft>
                <a:spcPts val="0"/>
              </a:spcAft>
              <a:buSzPts val="4900"/>
              <a:buChar char="○"/>
              <a:defRPr/>
            </a:lvl2pPr>
            <a:lvl3pPr indent="-539750" lvl="2" marL="1371600">
              <a:spcBef>
                <a:spcPts val="5600"/>
              </a:spcBef>
              <a:spcAft>
                <a:spcPts val="0"/>
              </a:spcAft>
              <a:buSzPts val="4900"/>
              <a:buChar char="■"/>
              <a:defRPr/>
            </a:lvl3pPr>
            <a:lvl4pPr indent="-539750" lvl="3" marL="1828800">
              <a:spcBef>
                <a:spcPts val="5600"/>
              </a:spcBef>
              <a:spcAft>
                <a:spcPts val="0"/>
              </a:spcAft>
              <a:buSzPts val="4900"/>
              <a:buChar char="●"/>
              <a:defRPr/>
            </a:lvl4pPr>
            <a:lvl5pPr indent="-539750" lvl="4" marL="2286000">
              <a:spcBef>
                <a:spcPts val="5600"/>
              </a:spcBef>
              <a:spcAft>
                <a:spcPts val="0"/>
              </a:spcAft>
              <a:buSzPts val="4900"/>
              <a:buChar char="○"/>
              <a:defRPr/>
            </a:lvl5pPr>
            <a:lvl6pPr indent="-539750" lvl="5" marL="2743200">
              <a:spcBef>
                <a:spcPts val="5600"/>
              </a:spcBef>
              <a:spcAft>
                <a:spcPts val="0"/>
              </a:spcAft>
              <a:buSzPts val="4900"/>
              <a:buChar char="■"/>
              <a:defRPr/>
            </a:lvl6pPr>
            <a:lvl7pPr indent="-539750" lvl="6" marL="3200400">
              <a:spcBef>
                <a:spcPts val="5600"/>
              </a:spcBef>
              <a:spcAft>
                <a:spcPts val="0"/>
              </a:spcAft>
              <a:buSzPts val="4900"/>
              <a:buChar char="●"/>
              <a:defRPr/>
            </a:lvl7pPr>
            <a:lvl8pPr indent="-539750" lvl="7" marL="3657600">
              <a:spcBef>
                <a:spcPts val="5600"/>
              </a:spcBef>
              <a:spcAft>
                <a:spcPts val="0"/>
              </a:spcAft>
              <a:buSzPts val="4900"/>
              <a:buChar char="○"/>
              <a:defRPr/>
            </a:lvl8pPr>
            <a:lvl9pPr indent="-539750" lvl="8" marL="4114800">
              <a:spcBef>
                <a:spcPts val="5600"/>
              </a:spcBef>
              <a:spcAft>
                <a:spcPts val="5600"/>
              </a:spcAft>
              <a:buSzPts val="4900"/>
              <a:buChar char="■"/>
              <a:defRPr/>
            </a:lvl9pPr>
          </a:lstStyle>
          <a:p/>
        </p:txBody>
      </p:sp>
      <p:sp>
        <p:nvSpPr>
          <p:cNvPr id="19" name="Google Shape;19;p4"/>
          <p:cNvSpPr txBox="1"/>
          <p:nvPr>
            <p:ph idx="12" type="sldNum"/>
          </p:nvPr>
        </p:nvSpPr>
        <p:spPr>
          <a:xfrm>
            <a:off x="19825542" y="27440449"/>
            <a:ext cx="1284000" cy="2316000"/>
          </a:xfrm>
          <a:prstGeom prst="rect">
            <a:avLst/>
          </a:prstGeom>
        </p:spPr>
        <p:txBody>
          <a:bodyPr anchorCtr="0" anchor="ctr" bIns="321950" lIns="321950" spcFirstLastPara="1" rIns="321950" wrap="square" tIns="3219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729378" y="2618726"/>
            <a:ext cx="19938300" cy="3369900"/>
          </a:xfrm>
          <a:prstGeom prst="rect">
            <a:avLst/>
          </a:prstGeom>
        </p:spPr>
        <p:txBody>
          <a:bodyPr anchorCtr="0" anchor="t" bIns="321950" lIns="321950" spcFirstLastPara="1" rIns="321950" wrap="square" tIns="321950">
            <a:noAutofit/>
          </a:bodyPr>
          <a:lstStyle>
            <a:lvl1pPr lvl="0">
              <a:spcBef>
                <a:spcPts val="0"/>
              </a:spcBef>
              <a:spcAft>
                <a:spcPts val="0"/>
              </a:spcAft>
              <a:buSzPts val="9900"/>
              <a:buNone/>
              <a:defRPr/>
            </a:lvl1pPr>
            <a:lvl2pPr lvl="1">
              <a:spcBef>
                <a:spcPts val="0"/>
              </a:spcBef>
              <a:spcAft>
                <a:spcPts val="0"/>
              </a:spcAft>
              <a:buSzPts val="9900"/>
              <a:buNone/>
              <a:defRPr/>
            </a:lvl2pPr>
            <a:lvl3pPr lvl="2">
              <a:spcBef>
                <a:spcPts val="0"/>
              </a:spcBef>
              <a:spcAft>
                <a:spcPts val="0"/>
              </a:spcAft>
              <a:buSzPts val="9900"/>
              <a:buNone/>
              <a:defRPr/>
            </a:lvl3pPr>
            <a:lvl4pPr lvl="3">
              <a:spcBef>
                <a:spcPts val="0"/>
              </a:spcBef>
              <a:spcAft>
                <a:spcPts val="0"/>
              </a:spcAft>
              <a:buSzPts val="9900"/>
              <a:buNone/>
              <a:defRPr/>
            </a:lvl4pPr>
            <a:lvl5pPr lvl="4">
              <a:spcBef>
                <a:spcPts val="0"/>
              </a:spcBef>
              <a:spcAft>
                <a:spcPts val="0"/>
              </a:spcAft>
              <a:buSzPts val="9900"/>
              <a:buNone/>
              <a:defRPr/>
            </a:lvl5pPr>
            <a:lvl6pPr lvl="5">
              <a:spcBef>
                <a:spcPts val="0"/>
              </a:spcBef>
              <a:spcAft>
                <a:spcPts val="0"/>
              </a:spcAft>
              <a:buSzPts val="9900"/>
              <a:buNone/>
              <a:defRPr/>
            </a:lvl6pPr>
            <a:lvl7pPr lvl="6">
              <a:spcBef>
                <a:spcPts val="0"/>
              </a:spcBef>
              <a:spcAft>
                <a:spcPts val="0"/>
              </a:spcAft>
              <a:buSzPts val="9900"/>
              <a:buNone/>
              <a:defRPr/>
            </a:lvl7pPr>
            <a:lvl8pPr lvl="7">
              <a:spcBef>
                <a:spcPts val="0"/>
              </a:spcBef>
              <a:spcAft>
                <a:spcPts val="0"/>
              </a:spcAft>
              <a:buSzPts val="9900"/>
              <a:buNone/>
              <a:defRPr/>
            </a:lvl8pPr>
            <a:lvl9pPr lvl="8">
              <a:spcBef>
                <a:spcPts val="0"/>
              </a:spcBef>
              <a:spcAft>
                <a:spcPts val="0"/>
              </a:spcAft>
              <a:buSzPts val="9900"/>
              <a:buNone/>
              <a:defRPr/>
            </a:lvl9pPr>
          </a:lstStyle>
          <a:p/>
        </p:txBody>
      </p:sp>
      <p:sp>
        <p:nvSpPr>
          <p:cNvPr id="22" name="Google Shape;22;p5"/>
          <p:cNvSpPr txBox="1"/>
          <p:nvPr>
            <p:ph idx="1" type="body"/>
          </p:nvPr>
        </p:nvSpPr>
        <p:spPr>
          <a:xfrm>
            <a:off x="729378" y="6781677"/>
            <a:ext cx="9359700" cy="20103600"/>
          </a:xfrm>
          <a:prstGeom prst="rect">
            <a:avLst/>
          </a:prstGeom>
        </p:spPr>
        <p:txBody>
          <a:bodyPr anchorCtr="0" anchor="t" bIns="321950" lIns="321950" spcFirstLastPara="1" rIns="321950" wrap="square" tIns="321950">
            <a:noAutofit/>
          </a:bodyPr>
          <a:lstStyle>
            <a:lvl1pPr indent="-539750" lvl="0" marL="457200">
              <a:spcBef>
                <a:spcPts val="0"/>
              </a:spcBef>
              <a:spcAft>
                <a:spcPts val="0"/>
              </a:spcAft>
              <a:buSzPts val="4900"/>
              <a:buChar char="●"/>
              <a:defRPr sz="4900"/>
            </a:lvl1pPr>
            <a:lvl2pPr indent="-495300" lvl="1" marL="914400">
              <a:spcBef>
                <a:spcPts val="5600"/>
              </a:spcBef>
              <a:spcAft>
                <a:spcPts val="0"/>
              </a:spcAft>
              <a:buSzPts val="4200"/>
              <a:buChar char="○"/>
              <a:defRPr sz="4200"/>
            </a:lvl2pPr>
            <a:lvl3pPr indent="-495300" lvl="2" marL="1371600">
              <a:spcBef>
                <a:spcPts val="5600"/>
              </a:spcBef>
              <a:spcAft>
                <a:spcPts val="0"/>
              </a:spcAft>
              <a:buSzPts val="4200"/>
              <a:buChar char="■"/>
              <a:defRPr sz="4200"/>
            </a:lvl3pPr>
            <a:lvl4pPr indent="-495300" lvl="3" marL="1828800">
              <a:spcBef>
                <a:spcPts val="5600"/>
              </a:spcBef>
              <a:spcAft>
                <a:spcPts val="0"/>
              </a:spcAft>
              <a:buSzPts val="4200"/>
              <a:buChar char="●"/>
              <a:defRPr sz="4200"/>
            </a:lvl4pPr>
            <a:lvl5pPr indent="-495300" lvl="4" marL="2286000">
              <a:spcBef>
                <a:spcPts val="5600"/>
              </a:spcBef>
              <a:spcAft>
                <a:spcPts val="0"/>
              </a:spcAft>
              <a:buSzPts val="4200"/>
              <a:buChar char="○"/>
              <a:defRPr sz="4200"/>
            </a:lvl5pPr>
            <a:lvl6pPr indent="-495300" lvl="5" marL="2743200">
              <a:spcBef>
                <a:spcPts val="5600"/>
              </a:spcBef>
              <a:spcAft>
                <a:spcPts val="0"/>
              </a:spcAft>
              <a:buSzPts val="4200"/>
              <a:buChar char="■"/>
              <a:defRPr sz="4200"/>
            </a:lvl6pPr>
            <a:lvl7pPr indent="-495300" lvl="6" marL="3200400">
              <a:spcBef>
                <a:spcPts val="5600"/>
              </a:spcBef>
              <a:spcAft>
                <a:spcPts val="0"/>
              </a:spcAft>
              <a:buSzPts val="4200"/>
              <a:buChar char="●"/>
              <a:defRPr sz="4200"/>
            </a:lvl7pPr>
            <a:lvl8pPr indent="-495300" lvl="7" marL="3657600">
              <a:spcBef>
                <a:spcPts val="5600"/>
              </a:spcBef>
              <a:spcAft>
                <a:spcPts val="0"/>
              </a:spcAft>
              <a:buSzPts val="4200"/>
              <a:buChar char="○"/>
              <a:defRPr sz="4200"/>
            </a:lvl8pPr>
            <a:lvl9pPr indent="-495300" lvl="8" marL="4114800">
              <a:spcBef>
                <a:spcPts val="5600"/>
              </a:spcBef>
              <a:spcAft>
                <a:spcPts val="5600"/>
              </a:spcAft>
              <a:buSzPts val="4200"/>
              <a:buChar char="■"/>
              <a:defRPr sz="4200"/>
            </a:lvl9pPr>
          </a:lstStyle>
          <a:p/>
        </p:txBody>
      </p:sp>
      <p:sp>
        <p:nvSpPr>
          <p:cNvPr id="23" name="Google Shape;23;p5"/>
          <p:cNvSpPr txBox="1"/>
          <p:nvPr>
            <p:ph idx="2" type="body"/>
          </p:nvPr>
        </p:nvSpPr>
        <p:spPr>
          <a:xfrm>
            <a:off x="11307811" y="6781677"/>
            <a:ext cx="9359700" cy="20103600"/>
          </a:xfrm>
          <a:prstGeom prst="rect">
            <a:avLst/>
          </a:prstGeom>
        </p:spPr>
        <p:txBody>
          <a:bodyPr anchorCtr="0" anchor="t" bIns="321950" lIns="321950" spcFirstLastPara="1" rIns="321950" wrap="square" tIns="321950">
            <a:noAutofit/>
          </a:bodyPr>
          <a:lstStyle>
            <a:lvl1pPr indent="-539750" lvl="0" marL="457200">
              <a:spcBef>
                <a:spcPts val="0"/>
              </a:spcBef>
              <a:spcAft>
                <a:spcPts val="0"/>
              </a:spcAft>
              <a:buSzPts val="4900"/>
              <a:buChar char="●"/>
              <a:defRPr sz="4900"/>
            </a:lvl1pPr>
            <a:lvl2pPr indent="-495300" lvl="1" marL="914400">
              <a:spcBef>
                <a:spcPts val="5600"/>
              </a:spcBef>
              <a:spcAft>
                <a:spcPts val="0"/>
              </a:spcAft>
              <a:buSzPts val="4200"/>
              <a:buChar char="○"/>
              <a:defRPr sz="4200"/>
            </a:lvl2pPr>
            <a:lvl3pPr indent="-495300" lvl="2" marL="1371600">
              <a:spcBef>
                <a:spcPts val="5600"/>
              </a:spcBef>
              <a:spcAft>
                <a:spcPts val="0"/>
              </a:spcAft>
              <a:buSzPts val="4200"/>
              <a:buChar char="■"/>
              <a:defRPr sz="4200"/>
            </a:lvl3pPr>
            <a:lvl4pPr indent="-495300" lvl="3" marL="1828800">
              <a:spcBef>
                <a:spcPts val="5600"/>
              </a:spcBef>
              <a:spcAft>
                <a:spcPts val="0"/>
              </a:spcAft>
              <a:buSzPts val="4200"/>
              <a:buChar char="●"/>
              <a:defRPr sz="4200"/>
            </a:lvl4pPr>
            <a:lvl5pPr indent="-495300" lvl="4" marL="2286000">
              <a:spcBef>
                <a:spcPts val="5600"/>
              </a:spcBef>
              <a:spcAft>
                <a:spcPts val="0"/>
              </a:spcAft>
              <a:buSzPts val="4200"/>
              <a:buChar char="○"/>
              <a:defRPr sz="4200"/>
            </a:lvl5pPr>
            <a:lvl6pPr indent="-495300" lvl="5" marL="2743200">
              <a:spcBef>
                <a:spcPts val="5600"/>
              </a:spcBef>
              <a:spcAft>
                <a:spcPts val="0"/>
              </a:spcAft>
              <a:buSzPts val="4200"/>
              <a:buChar char="■"/>
              <a:defRPr sz="4200"/>
            </a:lvl6pPr>
            <a:lvl7pPr indent="-495300" lvl="6" marL="3200400">
              <a:spcBef>
                <a:spcPts val="5600"/>
              </a:spcBef>
              <a:spcAft>
                <a:spcPts val="0"/>
              </a:spcAft>
              <a:buSzPts val="4200"/>
              <a:buChar char="●"/>
              <a:defRPr sz="4200"/>
            </a:lvl7pPr>
            <a:lvl8pPr indent="-495300" lvl="7" marL="3657600">
              <a:spcBef>
                <a:spcPts val="5600"/>
              </a:spcBef>
              <a:spcAft>
                <a:spcPts val="0"/>
              </a:spcAft>
              <a:buSzPts val="4200"/>
              <a:buChar char="○"/>
              <a:defRPr sz="4200"/>
            </a:lvl8pPr>
            <a:lvl9pPr indent="-495300" lvl="8" marL="4114800">
              <a:spcBef>
                <a:spcPts val="5600"/>
              </a:spcBef>
              <a:spcAft>
                <a:spcPts val="5600"/>
              </a:spcAft>
              <a:buSzPts val="4200"/>
              <a:buChar char="■"/>
              <a:defRPr sz="4200"/>
            </a:lvl9pPr>
          </a:lstStyle>
          <a:p/>
        </p:txBody>
      </p:sp>
      <p:sp>
        <p:nvSpPr>
          <p:cNvPr id="24" name="Google Shape;24;p5"/>
          <p:cNvSpPr txBox="1"/>
          <p:nvPr>
            <p:ph idx="12" type="sldNum"/>
          </p:nvPr>
        </p:nvSpPr>
        <p:spPr>
          <a:xfrm>
            <a:off x="19825542" y="27440449"/>
            <a:ext cx="1284000" cy="2316000"/>
          </a:xfrm>
          <a:prstGeom prst="rect">
            <a:avLst/>
          </a:prstGeom>
        </p:spPr>
        <p:txBody>
          <a:bodyPr anchorCtr="0" anchor="ctr" bIns="321950" lIns="321950" spcFirstLastPara="1" rIns="321950" wrap="square" tIns="3219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729378" y="2618726"/>
            <a:ext cx="19938300" cy="3369900"/>
          </a:xfrm>
          <a:prstGeom prst="rect">
            <a:avLst/>
          </a:prstGeom>
        </p:spPr>
        <p:txBody>
          <a:bodyPr anchorCtr="0" anchor="t" bIns="321950" lIns="321950" spcFirstLastPara="1" rIns="321950" wrap="square" tIns="321950">
            <a:noAutofit/>
          </a:bodyPr>
          <a:lstStyle>
            <a:lvl1pPr lvl="0">
              <a:spcBef>
                <a:spcPts val="0"/>
              </a:spcBef>
              <a:spcAft>
                <a:spcPts val="0"/>
              </a:spcAft>
              <a:buSzPts val="9900"/>
              <a:buNone/>
              <a:defRPr/>
            </a:lvl1pPr>
            <a:lvl2pPr lvl="1">
              <a:spcBef>
                <a:spcPts val="0"/>
              </a:spcBef>
              <a:spcAft>
                <a:spcPts val="0"/>
              </a:spcAft>
              <a:buSzPts val="9900"/>
              <a:buNone/>
              <a:defRPr/>
            </a:lvl2pPr>
            <a:lvl3pPr lvl="2">
              <a:spcBef>
                <a:spcPts val="0"/>
              </a:spcBef>
              <a:spcAft>
                <a:spcPts val="0"/>
              </a:spcAft>
              <a:buSzPts val="9900"/>
              <a:buNone/>
              <a:defRPr/>
            </a:lvl3pPr>
            <a:lvl4pPr lvl="3">
              <a:spcBef>
                <a:spcPts val="0"/>
              </a:spcBef>
              <a:spcAft>
                <a:spcPts val="0"/>
              </a:spcAft>
              <a:buSzPts val="9900"/>
              <a:buNone/>
              <a:defRPr/>
            </a:lvl4pPr>
            <a:lvl5pPr lvl="4">
              <a:spcBef>
                <a:spcPts val="0"/>
              </a:spcBef>
              <a:spcAft>
                <a:spcPts val="0"/>
              </a:spcAft>
              <a:buSzPts val="9900"/>
              <a:buNone/>
              <a:defRPr/>
            </a:lvl5pPr>
            <a:lvl6pPr lvl="5">
              <a:spcBef>
                <a:spcPts val="0"/>
              </a:spcBef>
              <a:spcAft>
                <a:spcPts val="0"/>
              </a:spcAft>
              <a:buSzPts val="9900"/>
              <a:buNone/>
              <a:defRPr/>
            </a:lvl6pPr>
            <a:lvl7pPr lvl="6">
              <a:spcBef>
                <a:spcPts val="0"/>
              </a:spcBef>
              <a:spcAft>
                <a:spcPts val="0"/>
              </a:spcAft>
              <a:buSzPts val="9900"/>
              <a:buNone/>
              <a:defRPr/>
            </a:lvl7pPr>
            <a:lvl8pPr lvl="7">
              <a:spcBef>
                <a:spcPts val="0"/>
              </a:spcBef>
              <a:spcAft>
                <a:spcPts val="0"/>
              </a:spcAft>
              <a:buSzPts val="9900"/>
              <a:buNone/>
              <a:defRPr/>
            </a:lvl8pPr>
            <a:lvl9pPr lvl="8">
              <a:spcBef>
                <a:spcPts val="0"/>
              </a:spcBef>
              <a:spcAft>
                <a:spcPts val="0"/>
              </a:spcAft>
              <a:buSzPts val="9900"/>
              <a:buNone/>
              <a:defRPr/>
            </a:lvl9pPr>
          </a:lstStyle>
          <a:p/>
        </p:txBody>
      </p:sp>
      <p:sp>
        <p:nvSpPr>
          <p:cNvPr id="27" name="Google Shape;27;p6"/>
          <p:cNvSpPr txBox="1"/>
          <p:nvPr>
            <p:ph idx="12" type="sldNum"/>
          </p:nvPr>
        </p:nvSpPr>
        <p:spPr>
          <a:xfrm>
            <a:off x="19825542" y="27440449"/>
            <a:ext cx="1284000" cy="2316000"/>
          </a:xfrm>
          <a:prstGeom prst="rect">
            <a:avLst/>
          </a:prstGeom>
        </p:spPr>
        <p:txBody>
          <a:bodyPr anchorCtr="0" anchor="ctr" bIns="321950" lIns="321950" spcFirstLastPara="1" rIns="321950" wrap="square" tIns="3219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729378" y="3269398"/>
            <a:ext cx="6570600" cy="4446900"/>
          </a:xfrm>
          <a:prstGeom prst="rect">
            <a:avLst/>
          </a:prstGeom>
        </p:spPr>
        <p:txBody>
          <a:bodyPr anchorCtr="0" anchor="b" bIns="321950" lIns="321950" spcFirstLastPara="1" rIns="321950" wrap="square" tIns="321950">
            <a:noAutofit/>
          </a:bodyPr>
          <a:lstStyle>
            <a:lvl1pPr lvl="0">
              <a:spcBef>
                <a:spcPts val="0"/>
              </a:spcBef>
              <a:spcAft>
                <a:spcPts val="0"/>
              </a:spcAft>
              <a:buSzPts val="8500"/>
              <a:buNone/>
              <a:defRPr sz="8500"/>
            </a:lvl1pPr>
            <a:lvl2pPr lvl="1">
              <a:spcBef>
                <a:spcPts val="0"/>
              </a:spcBef>
              <a:spcAft>
                <a:spcPts val="0"/>
              </a:spcAft>
              <a:buSzPts val="8500"/>
              <a:buNone/>
              <a:defRPr sz="8500"/>
            </a:lvl2pPr>
            <a:lvl3pPr lvl="2">
              <a:spcBef>
                <a:spcPts val="0"/>
              </a:spcBef>
              <a:spcAft>
                <a:spcPts val="0"/>
              </a:spcAft>
              <a:buSzPts val="8500"/>
              <a:buNone/>
              <a:defRPr sz="8500"/>
            </a:lvl3pPr>
            <a:lvl4pPr lvl="3">
              <a:spcBef>
                <a:spcPts val="0"/>
              </a:spcBef>
              <a:spcAft>
                <a:spcPts val="0"/>
              </a:spcAft>
              <a:buSzPts val="8500"/>
              <a:buNone/>
              <a:defRPr sz="8500"/>
            </a:lvl4pPr>
            <a:lvl5pPr lvl="4">
              <a:spcBef>
                <a:spcPts val="0"/>
              </a:spcBef>
              <a:spcAft>
                <a:spcPts val="0"/>
              </a:spcAft>
              <a:buSzPts val="8500"/>
              <a:buNone/>
              <a:defRPr sz="8500"/>
            </a:lvl5pPr>
            <a:lvl6pPr lvl="5">
              <a:spcBef>
                <a:spcPts val="0"/>
              </a:spcBef>
              <a:spcAft>
                <a:spcPts val="0"/>
              </a:spcAft>
              <a:buSzPts val="8500"/>
              <a:buNone/>
              <a:defRPr sz="8500"/>
            </a:lvl6pPr>
            <a:lvl7pPr lvl="6">
              <a:spcBef>
                <a:spcPts val="0"/>
              </a:spcBef>
              <a:spcAft>
                <a:spcPts val="0"/>
              </a:spcAft>
              <a:buSzPts val="8500"/>
              <a:buNone/>
              <a:defRPr sz="8500"/>
            </a:lvl7pPr>
            <a:lvl8pPr lvl="7">
              <a:spcBef>
                <a:spcPts val="0"/>
              </a:spcBef>
              <a:spcAft>
                <a:spcPts val="0"/>
              </a:spcAft>
              <a:buSzPts val="8500"/>
              <a:buNone/>
              <a:defRPr sz="8500"/>
            </a:lvl8pPr>
            <a:lvl9pPr lvl="8">
              <a:spcBef>
                <a:spcPts val="0"/>
              </a:spcBef>
              <a:spcAft>
                <a:spcPts val="0"/>
              </a:spcAft>
              <a:buSzPts val="8500"/>
              <a:buNone/>
              <a:defRPr sz="8500"/>
            </a:lvl9pPr>
          </a:lstStyle>
          <a:p/>
        </p:txBody>
      </p:sp>
      <p:sp>
        <p:nvSpPr>
          <p:cNvPr id="30" name="Google Shape;30;p7"/>
          <p:cNvSpPr txBox="1"/>
          <p:nvPr>
            <p:ph idx="1" type="body"/>
          </p:nvPr>
        </p:nvSpPr>
        <p:spPr>
          <a:xfrm>
            <a:off x="729378" y="8177027"/>
            <a:ext cx="6570600" cy="18708900"/>
          </a:xfrm>
          <a:prstGeom prst="rect">
            <a:avLst/>
          </a:prstGeom>
        </p:spPr>
        <p:txBody>
          <a:bodyPr anchorCtr="0" anchor="t" bIns="321950" lIns="321950" spcFirstLastPara="1" rIns="321950" wrap="square" tIns="321950">
            <a:noAutofit/>
          </a:bodyPr>
          <a:lstStyle>
            <a:lvl1pPr indent="-495300" lvl="0" marL="457200">
              <a:spcBef>
                <a:spcPts val="0"/>
              </a:spcBef>
              <a:spcAft>
                <a:spcPts val="0"/>
              </a:spcAft>
              <a:buSzPts val="4200"/>
              <a:buChar char="●"/>
              <a:defRPr sz="4200"/>
            </a:lvl1pPr>
            <a:lvl2pPr indent="-495300" lvl="1" marL="914400">
              <a:spcBef>
                <a:spcPts val="5600"/>
              </a:spcBef>
              <a:spcAft>
                <a:spcPts val="0"/>
              </a:spcAft>
              <a:buSzPts val="4200"/>
              <a:buChar char="○"/>
              <a:defRPr sz="4200"/>
            </a:lvl2pPr>
            <a:lvl3pPr indent="-495300" lvl="2" marL="1371600">
              <a:spcBef>
                <a:spcPts val="5600"/>
              </a:spcBef>
              <a:spcAft>
                <a:spcPts val="0"/>
              </a:spcAft>
              <a:buSzPts val="4200"/>
              <a:buChar char="■"/>
              <a:defRPr sz="4200"/>
            </a:lvl3pPr>
            <a:lvl4pPr indent="-495300" lvl="3" marL="1828800">
              <a:spcBef>
                <a:spcPts val="5600"/>
              </a:spcBef>
              <a:spcAft>
                <a:spcPts val="0"/>
              </a:spcAft>
              <a:buSzPts val="4200"/>
              <a:buChar char="●"/>
              <a:defRPr sz="4200"/>
            </a:lvl4pPr>
            <a:lvl5pPr indent="-495300" lvl="4" marL="2286000">
              <a:spcBef>
                <a:spcPts val="5600"/>
              </a:spcBef>
              <a:spcAft>
                <a:spcPts val="0"/>
              </a:spcAft>
              <a:buSzPts val="4200"/>
              <a:buChar char="○"/>
              <a:defRPr sz="4200"/>
            </a:lvl5pPr>
            <a:lvl6pPr indent="-495300" lvl="5" marL="2743200">
              <a:spcBef>
                <a:spcPts val="5600"/>
              </a:spcBef>
              <a:spcAft>
                <a:spcPts val="0"/>
              </a:spcAft>
              <a:buSzPts val="4200"/>
              <a:buChar char="■"/>
              <a:defRPr sz="4200"/>
            </a:lvl6pPr>
            <a:lvl7pPr indent="-495300" lvl="6" marL="3200400">
              <a:spcBef>
                <a:spcPts val="5600"/>
              </a:spcBef>
              <a:spcAft>
                <a:spcPts val="0"/>
              </a:spcAft>
              <a:buSzPts val="4200"/>
              <a:buChar char="●"/>
              <a:defRPr sz="4200"/>
            </a:lvl7pPr>
            <a:lvl8pPr indent="-495300" lvl="7" marL="3657600">
              <a:spcBef>
                <a:spcPts val="5600"/>
              </a:spcBef>
              <a:spcAft>
                <a:spcPts val="0"/>
              </a:spcAft>
              <a:buSzPts val="4200"/>
              <a:buChar char="○"/>
              <a:defRPr sz="4200"/>
            </a:lvl8pPr>
            <a:lvl9pPr indent="-495300" lvl="8" marL="4114800">
              <a:spcBef>
                <a:spcPts val="5600"/>
              </a:spcBef>
              <a:spcAft>
                <a:spcPts val="5600"/>
              </a:spcAft>
              <a:buSzPts val="4200"/>
              <a:buChar char="■"/>
              <a:defRPr sz="4200"/>
            </a:lvl9pPr>
          </a:lstStyle>
          <a:p/>
        </p:txBody>
      </p:sp>
      <p:sp>
        <p:nvSpPr>
          <p:cNvPr id="31" name="Google Shape;31;p7"/>
          <p:cNvSpPr txBox="1"/>
          <p:nvPr>
            <p:ph idx="12" type="sldNum"/>
          </p:nvPr>
        </p:nvSpPr>
        <p:spPr>
          <a:xfrm>
            <a:off x="19825542" y="27440449"/>
            <a:ext cx="1284000" cy="2316000"/>
          </a:xfrm>
          <a:prstGeom prst="rect">
            <a:avLst/>
          </a:prstGeom>
        </p:spPr>
        <p:txBody>
          <a:bodyPr anchorCtr="0" anchor="ctr" bIns="321950" lIns="321950" spcFirstLastPara="1" rIns="321950" wrap="square" tIns="3219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1147184" y="2648884"/>
            <a:ext cx="14900700" cy="24072000"/>
          </a:xfrm>
          <a:prstGeom prst="rect">
            <a:avLst/>
          </a:prstGeom>
        </p:spPr>
        <p:txBody>
          <a:bodyPr anchorCtr="0" anchor="ctr" bIns="321950" lIns="321950" spcFirstLastPara="1" rIns="321950" wrap="square" tIns="321950">
            <a:noAutofit/>
          </a:bodyPr>
          <a:lstStyle>
            <a:lvl1pPr lvl="0">
              <a:spcBef>
                <a:spcPts val="0"/>
              </a:spcBef>
              <a:spcAft>
                <a:spcPts val="0"/>
              </a:spcAft>
              <a:buSzPts val="16900"/>
              <a:buNone/>
              <a:defRPr sz="16900"/>
            </a:lvl1pPr>
            <a:lvl2pPr lvl="1">
              <a:spcBef>
                <a:spcPts val="0"/>
              </a:spcBef>
              <a:spcAft>
                <a:spcPts val="0"/>
              </a:spcAft>
              <a:buSzPts val="16900"/>
              <a:buNone/>
              <a:defRPr sz="16900"/>
            </a:lvl2pPr>
            <a:lvl3pPr lvl="2">
              <a:spcBef>
                <a:spcPts val="0"/>
              </a:spcBef>
              <a:spcAft>
                <a:spcPts val="0"/>
              </a:spcAft>
              <a:buSzPts val="16900"/>
              <a:buNone/>
              <a:defRPr sz="16900"/>
            </a:lvl3pPr>
            <a:lvl4pPr lvl="3">
              <a:spcBef>
                <a:spcPts val="0"/>
              </a:spcBef>
              <a:spcAft>
                <a:spcPts val="0"/>
              </a:spcAft>
              <a:buSzPts val="16900"/>
              <a:buNone/>
              <a:defRPr sz="16900"/>
            </a:lvl4pPr>
            <a:lvl5pPr lvl="4">
              <a:spcBef>
                <a:spcPts val="0"/>
              </a:spcBef>
              <a:spcAft>
                <a:spcPts val="0"/>
              </a:spcAft>
              <a:buSzPts val="16900"/>
              <a:buNone/>
              <a:defRPr sz="16900"/>
            </a:lvl5pPr>
            <a:lvl6pPr lvl="5">
              <a:spcBef>
                <a:spcPts val="0"/>
              </a:spcBef>
              <a:spcAft>
                <a:spcPts val="0"/>
              </a:spcAft>
              <a:buSzPts val="16900"/>
              <a:buNone/>
              <a:defRPr sz="16900"/>
            </a:lvl6pPr>
            <a:lvl7pPr lvl="6">
              <a:spcBef>
                <a:spcPts val="0"/>
              </a:spcBef>
              <a:spcAft>
                <a:spcPts val="0"/>
              </a:spcAft>
              <a:buSzPts val="16900"/>
              <a:buNone/>
              <a:defRPr sz="16900"/>
            </a:lvl7pPr>
            <a:lvl8pPr lvl="7">
              <a:spcBef>
                <a:spcPts val="0"/>
              </a:spcBef>
              <a:spcAft>
                <a:spcPts val="0"/>
              </a:spcAft>
              <a:buSzPts val="16900"/>
              <a:buNone/>
              <a:defRPr sz="16900"/>
            </a:lvl8pPr>
            <a:lvl9pPr lvl="8">
              <a:spcBef>
                <a:spcPts val="0"/>
              </a:spcBef>
              <a:spcAft>
                <a:spcPts val="0"/>
              </a:spcAft>
              <a:buSzPts val="16900"/>
              <a:buNone/>
              <a:defRPr sz="16900"/>
            </a:lvl9pPr>
          </a:lstStyle>
          <a:p/>
        </p:txBody>
      </p:sp>
      <p:sp>
        <p:nvSpPr>
          <p:cNvPr id="34" name="Google Shape;34;p8"/>
          <p:cNvSpPr txBox="1"/>
          <p:nvPr>
            <p:ph idx="12" type="sldNum"/>
          </p:nvPr>
        </p:nvSpPr>
        <p:spPr>
          <a:xfrm>
            <a:off x="19825542" y="27440449"/>
            <a:ext cx="1284000" cy="2316000"/>
          </a:xfrm>
          <a:prstGeom prst="rect">
            <a:avLst/>
          </a:prstGeom>
        </p:spPr>
        <p:txBody>
          <a:bodyPr anchorCtr="0" anchor="ctr" bIns="321950" lIns="321950" spcFirstLastPara="1" rIns="321950" wrap="square" tIns="3219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10698475" y="-736"/>
            <a:ext cx="10698600" cy="30266700"/>
          </a:xfrm>
          <a:prstGeom prst="rect">
            <a:avLst/>
          </a:prstGeom>
          <a:solidFill>
            <a:schemeClr val="lt2"/>
          </a:solidFill>
          <a:ln>
            <a:noFill/>
          </a:ln>
        </p:spPr>
        <p:txBody>
          <a:bodyPr anchorCtr="0" anchor="ctr" bIns="321950" lIns="321950" spcFirstLastPara="1" rIns="321950" wrap="square" tIns="32195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621270" y="7256552"/>
            <a:ext cx="9465900" cy="8722500"/>
          </a:xfrm>
          <a:prstGeom prst="rect">
            <a:avLst/>
          </a:prstGeom>
        </p:spPr>
        <p:txBody>
          <a:bodyPr anchorCtr="0" anchor="b" bIns="321950" lIns="321950" spcFirstLastPara="1" rIns="321950" wrap="square" tIns="321950">
            <a:noAutofit/>
          </a:bodyPr>
          <a:lstStyle>
            <a:lvl1pPr lvl="0" algn="ctr">
              <a:spcBef>
                <a:spcPts val="0"/>
              </a:spcBef>
              <a:spcAft>
                <a:spcPts val="0"/>
              </a:spcAft>
              <a:buSzPts val="14800"/>
              <a:buNone/>
              <a:defRPr sz="14800"/>
            </a:lvl1pPr>
            <a:lvl2pPr lvl="1" algn="ctr">
              <a:spcBef>
                <a:spcPts val="0"/>
              </a:spcBef>
              <a:spcAft>
                <a:spcPts val="0"/>
              </a:spcAft>
              <a:buSzPts val="14800"/>
              <a:buNone/>
              <a:defRPr sz="14800"/>
            </a:lvl2pPr>
            <a:lvl3pPr lvl="2" algn="ctr">
              <a:spcBef>
                <a:spcPts val="0"/>
              </a:spcBef>
              <a:spcAft>
                <a:spcPts val="0"/>
              </a:spcAft>
              <a:buSzPts val="14800"/>
              <a:buNone/>
              <a:defRPr sz="14800"/>
            </a:lvl3pPr>
            <a:lvl4pPr lvl="3" algn="ctr">
              <a:spcBef>
                <a:spcPts val="0"/>
              </a:spcBef>
              <a:spcAft>
                <a:spcPts val="0"/>
              </a:spcAft>
              <a:buSzPts val="14800"/>
              <a:buNone/>
              <a:defRPr sz="14800"/>
            </a:lvl4pPr>
            <a:lvl5pPr lvl="4" algn="ctr">
              <a:spcBef>
                <a:spcPts val="0"/>
              </a:spcBef>
              <a:spcAft>
                <a:spcPts val="0"/>
              </a:spcAft>
              <a:buSzPts val="14800"/>
              <a:buNone/>
              <a:defRPr sz="14800"/>
            </a:lvl5pPr>
            <a:lvl6pPr lvl="5" algn="ctr">
              <a:spcBef>
                <a:spcPts val="0"/>
              </a:spcBef>
              <a:spcAft>
                <a:spcPts val="0"/>
              </a:spcAft>
              <a:buSzPts val="14800"/>
              <a:buNone/>
              <a:defRPr sz="14800"/>
            </a:lvl6pPr>
            <a:lvl7pPr lvl="6" algn="ctr">
              <a:spcBef>
                <a:spcPts val="0"/>
              </a:spcBef>
              <a:spcAft>
                <a:spcPts val="0"/>
              </a:spcAft>
              <a:buSzPts val="14800"/>
              <a:buNone/>
              <a:defRPr sz="14800"/>
            </a:lvl7pPr>
            <a:lvl8pPr lvl="7" algn="ctr">
              <a:spcBef>
                <a:spcPts val="0"/>
              </a:spcBef>
              <a:spcAft>
                <a:spcPts val="0"/>
              </a:spcAft>
              <a:buSzPts val="14800"/>
              <a:buNone/>
              <a:defRPr sz="14800"/>
            </a:lvl8pPr>
            <a:lvl9pPr lvl="8" algn="ctr">
              <a:spcBef>
                <a:spcPts val="0"/>
              </a:spcBef>
              <a:spcAft>
                <a:spcPts val="0"/>
              </a:spcAft>
              <a:buSzPts val="14800"/>
              <a:buNone/>
              <a:defRPr sz="14800"/>
            </a:lvl9pPr>
          </a:lstStyle>
          <a:p/>
        </p:txBody>
      </p:sp>
      <p:sp>
        <p:nvSpPr>
          <p:cNvPr id="38" name="Google Shape;38;p9"/>
          <p:cNvSpPr txBox="1"/>
          <p:nvPr>
            <p:ph idx="1" type="subTitle"/>
          </p:nvPr>
        </p:nvSpPr>
        <p:spPr>
          <a:xfrm>
            <a:off x="621270" y="16494545"/>
            <a:ext cx="9465900" cy="7267800"/>
          </a:xfrm>
          <a:prstGeom prst="rect">
            <a:avLst/>
          </a:prstGeom>
        </p:spPr>
        <p:txBody>
          <a:bodyPr anchorCtr="0" anchor="t" bIns="321950" lIns="321950" spcFirstLastPara="1" rIns="321950" wrap="square" tIns="321950">
            <a:noAutofit/>
          </a:bodyPr>
          <a:lstStyle>
            <a:lvl1pPr lvl="0" algn="ctr">
              <a:lnSpc>
                <a:spcPct val="100000"/>
              </a:lnSpc>
              <a:spcBef>
                <a:spcPts val="0"/>
              </a:spcBef>
              <a:spcAft>
                <a:spcPts val="0"/>
              </a:spcAft>
              <a:buSzPts val="7400"/>
              <a:buNone/>
              <a:defRPr sz="7400"/>
            </a:lvl1pPr>
            <a:lvl2pPr lvl="1" algn="ctr">
              <a:lnSpc>
                <a:spcPct val="100000"/>
              </a:lnSpc>
              <a:spcBef>
                <a:spcPts val="0"/>
              </a:spcBef>
              <a:spcAft>
                <a:spcPts val="0"/>
              </a:spcAft>
              <a:buSzPts val="7400"/>
              <a:buNone/>
              <a:defRPr sz="7400"/>
            </a:lvl2pPr>
            <a:lvl3pPr lvl="2" algn="ctr">
              <a:lnSpc>
                <a:spcPct val="100000"/>
              </a:lnSpc>
              <a:spcBef>
                <a:spcPts val="0"/>
              </a:spcBef>
              <a:spcAft>
                <a:spcPts val="0"/>
              </a:spcAft>
              <a:buSzPts val="7400"/>
              <a:buNone/>
              <a:defRPr sz="7400"/>
            </a:lvl3pPr>
            <a:lvl4pPr lvl="3" algn="ctr">
              <a:lnSpc>
                <a:spcPct val="100000"/>
              </a:lnSpc>
              <a:spcBef>
                <a:spcPts val="0"/>
              </a:spcBef>
              <a:spcAft>
                <a:spcPts val="0"/>
              </a:spcAft>
              <a:buSzPts val="7400"/>
              <a:buNone/>
              <a:defRPr sz="7400"/>
            </a:lvl4pPr>
            <a:lvl5pPr lvl="4" algn="ctr">
              <a:lnSpc>
                <a:spcPct val="100000"/>
              </a:lnSpc>
              <a:spcBef>
                <a:spcPts val="0"/>
              </a:spcBef>
              <a:spcAft>
                <a:spcPts val="0"/>
              </a:spcAft>
              <a:buSzPts val="7400"/>
              <a:buNone/>
              <a:defRPr sz="7400"/>
            </a:lvl5pPr>
            <a:lvl6pPr lvl="5" algn="ctr">
              <a:lnSpc>
                <a:spcPct val="100000"/>
              </a:lnSpc>
              <a:spcBef>
                <a:spcPts val="0"/>
              </a:spcBef>
              <a:spcAft>
                <a:spcPts val="0"/>
              </a:spcAft>
              <a:buSzPts val="7400"/>
              <a:buNone/>
              <a:defRPr sz="7400"/>
            </a:lvl6pPr>
            <a:lvl7pPr lvl="6" algn="ctr">
              <a:lnSpc>
                <a:spcPct val="100000"/>
              </a:lnSpc>
              <a:spcBef>
                <a:spcPts val="0"/>
              </a:spcBef>
              <a:spcAft>
                <a:spcPts val="0"/>
              </a:spcAft>
              <a:buSzPts val="7400"/>
              <a:buNone/>
              <a:defRPr sz="7400"/>
            </a:lvl7pPr>
            <a:lvl8pPr lvl="7" algn="ctr">
              <a:lnSpc>
                <a:spcPct val="100000"/>
              </a:lnSpc>
              <a:spcBef>
                <a:spcPts val="0"/>
              </a:spcBef>
              <a:spcAft>
                <a:spcPts val="0"/>
              </a:spcAft>
              <a:buSzPts val="7400"/>
              <a:buNone/>
              <a:defRPr sz="7400"/>
            </a:lvl8pPr>
            <a:lvl9pPr lvl="8" algn="ctr">
              <a:lnSpc>
                <a:spcPct val="100000"/>
              </a:lnSpc>
              <a:spcBef>
                <a:spcPts val="0"/>
              </a:spcBef>
              <a:spcAft>
                <a:spcPts val="0"/>
              </a:spcAft>
              <a:buSzPts val="7400"/>
              <a:buNone/>
              <a:defRPr sz="7400"/>
            </a:lvl9pPr>
          </a:lstStyle>
          <a:p/>
        </p:txBody>
      </p:sp>
      <p:sp>
        <p:nvSpPr>
          <p:cNvPr id="39" name="Google Shape;39;p9"/>
          <p:cNvSpPr txBox="1"/>
          <p:nvPr>
            <p:ph idx="2" type="body"/>
          </p:nvPr>
        </p:nvSpPr>
        <p:spPr>
          <a:xfrm>
            <a:off x="11558425" y="4260781"/>
            <a:ext cx="8978700" cy="21743700"/>
          </a:xfrm>
          <a:prstGeom prst="rect">
            <a:avLst/>
          </a:prstGeom>
        </p:spPr>
        <p:txBody>
          <a:bodyPr anchorCtr="0" anchor="ctr" bIns="321950" lIns="321950" spcFirstLastPara="1" rIns="321950" wrap="square" tIns="321950">
            <a:noAutofit/>
          </a:bodyPr>
          <a:lstStyle>
            <a:lvl1pPr indent="-628650" lvl="0" marL="457200">
              <a:spcBef>
                <a:spcPts val="0"/>
              </a:spcBef>
              <a:spcAft>
                <a:spcPts val="0"/>
              </a:spcAft>
              <a:buSzPts val="6300"/>
              <a:buChar char="●"/>
              <a:defRPr/>
            </a:lvl1pPr>
            <a:lvl2pPr indent="-539750" lvl="1" marL="914400">
              <a:spcBef>
                <a:spcPts val="5600"/>
              </a:spcBef>
              <a:spcAft>
                <a:spcPts val="0"/>
              </a:spcAft>
              <a:buSzPts val="4900"/>
              <a:buChar char="○"/>
              <a:defRPr/>
            </a:lvl2pPr>
            <a:lvl3pPr indent="-539750" lvl="2" marL="1371600">
              <a:spcBef>
                <a:spcPts val="5600"/>
              </a:spcBef>
              <a:spcAft>
                <a:spcPts val="0"/>
              </a:spcAft>
              <a:buSzPts val="4900"/>
              <a:buChar char="■"/>
              <a:defRPr/>
            </a:lvl3pPr>
            <a:lvl4pPr indent="-539750" lvl="3" marL="1828800">
              <a:spcBef>
                <a:spcPts val="5600"/>
              </a:spcBef>
              <a:spcAft>
                <a:spcPts val="0"/>
              </a:spcAft>
              <a:buSzPts val="4900"/>
              <a:buChar char="●"/>
              <a:defRPr/>
            </a:lvl4pPr>
            <a:lvl5pPr indent="-539750" lvl="4" marL="2286000">
              <a:spcBef>
                <a:spcPts val="5600"/>
              </a:spcBef>
              <a:spcAft>
                <a:spcPts val="0"/>
              </a:spcAft>
              <a:buSzPts val="4900"/>
              <a:buChar char="○"/>
              <a:defRPr/>
            </a:lvl5pPr>
            <a:lvl6pPr indent="-539750" lvl="5" marL="2743200">
              <a:spcBef>
                <a:spcPts val="5600"/>
              </a:spcBef>
              <a:spcAft>
                <a:spcPts val="0"/>
              </a:spcAft>
              <a:buSzPts val="4900"/>
              <a:buChar char="■"/>
              <a:defRPr/>
            </a:lvl6pPr>
            <a:lvl7pPr indent="-539750" lvl="6" marL="3200400">
              <a:spcBef>
                <a:spcPts val="5600"/>
              </a:spcBef>
              <a:spcAft>
                <a:spcPts val="0"/>
              </a:spcAft>
              <a:buSzPts val="4900"/>
              <a:buChar char="●"/>
              <a:defRPr/>
            </a:lvl7pPr>
            <a:lvl8pPr indent="-539750" lvl="7" marL="3657600">
              <a:spcBef>
                <a:spcPts val="5600"/>
              </a:spcBef>
              <a:spcAft>
                <a:spcPts val="0"/>
              </a:spcAft>
              <a:buSzPts val="4900"/>
              <a:buChar char="○"/>
              <a:defRPr/>
            </a:lvl8pPr>
            <a:lvl9pPr indent="-539750" lvl="8" marL="4114800">
              <a:spcBef>
                <a:spcPts val="5600"/>
              </a:spcBef>
              <a:spcAft>
                <a:spcPts val="5600"/>
              </a:spcAft>
              <a:buSzPts val="4900"/>
              <a:buChar char="■"/>
              <a:defRPr/>
            </a:lvl9pPr>
          </a:lstStyle>
          <a:p/>
        </p:txBody>
      </p:sp>
      <p:sp>
        <p:nvSpPr>
          <p:cNvPr id="40" name="Google Shape;40;p9"/>
          <p:cNvSpPr txBox="1"/>
          <p:nvPr>
            <p:ph idx="12" type="sldNum"/>
          </p:nvPr>
        </p:nvSpPr>
        <p:spPr>
          <a:xfrm>
            <a:off x="19825542" y="27440449"/>
            <a:ext cx="1284000" cy="2316000"/>
          </a:xfrm>
          <a:prstGeom prst="rect">
            <a:avLst/>
          </a:prstGeom>
        </p:spPr>
        <p:txBody>
          <a:bodyPr anchorCtr="0" anchor="ctr" bIns="321950" lIns="321950" spcFirstLastPara="1" rIns="321950" wrap="square" tIns="3219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729378" y="24894592"/>
            <a:ext cx="14037300" cy="3560700"/>
          </a:xfrm>
          <a:prstGeom prst="rect">
            <a:avLst/>
          </a:prstGeom>
        </p:spPr>
        <p:txBody>
          <a:bodyPr anchorCtr="0" anchor="ctr" bIns="321950" lIns="321950" spcFirstLastPara="1" rIns="321950" wrap="square" tIns="321950">
            <a:noAutofit/>
          </a:bodyPr>
          <a:lstStyle>
            <a:lvl1pPr indent="-228600" lvl="0" marL="457200">
              <a:lnSpc>
                <a:spcPct val="100000"/>
              </a:lnSpc>
              <a:spcBef>
                <a:spcPts val="0"/>
              </a:spcBef>
              <a:spcAft>
                <a:spcPts val="0"/>
              </a:spcAft>
              <a:buSzPts val="6300"/>
              <a:buNone/>
              <a:defRPr/>
            </a:lvl1pPr>
          </a:lstStyle>
          <a:p/>
        </p:txBody>
      </p:sp>
      <p:sp>
        <p:nvSpPr>
          <p:cNvPr id="43" name="Google Shape;43;p10"/>
          <p:cNvSpPr txBox="1"/>
          <p:nvPr>
            <p:ph idx="12" type="sldNum"/>
          </p:nvPr>
        </p:nvSpPr>
        <p:spPr>
          <a:xfrm>
            <a:off x="19825542" y="27440449"/>
            <a:ext cx="1284000" cy="2316000"/>
          </a:xfrm>
          <a:prstGeom prst="rect">
            <a:avLst/>
          </a:prstGeom>
        </p:spPr>
        <p:txBody>
          <a:bodyPr anchorCtr="0" anchor="ctr" bIns="321950" lIns="321950" spcFirstLastPara="1" rIns="321950" wrap="square" tIns="3219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9378" y="2618726"/>
            <a:ext cx="19938300" cy="3369900"/>
          </a:xfrm>
          <a:prstGeom prst="rect">
            <a:avLst/>
          </a:prstGeom>
          <a:noFill/>
          <a:ln>
            <a:noFill/>
          </a:ln>
        </p:spPr>
        <p:txBody>
          <a:bodyPr anchorCtr="0" anchor="t" bIns="321950" lIns="321950" spcFirstLastPara="1" rIns="321950" wrap="square" tIns="321950">
            <a:noAutofit/>
          </a:bodyPr>
          <a:lstStyle>
            <a:lvl1pPr lvl="0">
              <a:spcBef>
                <a:spcPts val="0"/>
              </a:spcBef>
              <a:spcAft>
                <a:spcPts val="0"/>
              </a:spcAft>
              <a:buClr>
                <a:schemeClr val="dk1"/>
              </a:buClr>
              <a:buSzPts val="9900"/>
              <a:buNone/>
              <a:defRPr sz="9900">
                <a:solidFill>
                  <a:schemeClr val="dk1"/>
                </a:solidFill>
              </a:defRPr>
            </a:lvl1pPr>
            <a:lvl2pPr lvl="1">
              <a:spcBef>
                <a:spcPts val="0"/>
              </a:spcBef>
              <a:spcAft>
                <a:spcPts val="0"/>
              </a:spcAft>
              <a:buClr>
                <a:schemeClr val="dk1"/>
              </a:buClr>
              <a:buSzPts val="9900"/>
              <a:buNone/>
              <a:defRPr sz="9900">
                <a:solidFill>
                  <a:schemeClr val="dk1"/>
                </a:solidFill>
              </a:defRPr>
            </a:lvl2pPr>
            <a:lvl3pPr lvl="2">
              <a:spcBef>
                <a:spcPts val="0"/>
              </a:spcBef>
              <a:spcAft>
                <a:spcPts val="0"/>
              </a:spcAft>
              <a:buClr>
                <a:schemeClr val="dk1"/>
              </a:buClr>
              <a:buSzPts val="9900"/>
              <a:buNone/>
              <a:defRPr sz="9900">
                <a:solidFill>
                  <a:schemeClr val="dk1"/>
                </a:solidFill>
              </a:defRPr>
            </a:lvl3pPr>
            <a:lvl4pPr lvl="3">
              <a:spcBef>
                <a:spcPts val="0"/>
              </a:spcBef>
              <a:spcAft>
                <a:spcPts val="0"/>
              </a:spcAft>
              <a:buClr>
                <a:schemeClr val="dk1"/>
              </a:buClr>
              <a:buSzPts val="9900"/>
              <a:buNone/>
              <a:defRPr sz="9900">
                <a:solidFill>
                  <a:schemeClr val="dk1"/>
                </a:solidFill>
              </a:defRPr>
            </a:lvl4pPr>
            <a:lvl5pPr lvl="4">
              <a:spcBef>
                <a:spcPts val="0"/>
              </a:spcBef>
              <a:spcAft>
                <a:spcPts val="0"/>
              </a:spcAft>
              <a:buClr>
                <a:schemeClr val="dk1"/>
              </a:buClr>
              <a:buSzPts val="9900"/>
              <a:buNone/>
              <a:defRPr sz="9900">
                <a:solidFill>
                  <a:schemeClr val="dk1"/>
                </a:solidFill>
              </a:defRPr>
            </a:lvl5pPr>
            <a:lvl6pPr lvl="5">
              <a:spcBef>
                <a:spcPts val="0"/>
              </a:spcBef>
              <a:spcAft>
                <a:spcPts val="0"/>
              </a:spcAft>
              <a:buClr>
                <a:schemeClr val="dk1"/>
              </a:buClr>
              <a:buSzPts val="9900"/>
              <a:buNone/>
              <a:defRPr sz="9900">
                <a:solidFill>
                  <a:schemeClr val="dk1"/>
                </a:solidFill>
              </a:defRPr>
            </a:lvl6pPr>
            <a:lvl7pPr lvl="6">
              <a:spcBef>
                <a:spcPts val="0"/>
              </a:spcBef>
              <a:spcAft>
                <a:spcPts val="0"/>
              </a:spcAft>
              <a:buClr>
                <a:schemeClr val="dk1"/>
              </a:buClr>
              <a:buSzPts val="9900"/>
              <a:buNone/>
              <a:defRPr sz="9900">
                <a:solidFill>
                  <a:schemeClr val="dk1"/>
                </a:solidFill>
              </a:defRPr>
            </a:lvl7pPr>
            <a:lvl8pPr lvl="7">
              <a:spcBef>
                <a:spcPts val="0"/>
              </a:spcBef>
              <a:spcAft>
                <a:spcPts val="0"/>
              </a:spcAft>
              <a:buClr>
                <a:schemeClr val="dk1"/>
              </a:buClr>
              <a:buSzPts val="9900"/>
              <a:buNone/>
              <a:defRPr sz="9900">
                <a:solidFill>
                  <a:schemeClr val="dk1"/>
                </a:solidFill>
              </a:defRPr>
            </a:lvl8pPr>
            <a:lvl9pPr lvl="8">
              <a:spcBef>
                <a:spcPts val="0"/>
              </a:spcBef>
              <a:spcAft>
                <a:spcPts val="0"/>
              </a:spcAft>
              <a:buClr>
                <a:schemeClr val="dk1"/>
              </a:buClr>
              <a:buSzPts val="9900"/>
              <a:buNone/>
              <a:defRPr sz="9900">
                <a:solidFill>
                  <a:schemeClr val="dk1"/>
                </a:solidFill>
              </a:defRPr>
            </a:lvl9pPr>
          </a:lstStyle>
          <a:p/>
        </p:txBody>
      </p:sp>
      <p:sp>
        <p:nvSpPr>
          <p:cNvPr id="7" name="Google Shape;7;p1"/>
          <p:cNvSpPr txBox="1"/>
          <p:nvPr>
            <p:ph idx="1" type="body"/>
          </p:nvPr>
        </p:nvSpPr>
        <p:spPr>
          <a:xfrm>
            <a:off x="729378" y="6781677"/>
            <a:ext cx="19938300" cy="20103600"/>
          </a:xfrm>
          <a:prstGeom prst="rect">
            <a:avLst/>
          </a:prstGeom>
          <a:noFill/>
          <a:ln>
            <a:noFill/>
          </a:ln>
        </p:spPr>
        <p:txBody>
          <a:bodyPr anchorCtr="0" anchor="t" bIns="321950" lIns="321950" spcFirstLastPara="1" rIns="321950" wrap="square" tIns="321950">
            <a:noAutofit/>
          </a:bodyPr>
          <a:lstStyle>
            <a:lvl1pPr indent="-628650" lvl="0" marL="457200">
              <a:lnSpc>
                <a:spcPct val="115000"/>
              </a:lnSpc>
              <a:spcBef>
                <a:spcPts val="0"/>
              </a:spcBef>
              <a:spcAft>
                <a:spcPts val="0"/>
              </a:spcAft>
              <a:buClr>
                <a:schemeClr val="dk2"/>
              </a:buClr>
              <a:buSzPts val="6300"/>
              <a:buChar char="●"/>
              <a:defRPr sz="6300">
                <a:solidFill>
                  <a:schemeClr val="dk2"/>
                </a:solidFill>
              </a:defRPr>
            </a:lvl1pPr>
            <a:lvl2pPr indent="-539750" lvl="1" marL="914400">
              <a:lnSpc>
                <a:spcPct val="115000"/>
              </a:lnSpc>
              <a:spcBef>
                <a:spcPts val="5600"/>
              </a:spcBef>
              <a:spcAft>
                <a:spcPts val="0"/>
              </a:spcAft>
              <a:buClr>
                <a:schemeClr val="dk2"/>
              </a:buClr>
              <a:buSzPts val="4900"/>
              <a:buChar char="○"/>
              <a:defRPr sz="4900">
                <a:solidFill>
                  <a:schemeClr val="dk2"/>
                </a:solidFill>
              </a:defRPr>
            </a:lvl2pPr>
            <a:lvl3pPr indent="-539750" lvl="2" marL="1371600">
              <a:lnSpc>
                <a:spcPct val="115000"/>
              </a:lnSpc>
              <a:spcBef>
                <a:spcPts val="5600"/>
              </a:spcBef>
              <a:spcAft>
                <a:spcPts val="0"/>
              </a:spcAft>
              <a:buClr>
                <a:schemeClr val="dk2"/>
              </a:buClr>
              <a:buSzPts val="4900"/>
              <a:buChar char="■"/>
              <a:defRPr sz="4900">
                <a:solidFill>
                  <a:schemeClr val="dk2"/>
                </a:solidFill>
              </a:defRPr>
            </a:lvl3pPr>
            <a:lvl4pPr indent="-539750" lvl="3" marL="1828800">
              <a:lnSpc>
                <a:spcPct val="115000"/>
              </a:lnSpc>
              <a:spcBef>
                <a:spcPts val="5600"/>
              </a:spcBef>
              <a:spcAft>
                <a:spcPts val="0"/>
              </a:spcAft>
              <a:buClr>
                <a:schemeClr val="dk2"/>
              </a:buClr>
              <a:buSzPts val="4900"/>
              <a:buChar char="●"/>
              <a:defRPr sz="4900">
                <a:solidFill>
                  <a:schemeClr val="dk2"/>
                </a:solidFill>
              </a:defRPr>
            </a:lvl4pPr>
            <a:lvl5pPr indent="-539750" lvl="4" marL="2286000">
              <a:lnSpc>
                <a:spcPct val="115000"/>
              </a:lnSpc>
              <a:spcBef>
                <a:spcPts val="5600"/>
              </a:spcBef>
              <a:spcAft>
                <a:spcPts val="0"/>
              </a:spcAft>
              <a:buClr>
                <a:schemeClr val="dk2"/>
              </a:buClr>
              <a:buSzPts val="4900"/>
              <a:buChar char="○"/>
              <a:defRPr sz="4900">
                <a:solidFill>
                  <a:schemeClr val="dk2"/>
                </a:solidFill>
              </a:defRPr>
            </a:lvl5pPr>
            <a:lvl6pPr indent="-539750" lvl="5" marL="2743200">
              <a:lnSpc>
                <a:spcPct val="115000"/>
              </a:lnSpc>
              <a:spcBef>
                <a:spcPts val="5600"/>
              </a:spcBef>
              <a:spcAft>
                <a:spcPts val="0"/>
              </a:spcAft>
              <a:buClr>
                <a:schemeClr val="dk2"/>
              </a:buClr>
              <a:buSzPts val="4900"/>
              <a:buChar char="■"/>
              <a:defRPr sz="4900">
                <a:solidFill>
                  <a:schemeClr val="dk2"/>
                </a:solidFill>
              </a:defRPr>
            </a:lvl6pPr>
            <a:lvl7pPr indent="-539750" lvl="6" marL="3200400">
              <a:lnSpc>
                <a:spcPct val="115000"/>
              </a:lnSpc>
              <a:spcBef>
                <a:spcPts val="5600"/>
              </a:spcBef>
              <a:spcAft>
                <a:spcPts val="0"/>
              </a:spcAft>
              <a:buClr>
                <a:schemeClr val="dk2"/>
              </a:buClr>
              <a:buSzPts val="4900"/>
              <a:buChar char="●"/>
              <a:defRPr sz="4900">
                <a:solidFill>
                  <a:schemeClr val="dk2"/>
                </a:solidFill>
              </a:defRPr>
            </a:lvl7pPr>
            <a:lvl8pPr indent="-539750" lvl="7" marL="3657600">
              <a:lnSpc>
                <a:spcPct val="115000"/>
              </a:lnSpc>
              <a:spcBef>
                <a:spcPts val="5600"/>
              </a:spcBef>
              <a:spcAft>
                <a:spcPts val="0"/>
              </a:spcAft>
              <a:buClr>
                <a:schemeClr val="dk2"/>
              </a:buClr>
              <a:buSzPts val="4900"/>
              <a:buChar char="○"/>
              <a:defRPr sz="4900">
                <a:solidFill>
                  <a:schemeClr val="dk2"/>
                </a:solidFill>
              </a:defRPr>
            </a:lvl8pPr>
            <a:lvl9pPr indent="-539750" lvl="8" marL="4114800">
              <a:lnSpc>
                <a:spcPct val="115000"/>
              </a:lnSpc>
              <a:spcBef>
                <a:spcPts val="5600"/>
              </a:spcBef>
              <a:spcAft>
                <a:spcPts val="5600"/>
              </a:spcAft>
              <a:buClr>
                <a:schemeClr val="dk2"/>
              </a:buClr>
              <a:buSzPts val="4900"/>
              <a:buChar char="■"/>
              <a:defRPr sz="4900">
                <a:solidFill>
                  <a:schemeClr val="dk2"/>
                </a:solidFill>
              </a:defRPr>
            </a:lvl9pPr>
          </a:lstStyle>
          <a:p/>
        </p:txBody>
      </p:sp>
      <p:sp>
        <p:nvSpPr>
          <p:cNvPr id="8" name="Google Shape;8;p1"/>
          <p:cNvSpPr txBox="1"/>
          <p:nvPr>
            <p:ph idx="12" type="sldNum"/>
          </p:nvPr>
        </p:nvSpPr>
        <p:spPr>
          <a:xfrm>
            <a:off x="19825542" y="27440449"/>
            <a:ext cx="1284000" cy="2316000"/>
          </a:xfrm>
          <a:prstGeom prst="rect">
            <a:avLst/>
          </a:prstGeom>
          <a:noFill/>
          <a:ln>
            <a:noFill/>
          </a:ln>
        </p:spPr>
        <p:txBody>
          <a:bodyPr anchorCtr="0" anchor="ctr" bIns="321950" lIns="321950" spcFirstLastPara="1" rIns="321950" wrap="square" tIns="321950">
            <a:noAutofit/>
          </a:bodyPr>
          <a:lstStyle>
            <a:lvl1pPr lvl="0" algn="r">
              <a:buNone/>
              <a:defRPr sz="3500">
                <a:solidFill>
                  <a:schemeClr val="dk2"/>
                </a:solidFill>
              </a:defRPr>
            </a:lvl1pPr>
            <a:lvl2pPr lvl="1" algn="r">
              <a:buNone/>
              <a:defRPr sz="3500">
                <a:solidFill>
                  <a:schemeClr val="dk2"/>
                </a:solidFill>
              </a:defRPr>
            </a:lvl2pPr>
            <a:lvl3pPr lvl="2" algn="r">
              <a:buNone/>
              <a:defRPr sz="3500">
                <a:solidFill>
                  <a:schemeClr val="dk2"/>
                </a:solidFill>
              </a:defRPr>
            </a:lvl3pPr>
            <a:lvl4pPr lvl="3" algn="r">
              <a:buNone/>
              <a:defRPr sz="3500">
                <a:solidFill>
                  <a:schemeClr val="dk2"/>
                </a:solidFill>
              </a:defRPr>
            </a:lvl4pPr>
            <a:lvl5pPr lvl="4" algn="r">
              <a:buNone/>
              <a:defRPr sz="3500">
                <a:solidFill>
                  <a:schemeClr val="dk2"/>
                </a:solidFill>
              </a:defRPr>
            </a:lvl5pPr>
            <a:lvl6pPr lvl="5" algn="r">
              <a:buNone/>
              <a:defRPr sz="3500">
                <a:solidFill>
                  <a:schemeClr val="dk2"/>
                </a:solidFill>
              </a:defRPr>
            </a:lvl6pPr>
            <a:lvl7pPr lvl="6" algn="r">
              <a:buNone/>
              <a:defRPr sz="3500">
                <a:solidFill>
                  <a:schemeClr val="dk2"/>
                </a:solidFill>
              </a:defRPr>
            </a:lvl7pPr>
            <a:lvl8pPr lvl="7" algn="r">
              <a:buNone/>
              <a:defRPr sz="3500">
                <a:solidFill>
                  <a:schemeClr val="dk2"/>
                </a:solidFill>
              </a:defRPr>
            </a:lvl8pPr>
            <a:lvl9pPr lvl="8" algn="r">
              <a:buNone/>
              <a:defRPr sz="35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gif"/><Relationship Id="rId5" Type="http://schemas.openxmlformats.org/officeDocument/2006/relationships/image" Target="../media/image6.png"/><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p:nvPr/>
        </p:nvSpPr>
        <p:spPr>
          <a:xfrm>
            <a:off x="25" y="0"/>
            <a:ext cx="21396900" cy="4629000"/>
          </a:xfrm>
          <a:prstGeom prst="rect">
            <a:avLst/>
          </a:prstGeom>
          <a:solidFill>
            <a:srgbClr val="BF2F38"/>
          </a:solidFill>
          <a:ln cap="flat" cmpd="sng" w="9525">
            <a:solidFill>
              <a:srgbClr val="BF2F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5" name="Google Shape;55;p13"/>
          <p:cNvPicPr preferRelativeResize="0"/>
          <p:nvPr/>
        </p:nvPicPr>
        <p:blipFill>
          <a:blip r:embed="rId3">
            <a:alphaModFix/>
          </a:blip>
          <a:stretch>
            <a:fillRect/>
          </a:stretch>
        </p:blipFill>
        <p:spPr>
          <a:xfrm>
            <a:off x="17080105" y="10"/>
            <a:ext cx="3999320" cy="4363665"/>
          </a:xfrm>
          <a:prstGeom prst="rect">
            <a:avLst/>
          </a:prstGeom>
          <a:noFill/>
          <a:ln>
            <a:noFill/>
          </a:ln>
        </p:spPr>
      </p:pic>
      <p:sp>
        <p:nvSpPr>
          <p:cNvPr id="56" name="Google Shape;56;p13"/>
          <p:cNvSpPr txBox="1"/>
          <p:nvPr/>
        </p:nvSpPr>
        <p:spPr>
          <a:xfrm>
            <a:off x="672325" y="599213"/>
            <a:ext cx="17558700" cy="376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600">
                <a:solidFill>
                  <a:srgbClr val="FFFFFF"/>
                </a:solidFill>
                <a:latin typeface="Lato"/>
                <a:ea typeface="Lato"/>
                <a:cs typeface="Lato"/>
                <a:sym typeface="Lato"/>
              </a:rPr>
              <a:t>DeepTrader: A Deep Learning Approach For Training An Automated Trading Agent</a:t>
            </a:r>
            <a:endParaRPr sz="5600">
              <a:solidFill>
                <a:srgbClr val="FFFFFF"/>
              </a:solidFill>
              <a:latin typeface="Lato"/>
              <a:ea typeface="Lato"/>
              <a:cs typeface="Lato"/>
              <a:sym typeface="Lato"/>
            </a:endParaRPr>
          </a:p>
          <a:p>
            <a:pPr indent="0" lvl="0" marL="0" rtl="0" algn="l">
              <a:spcBef>
                <a:spcPts val="0"/>
              </a:spcBef>
              <a:spcAft>
                <a:spcPts val="0"/>
              </a:spcAft>
              <a:buNone/>
            </a:pPr>
            <a:r>
              <a:t/>
            </a:r>
            <a:endParaRPr sz="3600">
              <a:solidFill>
                <a:srgbClr val="FFFFFF"/>
              </a:solidFill>
              <a:latin typeface="Lato"/>
              <a:ea typeface="Lato"/>
              <a:cs typeface="Lato"/>
              <a:sym typeface="Lato"/>
            </a:endParaRPr>
          </a:p>
          <a:p>
            <a:pPr indent="0" lvl="0" marL="0" rtl="0" algn="l">
              <a:spcBef>
                <a:spcPts val="0"/>
              </a:spcBef>
              <a:spcAft>
                <a:spcPts val="0"/>
              </a:spcAft>
              <a:buNone/>
            </a:pPr>
            <a:r>
              <a:rPr lang="en" sz="3600">
                <a:solidFill>
                  <a:srgbClr val="FFFFFF"/>
                </a:solidFill>
                <a:latin typeface="Lato"/>
                <a:ea typeface="Lato"/>
                <a:cs typeface="Lato"/>
                <a:sym typeface="Lato"/>
              </a:rPr>
              <a:t>Aaron Wray, supervised by Pr. Dave Cliff</a:t>
            </a:r>
            <a:endParaRPr sz="3600">
              <a:solidFill>
                <a:srgbClr val="FFFFFF"/>
              </a:solidFill>
              <a:latin typeface="Lato"/>
              <a:ea typeface="Lato"/>
              <a:cs typeface="Lato"/>
              <a:sym typeface="Lato"/>
            </a:endParaRPr>
          </a:p>
          <a:p>
            <a:pPr indent="0" lvl="0" marL="0" rtl="0" algn="l">
              <a:spcBef>
                <a:spcPts val="0"/>
              </a:spcBef>
              <a:spcAft>
                <a:spcPts val="0"/>
              </a:spcAft>
              <a:buNone/>
            </a:pPr>
            <a:r>
              <a:rPr lang="en" sz="3600">
                <a:solidFill>
                  <a:srgbClr val="FFFFFF"/>
                </a:solidFill>
                <a:latin typeface="Lato"/>
                <a:ea typeface="Lato"/>
                <a:cs typeface="Lato"/>
                <a:sym typeface="Lato"/>
              </a:rPr>
              <a:t>University of Bristol, Department of Computer Science</a:t>
            </a:r>
            <a:endParaRPr sz="3600">
              <a:solidFill>
                <a:srgbClr val="FFFFFF"/>
              </a:solidFill>
              <a:latin typeface="Lato"/>
              <a:ea typeface="Lato"/>
              <a:cs typeface="Lato"/>
              <a:sym typeface="Lato"/>
            </a:endParaRPr>
          </a:p>
        </p:txBody>
      </p:sp>
      <p:sp>
        <p:nvSpPr>
          <p:cNvPr id="57" name="Google Shape;57;p13"/>
          <p:cNvSpPr/>
          <p:nvPr/>
        </p:nvSpPr>
        <p:spPr>
          <a:xfrm>
            <a:off x="672325" y="4934850"/>
            <a:ext cx="12604200" cy="4251600"/>
          </a:xfrm>
          <a:prstGeom prst="rect">
            <a:avLst/>
          </a:prstGeom>
          <a:solidFill>
            <a:srgbClr val="EDECEB"/>
          </a:solidFill>
          <a:ln cap="flat" cmpd="sng" w="28575">
            <a:solidFill>
              <a:srgbClr val="BABAB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4800">
              <a:solidFill>
                <a:srgbClr val="666666"/>
              </a:solidFill>
              <a:latin typeface="Lato"/>
              <a:ea typeface="Lato"/>
              <a:cs typeface="Lato"/>
              <a:sym typeface="Lato"/>
            </a:endParaRPr>
          </a:p>
          <a:p>
            <a:pPr indent="0" lvl="0" marL="0" rtl="0" algn="l">
              <a:spcBef>
                <a:spcPts val="0"/>
              </a:spcBef>
              <a:spcAft>
                <a:spcPts val="0"/>
              </a:spcAft>
              <a:buNone/>
            </a:pPr>
            <a:r>
              <a:rPr lang="en" sz="4800">
                <a:solidFill>
                  <a:srgbClr val="666666"/>
                </a:solidFill>
                <a:latin typeface="Lato"/>
                <a:ea typeface="Lato"/>
                <a:cs typeface="Lato"/>
                <a:sym typeface="Lato"/>
              </a:rPr>
              <a:t>Introduction</a:t>
            </a:r>
            <a:endParaRPr sz="4800">
              <a:solidFill>
                <a:srgbClr val="666666"/>
              </a:solidFill>
              <a:latin typeface="Lato"/>
              <a:ea typeface="Lato"/>
              <a:cs typeface="Lato"/>
              <a:sym typeface="Lato"/>
            </a:endParaRPr>
          </a:p>
          <a:p>
            <a:pPr indent="0" lvl="0" marL="0" rtl="0" algn="l">
              <a:spcBef>
                <a:spcPts val="0"/>
              </a:spcBef>
              <a:spcAft>
                <a:spcPts val="0"/>
              </a:spcAft>
              <a:buNone/>
            </a:pPr>
            <a:r>
              <a:t/>
            </a:r>
            <a:endParaRPr sz="2400">
              <a:solidFill>
                <a:srgbClr val="666666"/>
              </a:solidFill>
              <a:latin typeface="Lato"/>
              <a:ea typeface="Lato"/>
              <a:cs typeface="Lato"/>
              <a:sym typeface="Lato"/>
            </a:endParaRPr>
          </a:p>
          <a:p>
            <a:pPr indent="0" lvl="0" marL="0" rtl="0" algn="l">
              <a:spcBef>
                <a:spcPts val="0"/>
              </a:spcBef>
              <a:spcAft>
                <a:spcPts val="0"/>
              </a:spcAft>
              <a:buNone/>
            </a:pPr>
            <a:r>
              <a:rPr lang="en" sz="2400">
                <a:solidFill>
                  <a:srgbClr val="666666"/>
                </a:solidFill>
                <a:latin typeface="Lato"/>
                <a:ea typeface="Lato"/>
                <a:cs typeface="Lato"/>
                <a:sym typeface="Lato"/>
              </a:rPr>
              <a:t>Over the past 20 years, a number of resea</a:t>
            </a:r>
            <a:r>
              <a:rPr lang="en" sz="2400">
                <a:solidFill>
                  <a:srgbClr val="666666"/>
                </a:solidFill>
                <a:latin typeface="Lato"/>
                <a:ea typeface="Lato"/>
                <a:cs typeface="Lato"/>
                <a:sym typeface="Lato"/>
              </a:rPr>
              <a:t>r</a:t>
            </a:r>
            <a:r>
              <a:rPr lang="en" sz="2400">
                <a:solidFill>
                  <a:srgbClr val="666666"/>
                </a:solidFill>
                <a:latin typeface="Lato"/>
                <a:ea typeface="Lato"/>
                <a:cs typeface="Lato"/>
                <a:sym typeface="Lato"/>
              </a:rPr>
              <a:t>chers in industrial and academic research labs around the world have proposed adaptive algorithms for trading, buying and selling  in financial exchanges.</a:t>
            </a:r>
            <a:endParaRPr sz="2400">
              <a:solidFill>
                <a:srgbClr val="666666"/>
              </a:solidFill>
              <a:latin typeface="Lato"/>
              <a:ea typeface="Lato"/>
              <a:cs typeface="Lato"/>
              <a:sym typeface="Lato"/>
            </a:endParaRPr>
          </a:p>
          <a:p>
            <a:pPr indent="0" lvl="0" marL="0" rtl="0" algn="l">
              <a:spcBef>
                <a:spcPts val="0"/>
              </a:spcBef>
              <a:spcAft>
                <a:spcPts val="0"/>
              </a:spcAft>
              <a:buNone/>
            </a:pPr>
            <a:r>
              <a:t/>
            </a:r>
            <a:endParaRPr sz="2400">
              <a:solidFill>
                <a:srgbClr val="666666"/>
              </a:solidFill>
              <a:latin typeface="Lato"/>
              <a:ea typeface="Lato"/>
              <a:cs typeface="Lato"/>
              <a:sym typeface="Lato"/>
            </a:endParaRPr>
          </a:p>
          <a:p>
            <a:pPr indent="0" lvl="0" marL="0" rtl="0" algn="l">
              <a:spcBef>
                <a:spcPts val="0"/>
              </a:spcBef>
              <a:spcAft>
                <a:spcPts val="0"/>
              </a:spcAft>
              <a:buNone/>
            </a:pPr>
            <a:r>
              <a:rPr lang="en" sz="2400">
                <a:solidFill>
                  <a:srgbClr val="666666"/>
                </a:solidFill>
                <a:latin typeface="Lato"/>
                <a:ea typeface="Lato"/>
                <a:cs typeface="Lato"/>
                <a:sym typeface="Lato"/>
              </a:rPr>
              <a:t>Trading algorithms or agents implement specific strategies, and an adaptive algorithm typically uses techniques from statistical machine learning to alter its responses to future market events on the basis of its past experience in the market. </a:t>
            </a:r>
            <a:endParaRPr sz="2400">
              <a:solidFill>
                <a:srgbClr val="666666"/>
              </a:solidFill>
              <a:latin typeface="Lato"/>
              <a:ea typeface="Lato"/>
              <a:cs typeface="Lato"/>
              <a:sym typeface="Lato"/>
            </a:endParaRPr>
          </a:p>
          <a:p>
            <a:pPr indent="0" lvl="0" marL="0" rtl="0" algn="l">
              <a:spcBef>
                <a:spcPts val="0"/>
              </a:spcBef>
              <a:spcAft>
                <a:spcPts val="0"/>
              </a:spcAft>
              <a:buNone/>
            </a:pPr>
            <a:r>
              <a:t/>
            </a:r>
            <a:endParaRPr sz="3000">
              <a:solidFill>
                <a:srgbClr val="666666"/>
              </a:solidFill>
              <a:latin typeface="Lato"/>
              <a:ea typeface="Lato"/>
              <a:cs typeface="Lato"/>
              <a:sym typeface="Lato"/>
            </a:endParaRPr>
          </a:p>
          <a:p>
            <a:pPr indent="0" lvl="0" marL="0" rtl="0" algn="l">
              <a:spcBef>
                <a:spcPts val="0"/>
              </a:spcBef>
              <a:spcAft>
                <a:spcPts val="0"/>
              </a:spcAft>
              <a:buNone/>
            </a:pPr>
            <a:r>
              <a:t/>
            </a:r>
            <a:endParaRPr sz="3000">
              <a:solidFill>
                <a:srgbClr val="666666"/>
              </a:solidFill>
              <a:latin typeface="Lato"/>
              <a:ea typeface="Lato"/>
              <a:cs typeface="Lato"/>
              <a:sym typeface="Lato"/>
            </a:endParaRPr>
          </a:p>
          <a:p>
            <a:pPr indent="0" lvl="0" marL="0" rtl="0" algn="l">
              <a:spcBef>
                <a:spcPts val="0"/>
              </a:spcBef>
              <a:spcAft>
                <a:spcPts val="0"/>
              </a:spcAft>
              <a:buNone/>
            </a:pPr>
            <a:r>
              <a:t/>
            </a:r>
            <a:endParaRPr sz="3000">
              <a:solidFill>
                <a:srgbClr val="666666"/>
              </a:solidFill>
              <a:latin typeface="Lato"/>
              <a:ea typeface="Lato"/>
              <a:cs typeface="Lato"/>
              <a:sym typeface="Lato"/>
            </a:endParaRPr>
          </a:p>
        </p:txBody>
      </p:sp>
      <p:sp>
        <p:nvSpPr>
          <p:cNvPr id="58" name="Google Shape;58;p13"/>
          <p:cNvSpPr/>
          <p:nvPr/>
        </p:nvSpPr>
        <p:spPr>
          <a:xfrm>
            <a:off x="672325" y="9475925"/>
            <a:ext cx="12604200" cy="7452000"/>
          </a:xfrm>
          <a:prstGeom prst="rect">
            <a:avLst/>
          </a:prstGeom>
          <a:solidFill>
            <a:srgbClr val="EDECEB"/>
          </a:solidFill>
          <a:ln cap="flat" cmpd="sng" w="28575">
            <a:solidFill>
              <a:srgbClr val="BABAB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rgbClr val="666666"/>
                </a:solidFill>
                <a:latin typeface="Lato"/>
                <a:ea typeface="Lato"/>
                <a:cs typeface="Lato"/>
                <a:sym typeface="Lato"/>
              </a:rPr>
              <a:t>Project Outline</a:t>
            </a:r>
            <a:endParaRPr sz="4800">
              <a:solidFill>
                <a:srgbClr val="666666"/>
              </a:solidFill>
              <a:latin typeface="Lato"/>
              <a:ea typeface="Lato"/>
              <a:cs typeface="Lato"/>
              <a:sym typeface="Lato"/>
            </a:endParaRPr>
          </a:p>
          <a:p>
            <a:pPr indent="0" lvl="0" marL="0" rtl="0" algn="l">
              <a:spcBef>
                <a:spcPts val="0"/>
              </a:spcBef>
              <a:spcAft>
                <a:spcPts val="0"/>
              </a:spcAft>
              <a:buNone/>
            </a:pPr>
            <a:r>
              <a:t/>
            </a:r>
            <a:endParaRPr sz="2400">
              <a:solidFill>
                <a:srgbClr val="666666"/>
              </a:solidFill>
              <a:latin typeface="Lato"/>
              <a:ea typeface="Lato"/>
              <a:cs typeface="Lato"/>
              <a:sym typeface="Lato"/>
            </a:endParaRPr>
          </a:p>
          <a:p>
            <a:pPr indent="0" lvl="0" marL="0" rtl="0" algn="l">
              <a:spcBef>
                <a:spcPts val="0"/>
              </a:spcBef>
              <a:spcAft>
                <a:spcPts val="0"/>
              </a:spcAft>
              <a:buNone/>
            </a:pPr>
            <a:r>
              <a:rPr lang="en" sz="2400">
                <a:solidFill>
                  <a:srgbClr val="666666"/>
                </a:solidFill>
                <a:latin typeface="Lato"/>
                <a:ea typeface="Lato"/>
                <a:cs typeface="Lato"/>
                <a:sym typeface="Lato"/>
              </a:rPr>
              <a:t>Almost all of the well-known trading algorithms within the public domain use traditional machine-learning or adaptive-control mechanisms and rely on only a small number of observable factors: typically they focus almost exclusively on the history of prices quoted in the market.</a:t>
            </a:r>
            <a:endParaRPr sz="2400">
              <a:solidFill>
                <a:srgbClr val="666666"/>
              </a:solidFill>
              <a:latin typeface="Lato"/>
              <a:ea typeface="Lato"/>
              <a:cs typeface="Lato"/>
              <a:sym typeface="Lato"/>
            </a:endParaRPr>
          </a:p>
          <a:p>
            <a:pPr indent="0" lvl="0" marL="0" rtl="0" algn="l">
              <a:spcBef>
                <a:spcPts val="0"/>
              </a:spcBef>
              <a:spcAft>
                <a:spcPts val="0"/>
              </a:spcAft>
              <a:buNone/>
            </a:pPr>
            <a:r>
              <a:t/>
            </a:r>
            <a:endParaRPr sz="2400">
              <a:solidFill>
                <a:srgbClr val="666666"/>
              </a:solidFill>
              <a:latin typeface="Lato"/>
              <a:ea typeface="Lato"/>
              <a:cs typeface="Lato"/>
              <a:sym typeface="Lato"/>
            </a:endParaRPr>
          </a:p>
          <a:p>
            <a:pPr indent="0" lvl="0" marL="0" rtl="0" algn="l">
              <a:spcBef>
                <a:spcPts val="0"/>
              </a:spcBef>
              <a:spcAft>
                <a:spcPts val="0"/>
              </a:spcAft>
              <a:buNone/>
            </a:pPr>
            <a:r>
              <a:rPr lang="en" sz="2400">
                <a:solidFill>
                  <a:srgbClr val="666666"/>
                </a:solidFill>
                <a:latin typeface="Lato"/>
                <a:ea typeface="Lato"/>
                <a:cs typeface="Lato"/>
                <a:sym typeface="Lato"/>
              </a:rPr>
              <a:t>This project explores the use of</a:t>
            </a:r>
            <a:r>
              <a:rPr lang="en" sz="2400">
                <a:solidFill>
                  <a:srgbClr val="980000"/>
                </a:solidFill>
                <a:latin typeface="Lato"/>
                <a:ea typeface="Lato"/>
                <a:cs typeface="Lato"/>
                <a:sym typeface="Lato"/>
              </a:rPr>
              <a:t> Deep Learning Neural Networks</a:t>
            </a:r>
            <a:r>
              <a:rPr lang="en" sz="2400">
                <a:solidFill>
                  <a:srgbClr val="666666"/>
                </a:solidFill>
                <a:latin typeface="Lato"/>
                <a:ea typeface="Lato"/>
                <a:cs typeface="Lato"/>
                <a:sym typeface="Lato"/>
              </a:rPr>
              <a:t> (</a:t>
            </a:r>
            <a:r>
              <a:rPr lang="en" sz="2400">
                <a:solidFill>
                  <a:srgbClr val="980000"/>
                </a:solidFill>
                <a:latin typeface="Lato"/>
                <a:ea typeface="Lato"/>
                <a:cs typeface="Lato"/>
                <a:sym typeface="Lato"/>
              </a:rPr>
              <a:t>DLNNs</a:t>
            </a:r>
            <a:r>
              <a:rPr lang="en" sz="2400">
                <a:solidFill>
                  <a:srgbClr val="666666"/>
                </a:solidFill>
                <a:latin typeface="Lato"/>
                <a:ea typeface="Lato"/>
                <a:cs typeface="Lato"/>
                <a:sym typeface="Lato"/>
              </a:rPr>
              <a:t>) to train an automated trader to trade on a </a:t>
            </a:r>
            <a:r>
              <a:rPr lang="en" sz="2400">
                <a:solidFill>
                  <a:srgbClr val="980000"/>
                </a:solidFill>
                <a:latin typeface="Lato"/>
                <a:ea typeface="Lato"/>
                <a:cs typeface="Lato"/>
                <a:sym typeface="Lato"/>
              </a:rPr>
              <a:t>continuous double auction </a:t>
            </a:r>
            <a:r>
              <a:rPr lang="en" sz="2400">
                <a:solidFill>
                  <a:srgbClr val="666666"/>
                </a:solidFill>
                <a:latin typeface="Lato"/>
                <a:ea typeface="Lato"/>
                <a:cs typeface="Lato"/>
                <a:sym typeface="Lato"/>
              </a:rPr>
              <a:t>(</a:t>
            </a:r>
            <a:r>
              <a:rPr lang="en" sz="2400">
                <a:solidFill>
                  <a:srgbClr val="980000"/>
                </a:solidFill>
                <a:latin typeface="Lato"/>
                <a:ea typeface="Lato"/>
                <a:cs typeface="Lato"/>
                <a:sym typeface="Lato"/>
              </a:rPr>
              <a:t>CDA</a:t>
            </a:r>
            <a:r>
              <a:rPr lang="en" sz="2400">
                <a:solidFill>
                  <a:srgbClr val="666666"/>
                </a:solidFill>
                <a:latin typeface="Lato"/>
                <a:ea typeface="Lato"/>
                <a:cs typeface="Lato"/>
                <a:sym typeface="Lato"/>
              </a:rPr>
              <a:t>) that uses a </a:t>
            </a:r>
            <a:r>
              <a:rPr lang="en" sz="2400">
                <a:solidFill>
                  <a:srgbClr val="980000"/>
                </a:solidFill>
                <a:latin typeface="Lato"/>
                <a:ea typeface="Lato"/>
                <a:cs typeface="Lato"/>
                <a:sym typeface="Lato"/>
              </a:rPr>
              <a:t>limit order book </a:t>
            </a:r>
            <a:r>
              <a:rPr lang="en" sz="2400">
                <a:solidFill>
                  <a:srgbClr val="666666"/>
                </a:solidFill>
                <a:latin typeface="Lato"/>
                <a:ea typeface="Lato"/>
                <a:cs typeface="Lato"/>
                <a:sym typeface="Lato"/>
              </a:rPr>
              <a:t>(</a:t>
            </a:r>
            <a:r>
              <a:rPr lang="en" sz="2400">
                <a:solidFill>
                  <a:srgbClr val="980000"/>
                </a:solidFill>
                <a:latin typeface="Lato"/>
                <a:ea typeface="Lato"/>
                <a:cs typeface="Lato"/>
                <a:sym typeface="Lato"/>
              </a:rPr>
              <a:t>LOB</a:t>
            </a:r>
            <a:r>
              <a:rPr lang="en" sz="2400">
                <a:solidFill>
                  <a:srgbClr val="666666"/>
                </a:solidFill>
                <a:latin typeface="Lato"/>
                <a:ea typeface="Lato"/>
                <a:cs typeface="Lato"/>
                <a:sym typeface="Lato"/>
              </a:rPr>
              <a:t>).</a:t>
            </a:r>
            <a:endParaRPr sz="2400">
              <a:solidFill>
                <a:srgbClr val="666666"/>
              </a:solidFill>
              <a:latin typeface="Lato"/>
              <a:ea typeface="Lato"/>
              <a:cs typeface="Lato"/>
              <a:sym typeface="Lato"/>
            </a:endParaRPr>
          </a:p>
          <a:p>
            <a:pPr indent="0" lvl="0" marL="0" rtl="0" algn="l">
              <a:spcBef>
                <a:spcPts val="0"/>
              </a:spcBef>
              <a:spcAft>
                <a:spcPts val="0"/>
              </a:spcAft>
              <a:buNone/>
            </a:pPr>
            <a:r>
              <a:t/>
            </a:r>
            <a:endParaRPr sz="2400">
              <a:solidFill>
                <a:srgbClr val="666666"/>
              </a:solidFill>
              <a:latin typeface="Lato"/>
              <a:ea typeface="Lato"/>
              <a:cs typeface="Lato"/>
              <a:sym typeface="Lato"/>
            </a:endParaRPr>
          </a:p>
          <a:p>
            <a:pPr indent="0" lvl="0" marL="0" rtl="0" algn="l">
              <a:spcBef>
                <a:spcPts val="0"/>
              </a:spcBef>
              <a:spcAft>
                <a:spcPts val="0"/>
              </a:spcAft>
              <a:buNone/>
            </a:pPr>
            <a:r>
              <a:rPr lang="en" sz="2400">
                <a:solidFill>
                  <a:srgbClr val="666666"/>
                </a:solidFill>
                <a:latin typeface="Lato"/>
                <a:ea typeface="Lato"/>
                <a:cs typeface="Lato"/>
                <a:sym typeface="Lato"/>
              </a:rPr>
              <a:t> A complete </a:t>
            </a:r>
            <a:r>
              <a:rPr lang="en" sz="2400">
                <a:solidFill>
                  <a:srgbClr val="980000"/>
                </a:solidFill>
                <a:latin typeface="Lato"/>
                <a:ea typeface="Lato"/>
                <a:cs typeface="Lato"/>
                <a:sym typeface="Lato"/>
              </a:rPr>
              <a:t>LOB</a:t>
            </a:r>
            <a:r>
              <a:rPr lang="en" sz="2400">
                <a:solidFill>
                  <a:srgbClr val="666666"/>
                </a:solidFill>
                <a:latin typeface="Lato"/>
                <a:ea typeface="Lato"/>
                <a:cs typeface="Lato"/>
                <a:sym typeface="Lato"/>
              </a:rPr>
              <a:t> provides a lot of information such as of the quantities supplied or demanded at each price, and extended time series information on past bids and offers, which most algorithms tend to ignore.  The aim of the project is to utilize all information provided by the </a:t>
            </a:r>
            <a:r>
              <a:rPr lang="en" sz="2400">
                <a:solidFill>
                  <a:srgbClr val="980000"/>
                </a:solidFill>
                <a:latin typeface="Lato"/>
                <a:ea typeface="Lato"/>
                <a:cs typeface="Lato"/>
                <a:sym typeface="Lato"/>
              </a:rPr>
              <a:t>LOB </a:t>
            </a:r>
            <a:r>
              <a:rPr lang="en" sz="2400">
                <a:solidFill>
                  <a:srgbClr val="666666"/>
                </a:solidFill>
                <a:latin typeface="Lato"/>
                <a:ea typeface="Lato"/>
                <a:cs typeface="Lato"/>
                <a:sym typeface="Lato"/>
              </a:rPr>
              <a:t>to produce a new trader.</a:t>
            </a:r>
            <a:endParaRPr sz="2400">
              <a:solidFill>
                <a:srgbClr val="666666"/>
              </a:solidFill>
              <a:latin typeface="Lato"/>
              <a:ea typeface="Lato"/>
              <a:cs typeface="Lato"/>
              <a:sym typeface="Lato"/>
            </a:endParaRPr>
          </a:p>
          <a:p>
            <a:pPr indent="0" lvl="0" marL="0" rtl="0" algn="l">
              <a:spcBef>
                <a:spcPts val="0"/>
              </a:spcBef>
              <a:spcAft>
                <a:spcPts val="0"/>
              </a:spcAft>
              <a:buNone/>
            </a:pPr>
            <a:r>
              <a:t/>
            </a:r>
            <a:endParaRPr sz="2400">
              <a:solidFill>
                <a:srgbClr val="666666"/>
              </a:solidFill>
              <a:latin typeface="Lato"/>
              <a:ea typeface="Lato"/>
              <a:cs typeface="Lato"/>
              <a:sym typeface="Lato"/>
            </a:endParaRPr>
          </a:p>
          <a:p>
            <a:pPr indent="0" lvl="0" marL="0" rtl="0" algn="l">
              <a:spcBef>
                <a:spcPts val="0"/>
              </a:spcBef>
              <a:spcAft>
                <a:spcPts val="0"/>
              </a:spcAft>
              <a:buNone/>
            </a:pPr>
            <a:r>
              <a:rPr lang="en" sz="2400">
                <a:solidFill>
                  <a:srgbClr val="666666"/>
                </a:solidFill>
                <a:latin typeface="Lato"/>
                <a:ea typeface="Lato"/>
                <a:cs typeface="Lato"/>
                <a:sym typeface="Lato"/>
              </a:rPr>
              <a:t>The  </a:t>
            </a:r>
            <a:r>
              <a:rPr lang="en" sz="2400">
                <a:solidFill>
                  <a:srgbClr val="980000"/>
                </a:solidFill>
                <a:latin typeface="Lato"/>
                <a:ea typeface="Lato"/>
                <a:cs typeface="Lato"/>
                <a:sym typeface="Lato"/>
              </a:rPr>
              <a:t>Bristol Stock Exchange</a:t>
            </a:r>
            <a:r>
              <a:rPr lang="en" sz="2400">
                <a:solidFill>
                  <a:srgbClr val="666666"/>
                </a:solidFill>
                <a:latin typeface="Lato"/>
                <a:ea typeface="Lato"/>
                <a:cs typeface="Lato"/>
                <a:sym typeface="Lato"/>
              </a:rPr>
              <a:t> (</a:t>
            </a:r>
            <a:r>
              <a:rPr lang="en" sz="2400">
                <a:solidFill>
                  <a:srgbClr val="980000"/>
                </a:solidFill>
                <a:latin typeface="Lato"/>
                <a:ea typeface="Lato"/>
                <a:cs typeface="Lato"/>
                <a:sym typeface="Lato"/>
              </a:rPr>
              <a:t>BSE</a:t>
            </a:r>
            <a:r>
              <a:rPr lang="en" sz="2400">
                <a:solidFill>
                  <a:srgbClr val="666666"/>
                </a:solidFill>
                <a:latin typeface="Lato"/>
                <a:ea typeface="Lato"/>
                <a:cs typeface="Lato"/>
                <a:sym typeface="Lato"/>
              </a:rPr>
              <a:t>) is an accurate simulation of a </a:t>
            </a:r>
            <a:r>
              <a:rPr lang="en" sz="2400">
                <a:solidFill>
                  <a:srgbClr val="980000"/>
                </a:solidFill>
                <a:latin typeface="Lato"/>
                <a:ea typeface="Lato"/>
                <a:cs typeface="Lato"/>
                <a:sym typeface="Lato"/>
              </a:rPr>
              <a:t>CDA</a:t>
            </a:r>
            <a:r>
              <a:rPr lang="en" sz="2400">
                <a:solidFill>
                  <a:srgbClr val="666666"/>
                </a:solidFill>
                <a:latin typeface="Lato"/>
                <a:ea typeface="Lato"/>
                <a:cs typeface="Lato"/>
                <a:sym typeface="Lato"/>
              </a:rPr>
              <a:t>-based </a:t>
            </a:r>
            <a:r>
              <a:rPr lang="en" sz="2400">
                <a:solidFill>
                  <a:srgbClr val="980000"/>
                </a:solidFill>
                <a:latin typeface="Lato"/>
                <a:ea typeface="Lato"/>
                <a:cs typeface="Lato"/>
                <a:sym typeface="Lato"/>
              </a:rPr>
              <a:t>LOB</a:t>
            </a:r>
            <a:r>
              <a:rPr lang="en" sz="2400">
                <a:solidFill>
                  <a:srgbClr val="666666"/>
                </a:solidFill>
                <a:latin typeface="Lato"/>
                <a:ea typeface="Lato"/>
                <a:cs typeface="Lato"/>
                <a:sym typeface="Lato"/>
              </a:rPr>
              <a:t> financial exchange and is used as a test bed for this project.</a:t>
            </a:r>
            <a:endParaRPr sz="3000">
              <a:solidFill>
                <a:srgbClr val="666666"/>
              </a:solidFill>
              <a:latin typeface="Lato"/>
              <a:ea typeface="Lato"/>
              <a:cs typeface="Lato"/>
              <a:sym typeface="Lato"/>
            </a:endParaRPr>
          </a:p>
          <a:p>
            <a:pPr indent="0" lvl="0" marL="0" rtl="0" algn="l">
              <a:spcBef>
                <a:spcPts val="0"/>
              </a:spcBef>
              <a:spcAft>
                <a:spcPts val="0"/>
              </a:spcAft>
              <a:buNone/>
            </a:pPr>
            <a:r>
              <a:t/>
            </a:r>
            <a:endParaRPr sz="3000">
              <a:solidFill>
                <a:srgbClr val="666666"/>
              </a:solidFill>
              <a:latin typeface="Lato"/>
              <a:ea typeface="Lato"/>
              <a:cs typeface="Lato"/>
              <a:sym typeface="Lato"/>
            </a:endParaRPr>
          </a:p>
        </p:txBody>
      </p:sp>
      <p:graphicFrame>
        <p:nvGraphicFramePr>
          <p:cNvPr id="59" name="Google Shape;59;p13"/>
          <p:cNvGraphicFramePr/>
          <p:nvPr/>
        </p:nvGraphicFramePr>
        <p:xfrm>
          <a:off x="13683425" y="4934850"/>
          <a:ext cx="3000000" cy="3000000"/>
        </p:xfrm>
        <a:graphic>
          <a:graphicData uri="http://schemas.openxmlformats.org/drawingml/2006/table">
            <a:tbl>
              <a:tblPr>
                <a:noFill/>
                <a:tableStyleId>{6099D509-4954-4E23-9233-9497B67FF767}</a:tableStyleId>
              </a:tblPr>
              <a:tblGrid>
                <a:gridCol w="1841750"/>
                <a:gridCol w="1476750"/>
                <a:gridCol w="1476750"/>
                <a:gridCol w="2377100"/>
              </a:tblGrid>
              <a:tr h="563850">
                <a:tc gridSpan="2">
                  <a:txBody>
                    <a:bodyPr/>
                    <a:lstStyle/>
                    <a:p>
                      <a:pPr indent="0" lvl="0" marL="0" rtl="0" algn="ctr">
                        <a:spcBef>
                          <a:spcPts val="0"/>
                        </a:spcBef>
                        <a:spcAft>
                          <a:spcPts val="0"/>
                        </a:spcAft>
                        <a:buNone/>
                      </a:pPr>
                      <a:r>
                        <a:rPr lang="en" sz="3000" u="sng">
                          <a:solidFill>
                            <a:srgbClr val="980000"/>
                          </a:solidFill>
                          <a:latin typeface="Lato"/>
                          <a:ea typeface="Lato"/>
                          <a:cs typeface="Lato"/>
                          <a:sym typeface="Lato"/>
                        </a:rPr>
                        <a:t>Bids</a:t>
                      </a:r>
                      <a:endParaRPr sz="3000" u="sng">
                        <a:solidFill>
                          <a:srgbClr val="980000"/>
                        </a:solidFill>
                        <a:latin typeface="Lato"/>
                        <a:ea typeface="Lato"/>
                        <a:cs typeface="Lato"/>
                        <a:sym typeface="Lato"/>
                      </a:endParaRPr>
                    </a:p>
                  </a:txBody>
                  <a:tcPr marT="91425" marB="91425" marR="91425" marL="91425">
                    <a:lnL cap="flat" cmpd="sng" w="76200">
                      <a:solidFill>
                        <a:srgbClr val="9E9E9E"/>
                      </a:solidFill>
                      <a:prstDash val="solid"/>
                      <a:round/>
                      <a:headEnd len="sm" w="sm" type="none"/>
                      <a:tailEnd len="sm" w="sm" type="none"/>
                    </a:lnL>
                    <a:lnR cap="flat" cmpd="sng" w="76200">
                      <a:solidFill>
                        <a:srgbClr val="9E9E9E"/>
                      </a:solidFill>
                      <a:prstDash val="solid"/>
                      <a:round/>
                      <a:headEnd len="sm" w="sm" type="none"/>
                      <a:tailEnd len="sm" w="sm" type="none"/>
                    </a:lnR>
                    <a:lnT cap="flat" cmpd="sng" w="76200">
                      <a:solidFill>
                        <a:srgbClr val="9E9E9E"/>
                      </a:solidFill>
                      <a:prstDash val="solid"/>
                      <a:round/>
                      <a:headEnd len="sm" w="sm" type="none"/>
                      <a:tailEnd len="sm" w="sm" type="none"/>
                    </a:lnT>
                    <a:lnB cap="flat" cmpd="sng" w="76200">
                      <a:solidFill>
                        <a:srgbClr val="9E9E9E"/>
                      </a:solidFill>
                      <a:prstDash val="solid"/>
                      <a:round/>
                      <a:headEnd len="sm" w="sm" type="none"/>
                      <a:tailEnd len="sm" w="sm" type="none"/>
                    </a:lnB>
                  </a:tcPr>
                </a:tc>
                <a:tc hMerge="1"/>
                <a:tc gridSpan="2">
                  <a:txBody>
                    <a:bodyPr/>
                    <a:lstStyle/>
                    <a:p>
                      <a:pPr indent="0" lvl="0" marL="0" rtl="0" algn="ctr">
                        <a:spcBef>
                          <a:spcPts val="0"/>
                        </a:spcBef>
                        <a:spcAft>
                          <a:spcPts val="0"/>
                        </a:spcAft>
                        <a:buNone/>
                      </a:pPr>
                      <a:r>
                        <a:rPr lang="en" sz="3000" u="sng">
                          <a:solidFill>
                            <a:srgbClr val="980000"/>
                          </a:solidFill>
                          <a:latin typeface="Lato"/>
                          <a:ea typeface="Lato"/>
                          <a:cs typeface="Lato"/>
                          <a:sym typeface="Lato"/>
                        </a:rPr>
                        <a:t>Asks</a:t>
                      </a:r>
                      <a:endParaRPr sz="3000" u="sng">
                        <a:solidFill>
                          <a:srgbClr val="980000"/>
                        </a:solidFill>
                        <a:latin typeface="Lato"/>
                        <a:ea typeface="Lato"/>
                        <a:cs typeface="Lato"/>
                        <a:sym typeface="Lato"/>
                      </a:endParaRPr>
                    </a:p>
                  </a:txBody>
                  <a:tcPr marT="91425" marB="91425" marR="91425" marL="91425">
                    <a:lnL cap="flat" cmpd="sng" w="76200">
                      <a:solidFill>
                        <a:srgbClr val="9E9E9E"/>
                      </a:solidFill>
                      <a:prstDash val="solid"/>
                      <a:round/>
                      <a:headEnd len="sm" w="sm" type="none"/>
                      <a:tailEnd len="sm" w="sm" type="none"/>
                    </a:lnL>
                    <a:lnR cap="flat" cmpd="sng" w="76200">
                      <a:solidFill>
                        <a:srgbClr val="9E9E9E"/>
                      </a:solidFill>
                      <a:prstDash val="solid"/>
                      <a:round/>
                      <a:headEnd len="sm" w="sm" type="none"/>
                      <a:tailEnd len="sm" w="sm" type="none"/>
                    </a:lnR>
                    <a:lnT cap="flat" cmpd="sng" w="76200">
                      <a:solidFill>
                        <a:srgbClr val="9E9E9E"/>
                      </a:solidFill>
                      <a:prstDash val="solid"/>
                      <a:round/>
                      <a:headEnd len="sm" w="sm" type="none"/>
                      <a:tailEnd len="sm" w="sm" type="none"/>
                    </a:lnT>
                    <a:lnB cap="flat" cmpd="sng" w="76200">
                      <a:solidFill>
                        <a:srgbClr val="9E9E9E"/>
                      </a:solidFill>
                      <a:prstDash val="solid"/>
                      <a:round/>
                      <a:headEnd len="sm" w="sm" type="none"/>
                      <a:tailEnd len="sm" w="sm" type="none"/>
                    </a:lnB>
                  </a:tcPr>
                </a:tc>
                <a:tc hMerge="1"/>
              </a:tr>
              <a:tr h="640725">
                <a:tc>
                  <a:txBody>
                    <a:bodyPr/>
                    <a:lstStyle/>
                    <a:p>
                      <a:pPr indent="0" lvl="0" marL="0" rtl="0" algn="r">
                        <a:spcBef>
                          <a:spcPts val="0"/>
                        </a:spcBef>
                        <a:spcAft>
                          <a:spcPts val="0"/>
                        </a:spcAft>
                        <a:buNone/>
                      </a:pPr>
                      <a:r>
                        <a:rPr lang="en" sz="3000">
                          <a:solidFill>
                            <a:srgbClr val="666666"/>
                          </a:solidFill>
                          <a:latin typeface="Lato"/>
                          <a:ea typeface="Lato"/>
                          <a:cs typeface="Lato"/>
                          <a:sym typeface="Lato"/>
                        </a:rPr>
                        <a:t>Quantity</a:t>
                      </a:r>
                      <a:endParaRPr sz="3000">
                        <a:solidFill>
                          <a:srgbClr val="666666"/>
                        </a:solidFill>
                        <a:latin typeface="Lato"/>
                        <a:ea typeface="Lato"/>
                        <a:cs typeface="Lato"/>
                        <a:sym typeface="Lato"/>
                      </a:endParaRPr>
                    </a:p>
                  </a:txBody>
                  <a:tcPr marT="91425" marB="91425" marR="91425" marL="91425">
                    <a:lnL cap="flat" cmpd="sng" w="76200">
                      <a:solidFill>
                        <a:srgbClr val="9E9E9E"/>
                      </a:solidFill>
                      <a:prstDash val="solid"/>
                      <a:round/>
                      <a:headEnd len="sm" w="sm" type="none"/>
                      <a:tailEnd len="sm" w="sm" type="none"/>
                    </a:lnL>
                    <a:lnR cap="flat" cmpd="sng" w="76200">
                      <a:solidFill>
                        <a:srgbClr val="9E9E9E"/>
                      </a:solidFill>
                      <a:prstDash val="solid"/>
                      <a:round/>
                      <a:headEnd len="sm" w="sm" type="none"/>
                      <a:tailEnd len="sm" w="sm" type="none"/>
                    </a:lnR>
                    <a:lnT cap="flat" cmpd="sng" w="76200">
                      <a:solidFill>
                        <a:srgbClr val="9E9E9E"/>
                      </a:solidFill>
                      <a:prstDash val="solid"/>
                      <a:round/>
                      <a:headEnd len="sm" w="sm" type="none"/>
                      <a:tailEnd len="sm" w="sm" type="none"/>
                    </a:lnT>
                    <a:lnB cap="flat" cmpd="sng" w="76200">
                      <a:solidFill>
                        <a:srgbClr val="9E9E9E"/>
                      </a:solidFill>
                      <a:prstDash val="solid"/>
                      <a:round/>
                      <a:headEnd len="sm" w="sm" type="none"/>
                      <a:tailEnd len="sm" w="sm" type="none"/>
                    </a:lnB>
                  </a:tcPr>
                </a:tc>
                <a:tc>
                  <a:txBody>
                    <a:bodyPr/>
                    <a:lstStyle/>
                    <a:p>
                      <a:pPr indent="0" lvl="0" marL="0" rtl="0" algn="r">
                        <a:spcBef>
                          <a:spcPts val="0"/>
                        </a:spcBef>
                        <a:spcAft>
                          <a:spcPts val="0"/>
                        </a:spcAft>
                        <a:buNone/>
                      </a:pPr>
                      <a:r>
                        <a:rPr lang="en" sz="3000">
                          <a:solidFill>
                            <a:srgbClr val="666666"/>
                          </a:solidFill>
                          <a:latin typeface="Lato"/>
                          <a:ea typeface="Lato"/>
                          <a:cs typeface="Lato"/>
                          <a:sym typeface="Lato"/>
                        </a:rPr>
                        <a:t>Price</a:t>
                      </a:r>
                      <a:endParaRPr sz="3000">
                        <a:solidFill>
                          <a:srgbClr val="666666"/>
                        </a:solidFill>
                        <a:latin typeface="Lato"/>
                        <a:ea typeface="Lato"/>
                        <a:cs typeface="Lato"/>
                        <a:sym typeface="Lato"/>
                      </a:endParaRPr>
                    </a:p>
                  </a:txBody>
                  <a:tcPr marT="91425" marB="91425" marR="91425" marL="91425">
                    <a:lnL cap="flat" cmpd="sng" w="76200">
                      <a:solidFill>
                        <a:srgbClr val="9E9E9E"/>
                      </a:solidFill>
                      <a:prstDash val="solid"/>
                      <a:round/>
                      <a:headEnd len="sm" w="sm" type="none"/>
                      <a:tailEnd len="sm" w="sm" type="none"/>
                    </a:lnL>
                    <a:lnR cap="flat" cmpd="sng" w="76200">
                      <a:solidFill>
                        <a:srgbClr val="9E9E9E"/>
                      </a:solidFill>
                      <a:prstDash val="solid"/>
                      <a:round/>
                      <a:headEnd len="sm" w="sm" type="none"/>
                      <a:tailEnd len="sm" w="sm" type="none"/>
                    </a:lnR>
                    <a:lnT cap="flat" cmpd="sng" w="76200">
                      <a:solidFill>
                        <a:srgbClr val="9E9E9E"/>
                      </a:solidFill>
                      <a:prstDash val="solid"/>
                      <a:round/>
                      <a:headEnd len="sm" w="sm" type="none"/>
                      <a:tailEnd len="sm" w="sm" type="none"/>
                    </a:lnT>
                    <a:lnB cap="flat" cmpd="sng" w="762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000">
                          <a:solidFill>
                            <a:srgbClr val="666666"/>
                          </a:solidFill>
                          <a:latin typeface="Lato"/>
                          <a:ea typeface="Lato"/>
                          <a:cs typeface="Lato"/>
                          <a:sym typeface="Lato"/>
                        </a:rPr>
                        <a:t>Price</a:t>
                      </a:r>
                      <a:endParaRPr sz="3000">
                        <a:solidFill>
                          <a:srgbClr val="666666"/>
                        </a:solidFill>
                        <a:latin typeface="Lato"/>
                        <a:ea typeface="Lato"/>
                        <a:cs typeface="Lato"/>
                        <a:sym typeface="Lato"/>
                      </a:endParaRPr>
                    </a:p>
                  </a:txBody>
                  <a:tcPr marT="91425" marB="91425" marR="91425" marL="91425">
                    <a:lnL cap="flat" cmpd="sng" w="76200">
                      <a:solidFill>
                        <a:srgbClr val="9E9E9E"/>
                      </a:solidFill>
                      <a:prstDash val="solid"/>
                      <a:round/>
                      <a:headEnd len="sm" w="sm" type="none"/>
                      <a:tailEnd len="sm" w="sm" type="none"/>
                    </a:lnL>
                    <a:lnR cap="flat" cmpd="sng" w="76200">
                      <a:solidFill>
                        <a:srgbClr val="9E9E9E"/>
                      </a:solidFill>
                      <a:prstDash val="solid"/>
                      <a:round/>
                      <a:headEnd len="sm" w="sm" type="none"/>
                      <a:tailEnd len="sm" w="sm" type="none"/>
                    </a:lnR>
                    <a:lnT cap="flat" cmpd="sng" w="76200">
                      <a:solidFill>
                        <a:srgbClr val="9E9E9E"/>
                      </a:solidFill>
                      <a:prstDash val="solid"/>
                      <a:round/>
                      <a:headEnd len="sm" w="sm" type="none"/>
                      <a:tailEnd len="sm" w="sm" type="none"/>
                    </a:lnT>
                    <a:lnB cap="flat" cmpd="sng" w="762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000">
                          <a:solidFill>
                            <a:srgbClr val="666666"/>
                          </a:solidFill>
                          <a:latin typeface="Lato"/>
                          <a:ea typeface="Lato"/>
                          <a:cs typeface="Lato"/>
                          <a:sym typeface="Lato"/>
                        </a:rPr>
                        <a:t>Quantity</a:t>
                      </a:r>
                      <a:endParaRPr sz="3000">
                        <a:solidFill>
                          <a:srgbClr val="666666"/>
                        </a:solidFill>
                        <a:latin typeface="Lato"/>
                        <a:ea typeface="Lato"/>
                        <a:cs typeface="Lato"/>
                        <a:sym typeface="Lato"/>
                      </a:endParaRPr>
                    </a:p>
                  </a:txBody>
                  <a:tcPr marT="91425" marB="91425" marR="91425" marL="91425">
                    <a:lnL cap="flat" cmpd="sng" w="76200">
                      <a:solidFill>
                        <a:srgbClr val="9E9E9E"/>
                      </a:solidFill>
                      <a:prstDash val="solid"/>
                      <a:round/>
                      <a:headEnd len="sm" w="sm" type="none"/>
                      <a:tailEnd len="sm" w="sm" type="none"/>
                    </a:lnL>
                    <a:lnR cap="flat" cmpd="sng" w="76200">
                      <a:solidFill>
                        <a:srgbClr val="9E9E9E"/>
                      </a:solidFill>
                      <a:prstDash val="solid"/>
                      <a:round/>
                      <a:headEnd len="sm" w="sm" type="none"/>
                      <a:tailEnd len="sm" w="sm" type="none"/>
                    </a:lnR>
                    <a:lnT cap="flat" cmpd="sng" w="76200">
                      <a:solidFill>
                        <a:srgbClr val="9E9E9E"/>
                      </a:solidFill>
                      <a:prstDash val="solid"/>
                      <a:round/>
                      <a:headEnd len="sm" w="sm" type="none"/>
                      <a:tailEnd len="sm" w="sm" type="none"/>
                    </a:lnT>
                    <a:lnB cap="flat" cmpd="sng" w="76200">
                      <a:solidFill>
                        <a:srgbClr val="9E9E9E"/>
                      </a:solidFill>
                      <a:prstDash val="solid"/>
                      <a:round/>
                      <a:headEnd len="sm" w="sm" type="none"/>
                      <a:tailEnd len="sm" w="sm" type="none"/>
                    </a:lnB>
                  </a:tcPr>
                </a:tc>
              </a:tr>
              <a:tr h="611025">
                <a:tc>
                  <a:txBody>
                    <a:bodyPr/>
                    <a:lstStyle/>
                    <a:p>
                      <a:pPr indent="0" lvl="0" marL="0" rtl="0" algn="r">
                        <a:spcBef>
                          <a:spcPts val="0"/>
                        </a:spcBef>
                        <a:spcAft>
                          <a:spcPts val="0"/>
                        </a:spcAft>
                        <a:buNone/>
                      </a:pPr>
                      <a:r>
                        <a:rPr lang="en" sz="3000">
                          <a:solidFill>
                            <a:srgbClr val="666666"/>
                          </a:solidFill>
                          <a:latin typeface="Lato"/>
                          <a:ea typeface="Lato"/>
                          <a:cs typeface="Lato"/>
                          <a:sym typeface="Lato"/>
                        </a:rPr>
                        <a:t>3</a:t>
                      </a:r>
                      <a:endParaRPr sz="3000">
                        <a:solidFill>
                          <a:srgbClr val="666666"/>
                        </a:solidFill>
                        <a:latin typeface="Lato"/>
                        <a:ea typeface="Lato"/>
                        <a:cs typeface="Lato"/>
                        <a:sym typeface="Lato"/>
                      </a:endParaRPr>
                    </a:p>
                  </a:txBody>
                  <a:tcPr marT="91425" marB="91425" marR="91425" marL="91425">
                    <a:lnL cap="flat" cmpd="sng" w="76200">
                      <a:solidFill>
                        <a:srgbClr val="9E9E9E"/>
                      </a:solidFill>
                      <a:prstDash val="solid"/>
                      <a:round/>
                      <a:headEnd len="sm" w="sm" type="none"/>
                      <a:tailEnd len="sm" w="sm" type="none"/>
                    </a:lnL>
                    <a:lnR cap="flat" cmpd="sng" w="76200">
                      <a:solidFill>
                        <a:srgbClr val="9E9E9E"/>
                      </a:solidFill>
                      <a:prstDash val="solid"/>
                      <a:round/>
                      <a:headEnd len="sm" w="sm" type="none"/>
                      <a:tailEnd len="sm" w="sm" type="none"/>
                    </a:lnR>
                    <a:lnT cap="flat" cmpd="sng" w="76200">
                      <a:solidFill>
                        <a:srgbClr val="9E9E9E"/>
                      </a:solidFill>
                      <a:prstDash val="solid"/>
                      <a:round/>
                      <a:headEnd len="sm" w="sm" type="none"/>
                      <a:tailEnd len="sm" w="sm" type="none"/>
                    </a:lnT>
                    <a:lnB cap="flat" cmpd="sng" w="76200">
                      <a:solidFill>
                        <a:srgbClr val="9E9E9E"/>
                      </a:solidFill>
                      <a:prstDash val="solid"/>
                      <a:round/>
                      <a:headEnd len="sm" w="sm" type="none"/>
                      <a:tailEnd len="sm" w="sm" type="none"/>
                    </a:lnB>
                  </a:tcPr>
                </a:tc>
                <a:tc>
                  <a:txBody>
                    <a:bodyPr/>
                    <a:lstStyle/>
                    <a:p>
                      <a:pPr indent="0" lvl="0" marL="0" rtl="0" algn="r">
                        <a:spcBef>
                          <a:spcPts val="0"/>
                        </a:spcBef>
                        <a:spcAft>
                          <a:spcPts val="0"/>
                        </a:spcAft>
                        <a:buNone/>
                      </a:pPr>
                      <a:r>
                        <a:rPr lang="en" sz="3000">
                          <a:solidFill>
                            <a:srgbClr val="666666"/>
                          </a:solidFill>
                          <a:latin typeface="Lato"/>
                          <a:ea typeface="Lato"/>
                          <a:cs typeface="Lato"/>
                          <a:sym typeface="Lato"/>
                        </a:rPr>
                        <a:t>£9.30 </a:t>
                      </a:r>
                      <a:endParaRPr sz="3000">
                        <a:solidFill>
                          <a:srgbClr val="666666"/>
                        </a:solidFill>
                        <a:latin typeface="Lato"/>
                        <a:ea typeface="Lato"/>
                        <a:cs typeface="Lato"/>
                        <a:sym typeface="Lato"/>
                      </a:endParaRPr>
                    </a:p>
                  </a:txBody>
                  <a:tcPr marT="91425" marB="91425" marR="91425" marL="91425">
                    <a:lnL cap="flat" cmpd="sng" w="76200">
                      <a:solidFill>
                        <a:srgbClr val="9E9E9E"/>
                      </a:solidFill>
                      <a:prstDash val="solid"/>
                      <a:round/>
                      <a:headEnd len="sm" w="sm" type="none"/>
                      <a:tailEnd len="sm" w="sm" type="none"/>
                    </a:lnL>
                    <a:lnR cap="flat" cmpd="sng" w="76200">
                      <a:solidFill>
                        <a:srgbClr val="9E9E9E"/>
                      </a:solidFill>
                      <a:prstDash val="solid"/>
                      <a:round/>
                      <a:headEnd len="sm" w="sm" type="none"/>
                      <a:tailEnd len="sm" w="sm" type="none"/>
                    </a:lnR>
                    <a:lnT cap="flat" cmpd="sng" w="76200">
                      <a:solidFill>
                        <a:srgbClr val="9E9E9E"/>
                      </a:solidFill>
                      <a:prstDash val="solid"/>
                      <a:round/>
                      <a:headEnd len="sm" w="sm" type="none"/>
                      <a:tailEnd len="sm" w="sm" type="none"/>
                    </a:lnT>
                    <a:lnB cap="flat" cmpd="sng" w="762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000">
                          <a:solidFill>
                            <a:srgbClr val="666666"/>
                          </a:solidFill>
                          <a:latin typeface="Lato"/>
                          <a:ea typeface="Lato"/>
                          <a:cs typeface="Lato"/>
                          <a:sym typeface="Lato"/>
                        </a:rPr>
                        <a:t>£10.90</a:t>
                      </a:r>
                      <a:endParaRPr sz="3000">
                        <a:solidFill>
                          <a:srgbClr val="666666"/>
                        </a:solidFill>
                        <a:latin typeface="Lato"/>
                        <a:ea typeface="Lato"/>
                        <a:cs typeface="Lato"/>
                        <a:sym typeface="Lato"/>
                      </a:endParaRPr>
                    </a:p>
                  </a:txBody>
                  <a:tcPr marT="91425" marB="91425" marR="91425" marL="91425">
                    <a:lnL cap="flat" cmpd="sng" w="76200">
                      <a:solidFill>
                        <a:srgbClr val="9E9E9E"/>
                      </a:solidFill>
                      <a:prstDash val="solid"/>
                      <a:round/>
                      <a:headEnd len="sm" w="sm" type="none"/>
                      <a:tailEnd len="sm" w="sm" type="none"/>
                    </a:lnL>
                    <a:lnR cap="flat" cmpd="sng" w="76200">
                      <a:solidFill>
                        <a:srgbClr val="9E9E9E"/>
                      </a:solidFill>
                      <a:prstDash val="solid"/>
                      <a:round/>
                      <a:headEnd len="sm" w="sm" type="none"/>
                      <a:tailEnd len="sm" w="sm" type="none"/>
                    </a:lnR>
                    <a:lnT cap="flat" cmpd="sng" w="76200">
                      <a:solidFill>
                        <a:srgbClr val="9E9E9E"/>
                      </a:solidFill>
                      <a:prstDash val="solid"/>
                      <a:round/>
                      <a:headEnd len="sm" w="sm" type="none"/>
                      <a:tailEnd len="sm" w="sm" type="none"/>
                    </a:lnT>
                    <a:lnB cap="flat" cmpd="sng" w="762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000">
                          <a:solidFill>
                            <a:srgbClr val="666666"/>
                          </a:solidFill>
                          <a:latin typeface="Lato"/>
                          <a:ea typeface="Lato"/>
                          <a:cs typeface="Lato"/>
                          <a:sym typeface="Lato"/>
                        </a:rPr>
                        <a:t>4</a:t>
                      </a:r>
                      <a:endParaRPr sz="3000">
                        <a:solidFill>
                          <a:srgbClr val="666666"/>
                        </a:solidFill>
                        <a:latin typeface="Lato"/>
                        <a:ea typeface="Lato"/>
                        <a:cs typeface="Lato"/>
                        <a:sym typeface="Lato"/>
                      </a:endParaRPr>
                    </a:p>
                  </a:txBody>
                  <a:tcPr marT="91425" marB="91425" marR="91425" marL="91425">
                    <a:lnL cap="flat" cmpd="sng" w="76200">
                      <a:solidFill>
                        <a:srgbClr val="9E9E9E"/>
                      </a:solidFill>
                      <a:prstDash val="solid"/>
                      <a:round/>
                      <a:headEnd len="sm" w="sm" type="none"/>
                      <a:tailEnd len="sm" w="sm" type="none"/>
                    </a:lnL>
                    <a:lnR cap="flat" cmpd="sng" w="76200">
                      <a:solidFill>
                        <a:srgbClr val="9E9E9E"/>
                      </a:solidFill>
                      <a:prstDash val="solid"/>
                      <a:round/>
                      <a:headEnd len="sm" w="sm" type="none"/>
                      <a:tailEnd len="sm" w="sm" type="none"/>
                    </a:lnR>
                    <a:lnT cap="flat" cmpd="sng" w="76200">
                      <a:solidFill>
                        <a:srgbClr val="9E9E9E"/>
                      </a:solidFill>
                      <a:prstDash val="solid"/>
                      <a:round/>
                      <a:headEnd len="sm" w="sm" type="none"/>
                      <a:tailEnd len="sm" w="sm" type="none"/>
                    </a:lnT>
                    <a:lnB cap="flat" cmpd="sng" w="76200">
                      <a:solidFill>
                        <a:srgbClr val="9E9E9E"/>
                      </a:solidFill>
                      <a:prstDash val="solid"/>
                      <a:round/>
                      <a:headEnd len="sm" w="sm" type="none"/>
                      <a:tailEnd len="sm" w="sm" type="none"/>
                    </a:lnB>
                  </a:tcPr>
                </a:tc>
              </a:tr>
              <a:tr h="651725">
                <a:tc>
                  <a:txBody>
                    <a:bodyPr/>
                    <a:lstStyle/>
                    <a:p>
                      <a:pPr indent="0" lvl="0" marL="0" rtl="0" algn="r">
                        <a:spcBef>
                          <a:spcPts val="0"/>
                        </a:spcBef>
                        <a:spcAft>
                          <a:spcPts val="0"/>
                        </a:spcAft>
                        <a:buNone/>
                      </a:pPr>
                      <a:r>
                        <a:rPr lang="en" sz="3000">
                          <a:solidFill>
                            <a:srgbClr val="666666"/>
                          </a:solidFill>
                          <a:latin typeface="Lato"/>
                          <a:ea typeface="Lato"/>
                          <a:cs typeface="Lato"/>
                          <a:sym typeface="Lato"/>
                        </a:rPr>
                        <a:t>2</a:t>
                      </a:r>
                      <a:endParaRPr sz="3000">
                        <a:solidFill>
                          <a:srgbClr val="666666"/>
                        </a:solidFill>
                        <a:latin typeface="Lato"/>
                        <a:ea typeface="Lato"/>
                        <a:cs typeface="Lato"/>
                        <a:sym typeface="Lato"/>
                      </a:endParaRPr>
                    </a:p>
                  </a:txBody>
                  <a:tcPr marT="91425" marB="91425" marR="91425" marL="91425">
                    <a:lnL cap="flat" cmpd="sng" w="76200">
                      <a:solidFill>
                        <a:srgbClr val="9E9E9E"/>
                      </a:solidFill>
                      <a:prstDash val="solid"/>
                      <a:round/>
                      <a:headEnd len="sm" w="sm" type="none"/>
                      <a:tailEnd len="sm" w="sm" type="none"/>
                    </a:lnL>
                    <a:lnR cap="flat" cmpd="sng" w="76200">
                      <a:solidFill>
                        <a:srgbClr val="9E9E9E"/>
                      </a:solidFill>
                      <a:prstDash val="solid"/>
                      <a:round/>
                      <a:headEnd len="sm" w="sm" type="none"/>
                      <a:tailEnd len="sm" w="sm" type="none"/>
                    </a:lnR>
                    <a:lnT cap="flat" cmpd="sng" w="76200">
                      <a:solidFill>
                        <a:srgbClr val="9E9E9E"/>
                      </a:solidFill>
                      <a:prstDash val="solid"/>
                      <a:round/>
                      <a:headEnd len="sm" w="sm" type="none"/>
                      <a:tailEnd len="sm" w="sm" type="none"/>
                    </a:lnT>
                    <a:lnB cap="flat" cmpd="sng" w="76200">
                      <a:solidFill>
                        <a:srgbClr val="9E9E9E"/>
                      </a:solidFill>
                      <a:prstDash val="solid"/>
                      <a:round/>
                      <a:headEnd len="sm" w="sm" type="none"/>
                      <a:tailEnd len="sm" w="sm" type="none"/>
                    </a:lnB>
                  </a:tcPr>
                </a:tc>
                <a:tc>
                  <a:txBody>
                    <a:bodyPr/>
                    <a:lstStyle/>
                    <a:p>
                      <a:pPr indent="0" lvl="0" marL="0" rtl="0" algn="r">
                        <a:spcBef>
                          <a:spcPts val="0"/>
                        </a:spcBef>
                        <a:spcAft>
                          <a:spcPts val="0"/>
                        </a:spcAft>
                        <a:buNone/>
                      </a:pPr>
                      <a:r>
                        <a:rPr lang="en" sz="3000">
                          <a:solidFill>
                            <a:srgbClr val="666666"/>
                          </a:solidFill>
                          <a:latin typeface="Lato"/>
                          <a:ea typeface="Lato"/>
                          <a:cs typeface="Lato"/>
                          <a:sym typeface="Lato"/>
                        </a:rPr>
                        <a:t>£9.00</a:t>
                      </a:r>
                      <a:endParaRPr sz="3000">
                        <a:solidFill>
                          <a:srgbClr val="666666"/>
                        </a:solidFill>
                        <a:latin typeface="Lato"/>
                        <a:ea typeface="Lato"/>
                        <a:cs typeface="Lato"/>
                        <a:sym typeface="Lato"/>
                      </a:endParaRPr>
                    </a:p>
                  </a:txBody>
                  <a:tcPr marT="91425" marB="91425" marR="91425" marL="91425">
                    <a:lnL cap="flat" cmpd="sng" w="76200">
                      <a:solidFill>
                        <a:srgbClr val="9E9E9E"/>
                      </a:solidFill>
                      <a:prstDash val="solid"/>
                      <a:round/>
                      <a:headEnd len="sm" w="sm" type="none"/>
                      <a:tailEnd len="sm" w="sm" type="none"/>
                    </a:lnL>
                    <a:lnR cap="flat" cmpd="sng" w="76200">
                      <a:solidFill>
                        <a:srgbClr val="9E9E9E"/>
                      </a:solidFill>
                      <a:prstDash val="solid"/>
                      <a:round/>
                      <a:headEnd len="sm" w="sm" type="none"/>
                      <a:tailEnd len="sm" w="sm" type="none"/>
                    </a:lnR>
                    <a:lnT cap="flat" cmpd="sng" w="76200">
                      <a:solidFill>
                        <a:srgbClr val="9E9E9E"/>
                      </a:solidFill>
                      <a:prstDash val="solid"/>
                      <a:round/>
                      <a:headEnd len="sm" w="sm" type="none"/>
                      <a:tailEnd len="sm" w="sm" type="none"/>
                    </a:lnT>
                    <a:lnB cap="flat" cmpd="sng" w="762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000">
                          <a:solidFill>
                            <a:srgbClr val="666666"/>
                          </a:solidFill>
                          <a:latin typeface="Lato"/>
                          <a:ea typeface="Lato"/>
                          <a:cs typeface="Lato"/>
                          <a:sym typeface="Lato"/>
                        </a:rPr>
                        <a:t>£11.00</a:t>
                      </a:r>
                      <a:endParaRPr sz="3000">
                        <a:solidFill>
                          <a:srgbClr val="666666"/>
                        </a:solidFill>
                        <a:latin typeface="Lato"/>
                        <a:ea typeface="Lato"/>
                        <a:cs typeface="Lato"/>
                        <a:sym typeface="Lato"/>
                      </a:endParaRPr>
                    </a:p>
                  </a:txBody>
                  <a:tcPr marT="91425" marB="91425" marR="91425" marL="91425">
                    <a:lnL cap="flat" cmpd="sng" w="76200">
                      <a:solidFill>
                        <a:srgbClr val="9E9E9E"/>
                      </a:solidFill>
                      <a:prstDash val="solid"/>
                      <a:round/>
                      <a:headEnd len="sm" w="sm" type="none"/>
                      <a:tailEnd len="sm" w="sm" type="none"/>
                    </a:lnL>
                    <a:lnR cap="flat" cmpd="sng" w="76200">
                      <a:solidFill>
                        <a:srgbClr val="9E9E9E"/>
                      </a:solidFill>
                      <a:prstDash val="solid"/>
                      <a:round/>
                      <a:headEnd len="sm" w="sm" type="none"/>
                      <a:tailEnd len="sm" w="sm" type="none"/>
                    </a:lnR>
                    <a:lnT cap="flat" cmpd="sng" w="76200">
                      <a:solidFill>
                        <a:srgbClr val="9E9E9E"/>
                      </a:solidFill>
                      <a:prstDash val="solid"/>
                      <a:round/>
                      <a:headEnd len="sm" w="sm" type="none"/>
                      <a:tailEnd len="sm" w="sm" type="none"/>
                    </a:lnT>
                    <a:lnB cap="flat" cmpd="sng" w="762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000">
                          <a:solidFill>
                            <a:srgbClr val="666666"/>
                          </a:solidFill>
                          <a:latin typeface="Lato"/>
                          <a:ea typeface="Lato"/>
                          <a:cs typeface="Lato"/>
                          <a:sym typeface="Lato"/>
                        </a:rPr>
                        <a:t>1</a:t>
                      </a:r>
                      <a:endParaRPr sz="3000">
                        <a:solidFill>
                          <a:srgbClr val="666666"/>
                        </a:solidFill>
                        <a:latin typeface="Lato"/>
                        <a:ea typeface="Lato"/>
                        <a:cs typeface="Lato"/>
                        <a:sym typeface="Lato"/>
                      </a:endParaRPr>
                    </a:p>
                  </a:txBody>
                  <a:tcPr marT="91425" marB="91425" marR="91425" marL="91425">
                    <a:lnL cap="flat" cmpd="sng" w="76200">
                      <a:solidFill>
                        <a:srgbClr val="9E9E9E"/>
                      </a:solidFill>
                      <a:prstDash val="solid"/>
                      <a:round/>
                      <a:headEnd len="sm" w="sm" type="none"/>
                      <a:tailEnd len="sm" w="sm" type="none"/>
                    </a:lnL>
                    <a:lnR cap="flat" cmpd="sng" w="76200">
                      <a:solidFill>
                        <a:srgbClr val="9E9E9E"/>
                      </a:solidFill>
                      <a:prstDash val="solid"/>
                      <a:round/>
                      <a:headEnd len="sm" w="sm" type="none"/>
                      <a:tailEnd len="sm" w="sm" type="none"/>
                    </a:lnR>
                    <a:lnT cap="flat" cmpd="sng" w="76200">
                      <a:solidFill>
                        <a:srgbClr val="9E9E9E"/>
                      </a:solidFill>
                      <a:prstDash val="solid"/>
                      <a:round/>
                      <a:headEnd len="sm" w="sm" type="none"/>
                      <a:tailEnd len="sm" w="sm" type="none"/>
                    </a:lnT>
                    <a:lnB cap="flat" cmpd="sng" w="76200">
                      <a:solidFill>
                        <a:srgbClr val="9E9E9E"/>
                      </a:solidFill>
                      <a:prstDash val="solid"/>
                      <a:round/>
                      <a:headEnd len="sm" w="sm" type="none"/>
                      <a:tailEnd len="sm" w="sm" type="none"/>
                    </a:lnB>
                  </a:tcPr>
                </a:tc>
              </a:tr>
              <a:tr h="661425">
                <a:tc>
                  <a:txBody>
                    <a:bodyPr/>
                    <a:lstStyle/>
                    <a:p>
                      <a:pPr indent="0" lvl="0" marL="0" rtl="0" algn="r">
                        <a:spcBef>
                          <a:spcPts val="0"/>
                        </a:spcBef>
                        <a:spcAft>
                          <a:spcPts val="0"/>
                        </a:spcAft>
                        <a:buNone/>
                      </a:pPr>
                      <a:r>
                        <a:rPr lang="en" sz="3000">
                          <a:solidFill>
                            <a:srgbClr val="666666"/>
                          </a:solidFill>
                          <a:latin typeface="Lato"/>
                          <a:ea typeface="Lato"/>
                          <a:cs typeface="Lato"/>
                          <a:sym typeface="Lato"/>
                        </a:rPr>
                        <a:t>2</a:t>
                      </a:r>
                      <a:endParaRPr sz="3000">
                        <a:solidFill>
                          <a:srgbClr val="666666"/>
                        </a:solidFill>
                        <a:latin typeface="Lato"/>
                        <a:ea typeface="Lato"/>
                        <a:cs typeface="Lato"/>
                        <a:sym typeface="Lato"/>
                      </a:endParaRPr>
                    </a:p>
                  </a:txBody>
                  <a:tcPr marT="91425" marB="91425" marR="91425" marL="91425">
                    <a:lnL cap="flat" cmpd="sng" w="76200">
                      <a:solidFill>
                        <a:srgbClr val="9E9E9E"/>
                      </a:solidFill>
                      <a:prstDash val="solid"/>
                      <a:round/>
                      <a:headEnd len="sm" w="sm" type="none"/>
                      <a:tailEnd len="sm" w="sm" type="none"/>
                    </a:lnL>
                    <a:lnR cap="flat" cmpd="sng" w="76200">
                      <a:solidFill>
                        <a:srgbClr val="9E9E9E"/>
                      </a:solidFill>
                      <a:prstDash val="solid"/>
                      <a:round/>
                      <a:headEnd len="sm" w="sm" type="none"/>
                      <a:tailEnd len="sm" w="sm" type="none"/>
                    </a:lnR>
                    <a:lnT cap="flat" cmpd="sng" w="76200">
                      <a:solidFill>
                        <a:srgbClr val="9E9E9E"/>
                      </a:solidFill>
                      <a:prstDash val="solid"/>
                      <a:round/>
                      <a:headEnd len="sm" w="sm" type="none"/>
                      <a:tailEnd len="sm" w="sm" type="none"/>
                    </a:lnT>
                    <a:lnB cap="flat" cmpd="sng" w="76200">
                      <a:solidFill>
                        <a:srgbClr val="9E9E9E"/>
                      </a:solidFill>
                      <a:prstDash val="solid"/>
                      <a:round/>
                      <a:headEnd len="sm" w="sm" type="none"/>
                      <a:tailEnd len="sm" w="sm" type="none"/>
                    </a:lnB>
                  </a:tcPr>
                </a:tc>
                <a:tc>
                  <a:txBody>
                    <a:bodyPr/>
                    <a:lstStyle/>
                    <a:p>
                      <a:pPr indent="0" lvl="0" marL="0" rtl="0" algn="r">
                        <a:spcBef>
                          <a:spcPts val="0"/>
                        </a:spcBef>
                        <a:spcAft>
                          <a:spcPts val="0"/>
                        </a:spcAft>
                        <a:buNone/>
                      </a:pPr>
                      <a:r>
                        <a:rPr lang="en" sz="3000">
                          <a:solidFill>
                            <a:srgbClr val="666666"/>
                          </a:solidFill>
                          <a:latin typeface="Lato"/>
                          <a:ea typeface="Lato"/>
                          <a:cs typeface="Lato"/>
                          <a:sym typeface="Lato"/>
                        </a:rPr>
                        <a:t>£8.50</a:t>
                      </a:r>
                      <a:endParaRPr sz="3000">
                        <a:solidFill>
                          <a:srgbClr val="666666"/>
                        </a:solidFill>
                        <a:latin typeface="Lato"/>
                        <a:ea typeface="Lato"/>
                        <a:cs typeface="Lato"/>
                        <a:sym typeface="Lato"/>
                      </a:endParaRPr>
                    </a:p>
                  </a:txBody>
                  <a:tcPr marT="91425" marB="91425" marR="91425" marL="91425">
                    <a:lnL cap="flat" cmpd="sng" w="76200">
                      <a:solidFill>
                        <a:srgbClr val="9E9E9E"/>
                      </a:solidFill>
                      <a:prstDash val="solid"/>
                      <a:round/>
                      <a:headEnd len="sm" w="sm" type="none"/>
                      <a:tailEnd len="sm" w="sm" type="none"/>
                    </a:lnL>
                    <a:lnR cap="flat" cmpd="sng" w="76200">
                      <a:solidFill>
                        <a:srgbClr val="9E9E9E"/>
                      </a:solidFill>
                      <a:prstDash val="solid"/>
                      <a:round/>
                      <a:headEnd len="sm" w="sm" type="none"/>
                      <a:tailEnd len="sm" w="sm" type="none"/>
                    </a:lnR>
                    <a:lnT cap="flat" cmpd="sng" w="76200">
                      <a:solidFill>
                        <a:srgbClr val="9E9E9E"/>
                      </a:solidFill>
                      <a:prstDash val="solid"/>
                      <a:round/>
                      <a:headEnd len="sm" w="sm" type="none"/>
                      <a:tailEnd len="sm" w="sm" type="none"/>
                    </a:lnT>
                    <a:lnB cap="flat" cmpd="sng" w="762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3000">
                        <a:solidFill>
                          <a:srgbClr val="666666"/>
                        </a:solidFill>
                        <a:latin typeface="Lato"/>
                        <a:ea typeface="Lato"/>
                        <a:cs typeface="Lato"/>
                        <a:sym typeface="Lato"/>
                      </a:endParaRPr>
                    </a:p>
                  </a:txBody>
                  <a:tcPr marT="91425" marB="91425" marR="91425" marL="91425">
                    <a:lnL cap="flat" cmpd="sng" w="76200">
                      <a:solidFill>
                        <a:srgbClr val="9E9E9E"/>
                      </a:solidFill>
                      <a:prstDash val="solid"/>
                      <a:round/>
                      <a:headEnd len="sm" w="sm" type="none"/>
                      <a:tailEnd len="sm" w="sm" type="none"/>
                    </a:lnL>
                    <a:lnR cap="flat" cmpd="sng" w="76200">
                      <a:solidFill>
                        <a:srgbClr val="9E9E9E"/>
                      </a:solidFill>
                      <a:prstDash val="solid"/>
                      <a:round/>
                      <a:headEnd len="sm" w="sm" type="none"/>
                      <a:tailEnd len="sm" w="sm" type="none"/>
                    </a:lnR>
                    <a:lnT cap="flat" cmpd="sng" w="76200">
                      <a:solidFill>
                        <a:srgbClr val="9E9E9E"/>
                      </a:solidFill>
                      <a:prstDash val="solid"/>
                      <a:round/>
                      <a:headEnd len="sm" w="sm" type="none"/>
                      <a:tailEnd len="sm" w="sm" type="none"/>
                    </a:lnT>
                    <a:lnB cap="flat" cmpd="sng" w="762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3000">
                        <a:solidFill>
                          <a:srgbClr val="666666"/>
                        </a:solidFill>
                        <a:latin typeface="Lato"/>
                        <a:ea typeface="Lato"/>
                        <a:cs typeface="Lato"/>
                        <a:sym typeface="Lato"/>
                      </a:endParaRPr>
                    </a:p>
                  </a:txBody>
                  <a:tcPr marT="91425" marB="91425" marR="91425" marL="91425">
                    <a:lnL cap="flat" cmpd="sng" w="76200">
                      <a:solidFill>
                        <a:srgbClr val="9E9E9E"/>
                      </a:solidFill>
                      <a:prstDash val="solid"/>
                      <a:round/>
                      <a:headEnd len="sm" w="sm" type="none"/>
                      <a:tailEnd len="sm" w="sm" type="none"/>
                    </a:lnL>
                    <a:lnR cap="flat" cmpd="sng" w="76200">
                      <a:solidFill>
                        <a:srgbClr val="9E9E9E"/>
                      </a:solidFill>
                      <a:prstDash val="solid"/>
                      <a:round/>
                      <a:headEnd len="sm" w="sm" type="none"/>
                      <a:tailEnd len="sm" w="sm" type="none"/>
                    </a:lnR>
                    <a:lnT cap="flat" cmpd="sng" w="76200">
                      <a:solidFill>
                        <a:srgbClr val="9E9E9E"/>
                      </a:solidFill>
                      <a:prstDash val="solid"/>
                      <a:round/>
                      <a:headEnd len="sm" w="sm" type="none"/>
                      <a:tailEnd len="sm" w="sm" type="none"/>
                    </a:lnT>
                    <a:lnB cap="flat" cmpd="sng" w="76200">
                      <a:solidFill>
                        <a:srgbClr val="9E9E9E"/>
                      </a:solidFill>
                      <a:prstDash val="solid"/>
                      <a:round/>
                      <a:headEnd len="sm" w="sm" type="none"/>
                      <a:tailEnd len="sm" w="sm" type="none"/>
                    </a:lnB>
                  </a:tcPr>
                </a:tc>
              </a:tr>
              <a:tr h="1017625">
                <a:tc>
                  <a:txBody>
                    <a:bodyPr/>
                    <a:lstStyle/>
                    <a:p>
                      <a:pPr indent="0" lvl="0" marL="0" rtl="0" algn="r">
                        <a:spcBef>
                          <a:spcPts val="0"/>
                        </a:spcBef>
                        <a:spcAft>
                          <a:spcPts val="0"/>
                        </a:spcAft>
                        <a:buNone/>
                      </a:pPr>
                      <a:r>
                        <a:rPr lang="en" sz="3000">
                          <a:solidFill>
                            <a:srgbClr val="666666"/>
                          </a:solidFill>
                        </a:rPr>
                        <a:t>4</a:t>
                      </a:r>
                      <a:endParaRPr sz="3000">
                        <a:solidFill>
                          <a:srgbClr val="666666"/>
                        </a:solidFill>
                      </a:endParaRPr>
                    </a:p>
                  </a:txBody>
                  <a:tcPr marT="91425" marB="91425" marR="91425" marL="91425">
                    <a:lnL cap="flat" cmpd="sng" w="76200">
                      <a:solidFill>
                        <a:srgbClr val="9E9E9E"/>
                      </a:solidFill>
                      <a:prstDash val="solid"/>
                      <a:round/>
                      <a:headEnd len="sm" w="sm" type="none"/>
                      <a:tailEnd len="sm" w="sm" type="none"/>
                    </a:lnL>
                    <a:lnR cap="flat" cmpd="sng" w="76200">
                      <a:solidFill>
                        <a:srgbClr val="9E9E9E"/>
                      </a:solidFill>
                      <a:prstDash val="solid"/>
                      <a:round/>
                      <a:headEnd len="sm" w="sm" type="none"/>
                      <a:tailEnd len="sm" w="sm" type="none"/>
                    </a:lnR>
                    <a:lnT cap="flat" cmpd="sng" w="76200">
                      <a:solidFill>
                        <a:srgbClr val="9E9E9E"/>
                      </a:solidFill>
                      <a:prstDash val="solid"/>
                      <a:round/>
                      <a:headEnd len="sm" w="sm" type="none"/>
                      <a:tailEnd len="sm" w="sm" type="none"/>
                    </a:lnT>
                    <a:lnB cap="flat" cmpd="sng" w="76200">
                      <a:solidFill>
                        <a:srgbClr val="9E9E9E"/>
                      </a:solidFill>
                      <a:prstDash val="solid"/>
                      <a:round/>
                      <a:headEnd len="sm" w="sm" type="none"/>
                      <a:tailEnd len="sm" w="sm" type="none"/>
                    </a:lnB>
                  </a:tcPr>
                </a:tc>
                <a:tc>
                  <a:txBody>
                    <a:bodyPr/>
                    <a:lstStyle/>
                    <a:p>
                      <a:pPr indent="0" lvl="0" marL="0" rtl="0" algn="r">
                        <a:spcBef>
                          <a:spcPts val="0"/>
                        </a:spcBef>
                        <a:spcAft>
                          <a:spcPts val="0"/>
                        </a:spcAft>
                        <a:buNone/>
                      </a:pPr>
                      <a:r>
                        <a:rPr lang="en" sz="3000">
                          <a:solidFill>
                            <a:srgbClr val="666666"/>
                          </a:solidFill>
                          <a:latin typeface="Lato"/>
                          <a:ea typeface="Lato"/>
                          <a:cs typeface="Lato"/>
                          <a:sym typeface="Lato"/>
                        </a:rPr>
                        <a:t>£7.00</a:t>
                      </a:r>
                      <a:endParaRPr sz="3000">
                        <a:solidFill>
                          <a:srgbClr val="666666"/>
                        </a:solidFill>
                        <a:latin typeface="Lato"/>
                        <a:ea typeface="Lato"/>
                        <a:cs typeface="Lato"/>
                        <a:sym typeface="Lato"/>
                      </a:endParaRPr>
                    </a:p>
                  </a:txBody>
                  <a:tcPr marT="91425" marB="91425" marR="91425" marL="91425">
                    <a:lnL cap="flat" cmpd="sng" w="76200">
                      <a:solidFill>
                        <a:srgbClr val="9E9E9E"/>
                      </a:solidFill>
                      <a:prstDash val="solid"/>
                      <a:round/>
                      <a:headEnd len="sm" w="sm" type="none"/>
                      <a:tailEnd len="sm" w="sm" type="none"/>
                    </a:lnL>
                    <a:lnR cap="flat" cmpd="sng" w="76200">
                      <a:solidFill>
                        <a:srgbClr val="9E9E9E"/>
                      </a:solidFill>
                      <a:prstDash val="solid"/>
                      <a:round/>
                      <a:headEnd len="sm" w="sm" type="none"/>
                      <a:tailEnd len="sm" w="sm" type="none"/>
                    </a:lnR>
                    <a:lnT cap="flat" cmpd="sng" w="76200">
                      <a:solidFill>
                        <a:srgbClr val="9E9E9E"/>
                      </a:solidFill>
                      <a:prstDash val="solid"/>
                      <a:round/>
                      <a:headEnd len="sm" w="sm" type="none"/>
                      <a:tailEnd len="sm" w="sm" type="none"/>
                    </a:lnT>
                    <a:lnB cap="flat" cmpd="sng" w="762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3000">
                        <a:solidFill>
                          <a:srgbClr val="666666"/>
                        </a:solidFill>
                        <a:latin typeface="Lato"/>
                        <a:ea typeface="Lato"/>
                        <a:cs typeface="Lato"/>
                        <a:sym typeface="Lato"/>
                      </a:endParaRPr>
                    </a:p>
                  </a:txBody>
                  <a:tcPr marT="91425" marB="91425" marR="91425" marL="91425">
                    <a:lnL cap="flat" cmpd="sng" w="76200">
                      <a:solidFill>
                        <a:srgbClr val="9E9E9E"/>
                      </a:solidFill>
                      <a:prstDash val="solid"/>
                      <a:round/>
                      <a:headEnd len="sm" w="sm" type="none"/>
                      <a:tailEnd len="sm" w="sm" type="none"/>
                    </a:lnL>
                    <a:lnR cap="flat" cmpd="sng" w="76200">
                      <a:solidFill>
                        <a:srgbClr val="9E9E9E"/>
                      </a:solidFill>
                      <a:prstDash val="solid"/>
                      <a:round/>
                      <a:headEnd len="sm" w="sm" type="none"/>
                      <a:tailEnd len="sm" w="sm" type="none"/>
                    </a:lnR>
                    <a:lnT cap="flat" cmpd="sng" w="76200">
                      <a:solidFill>
                        <a:srgbClr val="9E9E9E"/>
                      </a:solidFill>
                      <a:prstDash val="solid"/>
                      <a:round/>
                      <a:headEnd len="sm" w="sm" type="none"/>
                      <a:tailEnd len="sm" w="sm" type="none"/>
                    </a:lnT>
                    <a:lnB cap="flat" cmpd="sng" w="762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3000">
                        <a:solidFill>
                          <a:srgbClr val="666666"/>
                        </a:solidFill>
                        <a:latin typeface="Lato"/>
                        <a:ea typeface="Lato"/>
                        <a:cs typeface="Lato"/>
                        <a:sym typeface="Lato"/>
                      </a:endParaRPr>
                    </a:p>
                  </a:txBody>
                  <a:tcPr marT="91425" marB="91425" marR="91425" marL="91425">
                    <a:lnL cap="flat" cmpd="sng" w="76200">
                      <a:solidFill>
                        <a:srgbClr val="9E9E9E"/>
                      </a:solidFill>
                      <a:prstDash val="solid"/>
                      <a:round/>
                      <a:headEnd len="sm" w="sm" type="none"/>
                      <a:tailEnd len="sm" w="sm" type="none"/>
                    </a:lnL>
                    <a:lnR cap="flat" cmpd="sng" w="76200">
                      <a:solidFill>
                        <a:srgbClr val="9E9E9E"/>
                      </a:solidFill>
                      <a:prstDash val="solid"/>
                      <a:round/>
                      <a:headEnd len="sm" w="sm" type="none"/>
                      <a:tailEnd len="sm" w="sm" type="none"/>
                    </a:lnR>
                    <a:lnT cap="flat" cmpd="sng" w="76200">
                      <a:solidFill>
                        <a:srgbClr val="9E9E9E"/>
                      </a:solidFill>
                      <a:prstDash val="solid"/>
                      <a:round/>
                      <a:headEnd len="sm" w="sm" type="none"/>
                      <a:tailEnd len="sm" w="sm" type="none"/>
                    </a:lnT>
                    <a:lnB cap="flat" cmpd="sng" w="76200">
                      <a:solidFill>
                        <a:srgbClr val="9E9E9E"/>
                      </a:solidFill>
                      <a:prstDash val="solid"/>
                      <a:round/>
                      <a:headEnd len="sm" w="sm" type="none"/>
                      <a:tailEnd len="sm" w="sm" type="none"/>
                    </a:lnB>
                  </a:tcPr>
                </a:tc>
              </a:tr>
            </a:tbl>
          </a:graphicData>
        </a:graphic>
      </p:graphicFrame>
      <p:sp>
        <p:nvSpPr>
          <p:cNvPr id="60" name="Google Shape;60;p13"/>
          <p:cNvSpPr/>
          <p:nvPr/>
        </p:nvSpPr>
        <p:spPr>
          <a:xfrm>
            <a:off x="13683400" y="9475800"/>
            <a:ext cx="7172400" cy="7452000"/>
          </a:xfrm>
          <a:prstGeom prst="rect">
            <a:avLst/>
          </a:prstGeom>
          <a:solidFill>
            <a:srgbClr val="EDECEB"/>
          </a:solidFill>
          <a:ln cap="flat" cmpd="sng" w="28575">
            <a:solidFill>
              <a:srgbClr val="BABAB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rgbClr val="666666"/>
                </a:solidFill>
                <a:latin typeface="Lato"/>
                <a:ea typeface="Lato"/>
                <a:cs typeface="Lato"/>
                <a:sym typeface="Lato"/>
              </a:rPr>
              <a:t>Limit Order Book</a:t>
            </a:r>
            <a:endParaRPr sz="4800">
              <a:solidFill>
                <a:srgbClr val="666666"/>
              </a:solidFill>
              <a:latin typeface="Lato"/>
              <a:ea typeface="Lato"/>
              <a:cs typeface="Lato"/>
              <a:sym typeface="Lato"/>
            </a:endParaRPr>
          </a:p>
          <a:p>
            <a:pPr indent="0" lvl="0" marL="0" rtl="0" algn="l">
              <a:spcBef>
                <a:spcPts val="0"/>
              </a:spcBef>
              <a:spcAft>
                <a:spcPts val="0"/>
              </a:spcAft>
              <a:buNone/>
            </a:pPr>
            <a:r>
              <a:t/>
            </a:r>
            <a:endParaRPr sz="2400">
              <a:solidFill>
                <a:srgbClr val="666666"/>
              </a:solidFill>
              <a:latin typeface="Lato"/>
              <a:ea typeface="Lato"/>
              <a:cs typeface="Lato"/>
              <a:sym typeface="Lato"/>
            </a:endParaRPr>
          </a:p>
          <a:p>
            <a:pPr indent="0" lvl="0" marL="0" rtl="0" algn="l">
              <a:spcBef>
                <a:spcPts val="0"/>
              </a:spcBef>
              <a:spcAft>
                <a:spcPts val="0"/>
              </a:spcAft>
              <a:buNone/>
            </a:pPr>
            <a:r>
              <a:rPr lang="en" sz="2400">
                <a:solidFill>
                  <a:srgbClr val="666666"/>
                </a:solidFill>
                <a:latin typeface="Lato"/>
                <a:ea typeface="Lato"/>
                <a:cs typeface="Lato"/>
                <a:sym typeface="Lato"/>
              </a:rPr>
              <a:t>A limit order book is comprised of two halves: a </a:t>
            </a:r>
            <a:r>
              <a:rPr lang="en" sz="2400">
                <a:solidFill>
                  <a:srgbClr val="980000"/>
                </a:solidFill>
                <a:latin typeface="Lato"/>
                <a:ea typeface="Lato"/>
                <a:cs typeface="Lato"/>
                <a:sym typeface="Lato"/>
              </a:rPr>
              <a:t>bid</a:t>
            </a:r>
            <a:r>
              <a:rPr lang="en" sz="2400">
                <a:solidFill>
                  <a:srgbClr val="980000"/>
                </a:solidFill>
                <a:latin typeface="Lato"/>
                <a:ea typeface="Lato"/>
                <a:cs typeface="Lato"/>
                <a:sym typeface="Lato"/>
              </a:rPr>
              <a:t>s</a:t>
            </a:r>
            <a:r>
              <a:rPr lang="en" sz="2400">
                <a:solidFill>
                  <a:srgbClr val="666666"/>
                </a:solidFill>
                <a:latin typeface="Lato"/>
                <a:ea typeface="Lato"/>
                <a:cs typeface="Lato"/>
                <a:sym typeface="Lato"/>
              </a:rPr>
              <a:t> </a:t>
            </a:r>
            <a:r>
              <a:rPr lang="en" sz="2400">
                <a:solidFill>
                  <a:srgbClr val="666666"/>
                </a:solidFill>
                <a:latin typeface="Lato"/>
                <a:ea typeface="Lato"/>
                <a:cs typeface="Lato"/>
                <a:sym typeface="Lato"/>
              </a:rPr>
              <a:t>half for buyers and an </a:t>
            </a:r>
            <a:r>
              <a:rPr lang="en" sz="2400">
                <a:solidFill>
                  <a:srgbClr val="980000"/>
                </a:solidFill>
                <a:latin typeface="Lato"/>
                <a:ea typeface="Lato"/>
                <a:cs typeface="Lato"/>
                <a:sym typeface="Lato"/>
              </a:rPr>
              <a:t>asks </a:t>
            </a:r>
            <a:r>
              <a:rPr lang="en" sz="2400">
                <a:solidFill>
                  <a:srgbClr val="666666"/>
                </a:solidFill>
                <a:latin typeface="Lato"/>
                <a:ea typeface="Lato"/>
                <a:cs typeface="Lato"/>
                <a:sym typeface="Lato"/>
              </a:rPr>
              <a:t>(offers) half for sellers for a </a:t>
            </a:r>
            <a:r>
              <a:rPr lang="en" sz="2400">
                <a:solidFill>
                  <a:srgbClr val="666666"/>
                </a:solidFill>
                <a:latin typeface="Lato"/>
                <a:ea typeface="Lato"/>
                <a:cs typeface="Lato"/>
                <a:sym typeface="Lato"/>
              </a:rPr>
              <a:t>particular</a:t>
            </a:r>
            <a:r>
              <a:rPr lang="en" sz="2400">
                <a:solidFill>
                  <a:srgbClr val="666666"/>
                </a:solidFill>
                <a:latin typeface="Lato"/>
                <a:ea typeface="Lato"/>
                <a:cs typeface="Lato"/>
                <a:sym typeface="Lato"/>
              </a:rPr>
              <a:t> financial instrument.</a:t>
            </a:r>
            <a:endParaRPr sz="2400">
              <a:solidFill>
                <a:srgbClr val="666666"/>
              </a:solidFill>
              <a:latin typeface="Lato"/>
              <a:ea typeface="Lato"/>
              <a:cs typeface="Lato"/>
              <a:sym typeface="Lato"/>
            </a:endParaRPr>
          </a:p>
          <a:p>
            <a:pPr indent="0" lvl="0" marL="0" rtl="0" algn="l">
              <a:spcBef>
                <a:spcPts val="0"/>
              </a:spcBef>
              <a:spcAft>
                <a:spcPts val="0"/>
              </a:spcAft>
              <a:buNone/>
            </a:pPr>
            <a:r>
              <a:t/>
            </a:r>
            <a:endParaRPr sz="2400">
              <a:solidFill>
                <a:srgbClr val="666666"/>
              </a:solidFill>
              <a:latin typeface="Lato"/>
              <a:ea typeface="Lato"/>
              <a:cs typeface="Lato"/>
              <a:sym typeface="Lato"/>
            </a:endParaRPr>
          </a:p>
          <a:p>
            <a:pPr indent="0" lvl="0" marL="0" rtl="0" algn="l">
              <a:spcBef>
                <a:spcPts val="0"/>
              </a:spcBef>
              <a:spcAft>
                <a:spcPts val="0"/>
              </a:spcAft>
              <a:buNone/>
            </a:pPr>
            <a:r>
              <a:rPr lang="en" sz="2400">
                <a:solidFill>
                  <a:srgbClr val="666666"/>
                </a:solidFill>
                <a:latin typeface="Lato"/>
                <a:ea typeface="Lato"/>
                <a:cs typeface="Lato"/>
                <a:sym typeface="Lato"/>
              </a:rPr>
              <a:t>The table above is a simple </a:t>
            </a:r>
            <a:r>
              <a:rPr lang="en" sz="2400">
                <a:solidFill>
                  <a:srgbClr val="666666"/>
                </a:solidFill>
                <a:latin typeface="Lato"/>
                <a:ea typeface="Lato"/>
                <a:cs typeface="Lato"/>
                <a:sym typeface="Lato"/>
              </a:rPr>
              <a:t>diagrammatic</a:t>
            </a:r>
            <a:r>
              <a:rPr lang="en" sz="2400">
                <a:solidFill>
                  <a:srgbClr val="666666"/>
                </a:solidFill>
                <a:latin typeface="Lato"/>
                <a:ea typeface="Lato"/>
                <a:cs typeface="Lato"/>
                <a:sym typeface="Lato"/>
              </a:rPr>
              <a:t> example of a </a:t>
            </a:r>
            <a:r>
              <a:rPr lang="en" sz="2400">
                <a:solidFill>
                  <a:srgbClr val="980000"/>
                </a:solidFill>
                <a:latin typeface="Lato"/>
                <a:ea typeface="Lato"/>
                <a:cs typeface="Lato"/>
                <a:sym typeface="Lato"/>
              </a:rPr>
              <a:t>LOB.</a:t>
            </a:r>
            <a:endParaRPr sz="2400">
              <a:solidFill>
                <a:srgbClr val="980000"/>
              </a:solidFill>
              <a:latin typeface="Lato"/>
              <a:ea typeface="Lato"/>
              <a:cs typeface="Lato"/>
              <a:sym typeface="Lato"/>
            </a:endParaRPr>
          </a:p>
          <a:p>
            <a:pPr indent="0" lvl="0" marL="0" rtl="0" algn="l">
              <a:spcBef>
                <a:spcPts val="0"/>
              </a:spcBef>
              <a:spcAft>
                <a:spcPts val="0"/>
              </a:spcAft>
              <a:buNone/>
            </a:pPr>
            <a:r>
              <a:t/>
            </a:r>
            <a:endParaRPr sz="2400">
              <a:solidFill>
                <a:srgbClr val="980000"/>
              </a:solidFill>
              <a:latin typeface="Lato"/>
              <a:ea typeface="Lato"/>
              <a:cs typeface="Lato"/>
              <a:sym typeface="Lato"/>
            </a:endParaRPr>
          </a:p>
          <a:p>
            <a:pPr indent="0" lvl="0" marL="0" rtl="0" algn="l">
              <a:spcBef>
                <a:spcPts val="0"/>
              </a:spcBef>
              <a:spcAft>
                <a:spcPts val="0"/>
              </a:spcAft>
              <a:buNone/>
            </a:pPr>
            <a:r>
              <a:rPr lang="en" sz="2400">
                <a:solidFill>
                  <a:srgbClr val="666666"/>
                </a:solidFill>
                <a:latin typeface="Lato"/>
                <a:ea typeface="Lato"/>
                <a:cs typeface="Lato"/>
                <a:sym typeface="Lato"/>
              </a:rPr>
              <a:t>On the buyers half of the </a:t>
            </a:r>
            <a:r>
              <a:rPr lang="en" sz="2400">
                <a:solidFill>
                  <a:srgbClr val="980000"/>
                </a:solidFill>
                <a:latin typeface="Lato"/>
                <a:ea typeface="Lato"/>
                <a:cs typeface="Lato"/>
                <a:sym typeface="Lato"/>
              </a:rPr>
              <a:t>LOB</a:t>
            </a:r>
            <a:r>
              <a:rPr lang="en" sz="2400">
                <a:solidFill>
                  <a:srgbClr val="666666"/>
                </a:solidFill>
                <a:latin typeface="Lato"/>
                <a:ea typeface="Lato"/>
                <a:cs typeface="Lato"/>
                <a:sym typeface="Lato"/>
              </a:rPr>
              <a:t> prices are listed in descending  order with the highest bid price at the top. </a:t>
            </a:r>
            <a:endParaRPr sz="2400">
              <a:solidFill>
                <a:srgbClr val="666666"/>
              </a:solidFill>
              <a:latin typeface="Lato"/>
              <a:ea typeface="Lato"/>
              <a:cs typeface="Lato"/>
              <a:sym typeface="Lato"/>
            </a:endParaRPr>
          </a:p>
          <a:p>
            <a:pPr indent="0" lvl="0" marL="0" rtl="0" algn="l">
              <a:spcBef>
                <a:spcPts val="0"/>
              </a:spcBef>
              <a:spcAft>
                <a:spcPts val="0"/>
              </a:spcAft>
              <a:buNone/>
            </a:pPr>
            <a:r>
              <a:t/>
            </a:r>
            <a:endParaRPr sz="2400">
              <a:solidFill>
                <a:srgbClr val="666666"/>
              </a:solidFill>
              <a:latin typeface="Lato"/>
              <a:ea typeface="Lato"/>
              <a:cs typeface="Lato"/>
              <a:sym typeface="Lato"/>
            </a:endParaRPr>
          </a:p>
          <a:p>
            <a:pPr indent="0" lvl="0" marL="0" rtl="0" algn="l">
              <a:spcBef>
                <a:spcPts val="0"/>
              </a:spcBef>
              <a:spcAft>
                <a:spcPts val="0"/>
              </a:spcAft>
              <a:buNone/>
            </a:pPr>
            <a:r>
              <a:rPr lang="en" sz="2400">
                <a:solidFill>
                  <a:srgbClr val="666666"/>
                </a:solidFill>
                <a:latin typeface="Lato"/>
                <a:ea typeface="Lato"/>
                <a:cs typeface="Lato"/>
                <a:sym typeface="Lato"/>
              </a:rPr>
              <a:t>On the sellers half of the </a:t>
            </a:r>
            <a:r>
              <a:rPr lang="en" sz="2400">
                <a:solidFill>
                  <a:srgbClr val="980000"/>
                </a:solidFill>
                <a:latin typeface="Lato"/>
                <a:ea typeface="Lato"/>
                <a:cs typeface="Lato"/>
                <a:sym typeface="Lato"/>
              </a:rPr>
              <a:t>LOB </a:t>
            </a:r>
            <a:r>
              <a:rPr lang="en" sz="2400">
                <a:solidFill>
                  <a:srgbClr val="666666"/>
                </a:solidFill>
                <a:latin typeface="Lato"/>
                <a:ea typeface="Lato"/>
                <a:cs typeface="Lato"/>
                <a:sym typeface="Lato"/>
              </a:rPr>
              <a:t>prices are listed in ascending  order with the lowest ask  price at the top.</a:t>
            </a:r>
            <a:endParaRPr sz="2400">
              <a:solidFill>
                <a:srgbClr val="666666"/>
              </a:solidFill>
              <a:latin typeface="Lato"/>
              <a:ea typeface="Lato"/>
              <a:cs typeface="Lato"/>
              <a:sym typeface="Lato"/>
            </a:endParaRPr>
          </a:p>
          <a:p>
            <a:pPr indent="0" lvl="0" marL="0" rtl="0" algn="l">
              <a:spcBef>
                <a:spcPts val="0"/>
              </a:spcBef>
              <a:spcAft>
                <a:spcPts val="0"/>
              </a:spcAft>
              <a:buNone/>
            </a:pPr>
            <a:r>
              <a:t/>
            </a:r>
            <a:endParaRPr sz="3000">
              <a:solidFill>
                <a:srgbClr val="666666"/>
              </a:solidFill>
              <a:latin typeface="Lato"/>
              <a:ea typeface="Lato"/>
              <a:cs typeface="Lato"/>
              <a:sym typeface="Lato"/>
            </a:endParaRPr>
          </a:p>
          <a:p>
            <a:pPr indent="0" lvl="0" marL="0" rtl="0" algn="l">
              <a:spcBef>
                <a:spcPts val="0"/>
              </a:spcBef>
              <a:spcAft>
                <a:spcPts val="0"/>
              </a:spcAft>
              <a:buNone/>
            </a:pPr>
            <a:r>
              <a:t/>
            </a:r>
            <a:endParaRPr sz="3000">
              <a:solidFill>
                <a:srgbClr val="666666"/>
              </a:solidFill>
              <a:latin typeface="Lato"/>
              <a:ea typeface="Lato"/>
              <a:cs typeface="Lato"/>
              <a:sym typeface="Lato"/>
            </a:endParaRPr>
          </a:p>
          <a:p>
            <a:pPr indent="0" lvl="0" marL="0" rtl="0" algn="l">
              <a:spcBef>
                <a:spcPts val="0"/>
              </a:spcBef>
              <a:spcAft>
                <a:spcPts val="0"/>
              </a:spcAft>
              <a:buNone/>
            </a:pPr>
            <a:r>
              <a:t/>
            </a:r>
            <a:endParaRPr sz="3000">
              <a:solidFill>
                <a:srgbClr val="666666"/>
              </a:solidFill>
              <a:latin typeface="Lato"/>
              <a:ea typeface="Lato"/>
              <a:cs typeface="Lato"/>
              <a:sym typeface="Lato"/>
            </a:endParaRPr>
          </a:p>
        </p:txBody>
      </p:sp>
      <p:sp>
        <p:nvSpPr>
          <p:cNvPr id="61" name="Google Shape;61;p13"/>
          <p:cNvSpPr/>
          <p:nvPr/>
        </p:nvSpPr>
        <p:spPr>
          <a:xfrm>
            <a:off x="672325" y="17288800"/>
            <a:ext cx="8586000" cy="4363800"/>
          </a:xfrm>
          <a:prstGeom prst="rect">
            <a:avLst/>
          </a:prstGeom>
          <a:solidFill>
            <a:srgbClr val="EDECEB"/>
          </a:solidFill>
          <a:ln cap="flat" cmpd="sng" w="28575">
            <a:solidFill>
              <a:srgbClr val="BABAB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rgbClr val="666666"/>
                </a:solidFill>
                <a:latin typeface="Lato"/>
                <a:ea typeface="Lato"/>
                <a:cs typeface="Lato"/>
                <a:sym typeface="Lato"/>
              </a:rPr>
              <a:t>Project Progress</a:t>
            </a:r>
            <a:endParaRPr sz="4800">
              <a:solidFill>
                <a:srgbClr val="666666"/>
              </a:solidFill>
              <a:latin typeface="Lato"/>
              <a:ea typeface="Lato"/>
              <a:cs typeface="Lato"/>
              <a:sym typeface="Lato"/>
            </a:endParaRPr>
          </a:p>
          <a:p>
            <a:pPr indent="0" lvl="0" marL="0" rtl="0" algn="l">
              <a:spcBef>
                <a:spcPts val="0"/>
              </a:spcBef>
              <a:spcAft>
                <a:spcPts val="0"/>
              </a:spcAft>
              <a:buNone/>
            </a:pPr>
            <a:r>
              <a:t/>
            </a:r>
            <a:endParaRPr sz="2400">
              <a:solidFill>
                <a:srgbClr val="666666"/>
              </a:solidFill>
              <a:latin typeface="Lato"/>
              <a:ea typeface="Lato"/>
              <a:cs typeface="Lato"/>
              <a:sym typeface="Lato"/>
            </a:endParaRPr>
          </a:p>
          <a:p>
            <a:pPr indent="-381000" lvl="0" marL="457200" rtl="0" algn="l">
              <a:spcBef>
                <a:spcPts val="0"/>
              </a:spcBef>
              <a:spcAft>
                <a:spcPts val="0"/>
              </a:spcAft>
              <a:buClr>
                <a:srgbClr val="666666"/>
              </a:buClr>
              <a:buSzPts val="2400"/>
              <a:buFont typeface="Lato"/>
              <a:buChar char="❖"/>
            </a:pPr>
            <a:r>
              <a:rPr lang="en" sz="2400">
                <a:solidFill>
                  <a:srgbClr val="666666"/>
                </a:solidFill>
                <a:latin typeface="Lato"/>
                <a:ea typeface="Lato"/>
                <a:cs typeface="Lato"/>
                <a:sym typeface="Lato"/>
              </a:rPr>
              <a:t>Using a </a:t>
            </a:r>
            <a:r>
              <a:rPr lang="en" sz="2400">
                <a:solidFill>
                  <a:srgbClr val="980000"/>
                </a:solidFill>
                <a:latin typeface="Lato"/>
                <a:ea typeface="Lato"/>
                <a:cs typeface="Lato"/>
                <a:sym typeface="Lato"/>
              </a:rPr>
              <a:t>DLNN</a:t>
            </a:r>
            <a:r>
              <a:rPr lang="en" sz="2400">
                <a:solidFill>
                  <a:srgbClr val="666666"/>
                </a:solidFill>
                <a:latin typeface="Lato"/>
                <a:ea typeface="Lato"/>
                <a:cs typeface="Lato"/>
                <a:sym typeface="Lato"/>
              </a:rPr>
              <a:t> taking several time steps as input to predict micro-price of an instrument in the next time step</a:t>
            </a:r>
            <a:endParaRPr sz="2400">
              <a:solidFill>
                <a:srgbClr val="666666"/>
              </a:solidFill>
              <a:latin typeface="Lato"/>
              <a:ea typeface="Lato"/>
              <a:cs typeface="Lato"/>
              <a:sym typeface="Lato"/>
            </a:endParaRPr>
          </a:p>
          <a:p>
            <a:pPr indent="0" lvl="0" marL="0" rtl="0" algn="l">
              <a:spcBef>
                <a:spcPts val="0"/>
              </a:spcBef>
              <a:spcAft>
                <a:spcPts val="0"/>
              </a:spcAft>
              <a:buNone/>
            </a:pPr>
            <a:r>
              <a:t/>
            </a:r>
            <a:endParaRPr sz="2400">
              <a:solidFill>
                <a:srgbClr val="666666"/>
              </a:solidFill>
              <a:latin typeface="Lato"/>
              <a:ea typeface="Lato"/>
              <a:cs typeface="Lato"/>
              <a:sym typeface="Lato"/>
            </a:endParaRPr>
          </a:p>
          <a:p>
            <a:pPr indent="-381000" lvl="0" marL="457200" rtl="0" algn="l">
              <a:spcBef>
                <a:spcPts val="0"/>
              </a:spcBef>
              <a:spcAft>
                <a:spcPts val="0"/>
              </a:spcAft>
              <a:buClr>
                <a:srgbClr val="666666"/>
              </a:buClr>
              <a:buSzPts val="2400"/>
              <a:buFont typeface="Lato"/>
              <a:buChar char="❖"/>
            </a:pPr>
            <a:r>
              <a:rPr lang="en" sz="2400">
                <a:solidFill>
                  <a:srgbClr val="666666"/>
                </a:solidFill>
                <a:latin typeface="Lato"/>
                <a:ea typeface="Lato"/>
                <a:cs typeface="Lato"/>
                <a:sym typeface="Lato"/>
              </a:rPr>
              <a:t>Using a </a:t>
            </a:r>
            <a:r>
              <a:rPr lang="en" sz="2400">
                <a:solidFill>
                  <a:srgbClr val="980000"/>
                </a:solidFill>
                <a:latin typeface="Lato"/>
                <a:ea typeface="Lato"/>
                <a:cs typeface="Lato"/>
                <a:sym typeface="Lato"/>
              </a:rPr>
              <a:t>DLNN</a:t>
            </a:r>
            <a:r>
              <a:rPr lang="en" sz="2400">
                <a:solidFill>
                  <a:srgbClr val="666666"/>
                </a:solidFill>
                <a:latin typeface="Lato"/>
                <a:ea typeface="Lato"/>
                <a:cs typeface="Lato"/>
                <a:sym typeface="Lato"/>
              </a:rPr>
              <a:t> taking m</a:t>
            </a:r>
            <a:r>
              <a:rPr lang="en" sz="2400">
                <a:solidFill>
                  <a:srgbClr val="666666"/>
                </a:solidFill>
                <a:latin typeface="Lato"/>
                <a:ea typeface="Lato"/>
                <a:cs typeface="Lato"/>
                <a:sym typeface="Lato"/>
              </a:rPr>
              <a:t>ultivariate data as input to predict the price at which the next trade is going to occur</a:t>
            </a:r>
            <a:endParaRPr sz="2400">
              <a:solidFill>
                <a:srgbClr val="666666"/>
              </a:solidFill>
              <a:latin typeface="Lato"/>
              <a:ea typeface="Lato"/>
              <a:cs typeface="Lato"/>
              <a:sym typeface="Lato"/>
            </a:endParaRPr>
          </a:p>
          <a:p>
            <a:pPr indent="0" lvl="0" marL="457200" rtl="0" algn="l">
              <a:spcBef>
                <a:spcPts val="0"/>
              </a:spcBef>
              <a:spcAft>
                <a:spcPts val="0"/>
              </a:spcAft>
              <a:buNone/>
            </a:pPr>
            <a:r>
              <a:t/>
            </a:r>
            <a:endParaRPr sz="2400">
              <a:solidFill>
                <a:srgbClr val="666666"/>
              </a:solidFill>
              <a:latin typeface="Lato"/>
              <a:ea typeface="Lato"/>
              <a:cs typeface="Lato"/>
              <a:sym typeface="Lato"/>
            </a:endParaRPr>
          </a:p>
          <a:p>
            <a:pPr indent="-381000" lvl="0" marL="457200" rtl="0" algn="l">
              <a:spcBef>
                <a:spcPts val="0"/>
              </a:spcBef>
              <a:spcAft>
                <a:spcPts val="0"/>
              </a:spcAft>
              <a:buClr>
                <a:srgbClr val="666666"/>
              </a:buClr>
              <a:buSzPts val="2400"/>
              <a:buFont typeface="Lato"/>
              <a:buChar char="❖"/>
            </a:pPr>
            <a:r>
              <a:rPr lang="en" sz="2400">
                <a:solidFill>
                  <a:srgbClr val="666666"/>
                </a:solidFill>
                <a:latin typeface="Lato"/>
                <a:ea typeface="Lato"/>
                <a:cs typeface="Lato"/>
                <a:sym typeface="Lato"/>
              </a:rPr>
              <a:t>Using a </a:t>
            </a:r>
            <a:r>
              <a:rPr lang="en" sz="2400">
                <a:solidFill>
                  <a:srgbClr val="980000"/>
                </a:solidFill>
                <a:latin typeface="Lato"/>
                <a:ea typeface="Lato"/>
                <a:cs typeface="Lato"/>
                <a:sym typeface="Lato"/>
              </a:rPr>
              <a:t>DLNN</a:t>
            </a:r>
            <a:r>
              <a:rPr lang="en" sz="2400">
                <a:solidFill>
                  <a:srgbClr val="666666"/>
                </a:solidFill>
                <a:latin typeface="Lato"/>
                <a:ea typeface="Lato"/>
                <a:cs typeface="Lato"/>
                <a:sym typeface="Lato"/>
              </a:rPr>
              <a:t> taking multivariate data as input to estimate the </a:t>
            </a:r>
            <a:r>
              <a:rPr lang="en" sz="2400">
                <a:solidFill>
                  <a:srgbClr val="666666"/>
                </a:solidFill>
                <a:latin typeface="Lato"/>
                <a:ea typeface="Lato"/>
                <a:cs typeface="Lato"/>
                <a:sym typeface="Lato"/>
              </a:rPr>
              <a:t>likelihood of a trade occuring at the next time step. </a:t>
            </a:r>
            <a:endParaRPr sz="2400">
              <a:solidFill>
                <a:srgbClr val="666666"/>
              </a:solidFill>
              <a:latin typeface="Lato"/>
              <a:ea typeface="Lato"/>
              <a:cs typeface="Lato"/>
              <a:sym typeface="Lato"/>
            </a:endParaRPr>
          </a:p>
        </p:txBody>
      </p:sp>
      <p:pic>
        <p:nvPicPr>
          <p:cNvPr id="62" name="Google Shape;62;p13"/>
          <p:cNvPicPr preferRelativeResize="0"/>
          <p:nvPr/>
        </p:nvPicPr>
        <p:blipFill>
          <a:blip r:embed="rId4">
            <a:alphaModFix/>
          </a:blip>
          <a:stretch>
            <a:fillRect/>
          </a:stretch>
        </p:blipFill>
        <p:spPr>
          <a:xfrm>
            <a:off x="14179525" y="23165125"/>
            <a:ext cx="6676250" cy="1186600"/>
          </a:xfrm>
          <a:prstGeom prst="rect">
            <a:avLst/>
          </a:prstGeom>
          <a:noFill/>
          <a:ln>
            <a:noFill/>
          </a:ln>
        </p:spPr>
      </p:pic>
      <p:pic>
        <p:nvPicPr>
          <p:cNvPr id="63" name="Google Shape;63;p13"/>
          <p:cNvPicPr preferRelativeResize="0"/>
          <p:nvPr/>
        </p:nvPicPr>
        <p:blipFill>
          <a:blip r:embed="rId5">
            <a:alphaModFix/>
          </a:blip>
          <a:stretch>
            <a:fillRect/>
          </a:stretch>
        </p:blipFill>
        <p:spPr>
          <a:xfrm>
            <a:off x="18104275" y="26273224"/>
            <a:ext cx="2903888" cy="3764396"/>
          </a:xfrm>
          <a:prstGeom prst="rect">
            <a:avLst/>
          </a:prstGeom>
          <a:noFill/>
          <a:ln>
            <a:noFill/>
          </a:ln>
        </p:spPr>
      </p:pic>
      <p:pic>
        <p:nvPicPr>
          <p:cNvPr id="64" name="Google Shape;64;p13"/>
          <p:cNvPicPr preferRelativeResize="0"/>
          <p:nvPr/>
        </p:nvPicPr>
        <p:blipFill>
          <a:blip r:embed="rId6">
            <a:alphaModFix/>
          </a:blip>
          <a:stretch>
            <a:fillRect/>
          </a:stretch>
        </p:blipFill>
        <p:spPr>
          <a:xfrm>
            <a:off x="672325" y="27901150"/>
            <a:ext cx="5991426" cy="1739775"/>
          </a:xfrm>
          <a:prstGeom prst="rect">
            <a:avLst/>
          </a:prstGeom>
          <a:noFill/>
          <a:ln>
            <a:noFill/>
          </a:ln>
        </p:spPr>
      </p:pic>
      <p:pic>
        <p:nvPicPr>
          <p:cNvPr id="65" name="Google Shape;65;p13"/>
          <p:cNvPicPr preferRelativeResize="0"/>
          <p:nvPr/>
        </p:nvPicPr>
        <p:blipFill>
          <a:blip r:embed="rId7">
            <a:alphaModFix/>
          </a:blip>
          <a:stretch>
            <a:fillRect/>
          </a:stretch>
        </p:blipFill>
        <p:spPr>
          <a:xfrm>
            <a:off x="9461974" y="17217400"/>
            <a:ext cx="3712953" cy="5454200"/>
          </a:xfrm>
          <a:prstGeom prst="rect">
            <a:avLst/>
          </a:prstGeom>
          <a:noFill/>
          <a:ln>
            <a:noFill/>
          </a:ln>
        </p:spPr>
      </p:pic>
      <p:sp>
        <p:nvSpPr>
          <p:cNvPr id="66" name="Google Shape;66;p13"/>
          <p:cNvSpPr/>
          <p:nvPr/>
        </p:nvSpPr>
        <p:spPr>
          <a:xfrm>
            <a:off x="13683375" y="17288900"/>
            <a:ext cx="7172400" cy="5454300"/>
          </a:xfrm>
          <a:prstGeom prst="rect">
            <a:avLst/>
          </a:prstGeom>
          <a:solidFill>
            <a:srgbClr val="EDECEB"/>
          </a:solidFill>
          <a:ln cap="flat" cmpd="sng" w="285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rgbClr val="666666"/>
                </a:solidFill>
                <a:latin typeface="Lato"/>
                <a:ea typeface="Lato"/>
                <a:cs typeface="Lato"/>
                <a:sym typeface="Lato"/>
              </a:rPr>
              <a:t>Recurrent Neural Network (</a:t>
            </a:r>
            <a:r>
              <a:rPr lang="en" sz="4800">
                <a:solidFill>
                  <a:srgbClr val="980000"/>
                </a:solidFill>
                <a:latin typeface="Lato"/>
                <a:ea typeface="Lato"/>
                <a:cs typeface="Lato"/>
                <a:sym typeface="Lato"/>
              </a:rPr>
              <a:t>RNN</a:t>
            </a:r>
            <a:r>
              <a:rPr lang="en" sz="4800">
                <a:solidFill>
                  <a:srgbClr val="666666"/>
                </a:solidFill>
                <a:latin typeface="Lato"/>
                <a:ea typeface="Lato"/>
                <a:cs typeface="Lato"/>
                <a:sym typeface="Lato"/>
              </a:rPr>
              <a:t> ) </a:t>
            </a:r>
            <a:endParaRPr sz="4800">
              <a:solidFill>
                <a:srgbClr val="666666"/>
              </a:solidFill>
              <a:latin typeface="Lato"/>
              <a:ea typeface="Lato"/>
              <a:cs typeface="Lato"/>
              <a:sym typeface="Lato"/>
            </a:endParaRPr>
          </a:p>
          <a:p>
            <a:pPr indent="0" lvl="0" marL="0" rtl="0" algn="l">
              <a:spcBef>
                <a:spcPts val="0"/>
              </a:spcBef>
              <a:spcAft>
                <a:spcPts val="0"/>
              </a:spcAft>
              <a:buNone/>
            </a:pPr>
            <a:r>
              <a:t/>
            </a:r>
            <a:endParaRPr sz="2400">
              <a:solidFill>
                <a:srgbClr val="666666"/>
              </a:solidFill>
              <a:latin typeface="Lato"/>
              <a:ea typeface="Lato"/>
              <a:cs typeface="Lato"/>
              <a:sym typeface="Lato"/>
            </a:endParaRPr>
          </a:p>
          <a:p>
            <a:pPr indent="0" lvl="0" marL="0" rtl="0" algn="l">
              <a:spcBef>
                <a:spcPts val="0"/>
              </a:spcBef>
              <a:spcAft>
                <a:spcPts val="0"/>
              </a:spcAft>
              <a:buNone/>
            </a:pPr>
            <a:r>
              <a:rPr lang="en" sz="2400">
                <a:solidFill>
                  <a:srgbClr val="666666"/>
                </a:solidFill>
                <a:latin typeface="Lato"/>
                <a:ea typeface="Lato"/>
                <a:cs typeface="Lato"/>
                <a:sym typeface="Lato"/>
              </a:rPr>
              <a:t>The  type of </a:t>
            </a:r>
            <a:r>
              <a:rPr lang="en" sz="2400">
                <a:solidFill>
                  <a:srgbClr val="980000"/>
                </a:solidFill>
                <a:latin typeface="Lato"/>
                <a:ea typeface="Lato"/>
                <a:cs typeface="Lato"/>
                <a:sym typeface="Lato"/>
              </a:rPr>
              <a:t>DLNN</a:t>
            </a:r>
            <a:r>
              <a:rPr lang="en" sz="2400">
                <a:solidFill>
                  <a:srgbClr val="666666"/>
                </a:solidFill>
                <a:latin typeface="Lato"/>
                <a:ea typeface="Lato"/>
                <a:cs typeface="Lato"/>
                <a:sym typeface="Lato"/>
              </a:rPr>
              <a:t>  used in this project is a Long Short Term Memory (</a:t>
            </a:r>
            <a:r>
              <a:rPr lang="en" sz="2400">
                <a:solidFill>
                  <a:srgbClr val="980000"/>
                </a:solidFill>
                <a:latin typeface="Lato"/>
                <a:ea typeface="Lato"/>
                <a:cs typeface="Lato"/>
                <a:sym typeface="Lato"/>
              </a:rPr>
              <a:t>LSTM</a:t>
            </a:r>
            <a:r>
              <a:rPr lang="en" sz="2400">
                <a:solidFill>
                  <a:srgbClr val="666666"/>
                </a:solidFill>
                <a:latin typeface="Lato"/>
                <a:ea typeface="Lato"/>
                <a:cs typeface="Lato"/>
                <a:sym typeface="Lato"/>
              </a:rPr>
              <a:t>)  Network, a form of </a:t>
            </a:r>
            <a:r>
              <a:rPr lang="en" sz="2400">
                <a:solidFill>
                  <a:srgbClr val="980000"/>
                </a:solidFill>
                <a:latin typeface="Lato"/>
                <a:ea typeface="Lato"/>
                <a:cs typeface="Lato"/>
                <a:sym typeface="Lato"/>
              </a:rPr>
              <a:t>RNN</a:t>
            </a:r>
            <a:r>
              <a:rPr lang="en" sz="2400">
                <a:solidFill>
                  <a:srgbClr val="666666"/>
                </a:solidFill>
                <a:latin typeface="Lato"/>
                <a:ea typeface="Lato"/>
                <a:cs typeface="Lato"/>
                <a:sym typeface="Lato"/>
              </a:rPr>
              <a:t>, which contains feedback connections.</a:t>
            </a:r>
            <a:endParaRPr sz="2400">
              <a:solidFill>
                <a:srgbClr val="666666"/>
              </a:solidFill>
              <a:latin typeface="Lato"/>
              <a:ea typeface="Lato"/>
              <a:cs typeface="Lato"/>
              <a:sym typeface="Lato"/>
            </a:endParaRPr>
          </a:p>
          <a:p>
            <a:pPr indent="0" lvl="0" marL="0" rtl="0" algn="l">
              <a:spcBef>
                <a:spcPts val="0"/>
              </a:spcBef>
              <a:spcAft>
                <a:spcPts val="0"/>
              </a:spcAft>
              <a:buNone/>
            </a:pPr>
            <a:r>
              <a:t/>
            </a:r>
            <a:endParaRPr sz="2400">
              <a:solidFill>
                <a:srgbClr val="666666"/>
              </a:solidFill>
              <a:latin typeface="Lato"/>
              <a:ea typeface="Lato"/>
              <a:cs typeface="Lato"/>
              <a:sym typeface="Lato"/>
            </a:endParaRPr>
          </a:p>
          <a:p>
            <a:pPr indent="0" lvl="0" marL="0" rtl="0" algn="l">
              <a:spcBef>
                <a:spcPts val="0"/>
              </a:spcBef>
              <a:spcAft>
                <a:spcPts val="0"/>
              </a:spcAft>
              <a:buNone/>
            </a:pPr>
            <a:r>
              <a:rPr lang="en" sz="2400">
                <a:solidFill>
                  <a:srgbClr val="666666"/>
                </a:solidFill>
                <a:latin typeface="Lato"/>
                <a:ea typeface="Lato"/>
                <a:cs typeface="Lato"/>
                <a:sym typeface="Lato"/>
              </a:rPr>
              <a:t>The motivation for using an</a:t>
            </a:r>
            <a:r>
              <a:rPr lang="en" sz="2400">
                <a:solidFill>
                  <a:srgbClr val="980000"/>
                </a:solidFill>
                <a:latin typeface="Lato"/>
                <a:ea typeface="Lato"/>
                <a:cs typeface="Lato"/>
                <a:sym typeface="Lato"/>
              </a:rPr>
              <a:t> LSTM</a:t>
            </a:r>
            <a:r>
              <a:rPr lang="en" sz="2400">
                <a:solidFill>
                  <a:srgbClr val="666666"/>
                </a:solidFill>
                <a:latin typeface="Lato"/>
                <a:ea typeface="Lato"/>
                <a:cs typeface="Lato"/>
                <a:sym typeface="Lato"/>
              </a:rPr>
              <a:t> network is that weights within the network can be shared across </a:t>
            </a:r>
            <a:r>
              <a:rPr lang="en" sz="2400">
                <a:solidFill>
                  <a:srgbClr val="666666"/>
                </a:solidFill>
                <a:latin typeface="Lato"/>
                <a:ea typeface="Lato"/>
                <a:cs typeface="Lato"/>
                <a:sym typeface="Lato"/>
              </a:rPr>
              <a:t>time this is useful for the time series data of the </a:t>
            </a:r>
            <a:r>
              <a:rPr lang="en" sz="2400">
                <a:solidFill>
                  <a:srgbClr val="980000"/>
                </a:solidFill>
                <a:latin typeface="Lato"/>
                <a:ea typeface="Lato"/>
                <a:cs typeface="Lato"/>
                <a:sym typeface="Lato"/>
              </a:rPr>
              <a:t>LOB</a:t>
            </a:r>
            <a:r>
              <a:rPr lang="en" sz="2400">
                <a:solidFill>
                  <a:srgbClr val="666666"/>
                </a:solidFill>
                <a:latin typeface="Lato"/>
                <a:ea typeface="Lato"/>
                <a:cs typeface="Lato"/>
                <a:sym typeface="Lato"/>
              </a:rPr>
              <a:t> and for making more accurate predictions.</a:t>
            </a:r>
            <a:endParaRPr sz="2400">
              <a:solidFill>
                <a:srgbClr val="666666"/>
              </a:solidFill>
              <a:latin typeface="Lato"/>
              <a:ea typeface="Lato"/>
              <a:cs typeface="Lato"/>
              <a:sym typeface="Lato"/>
            </a:endParaRPr>
          </a:p>
          <a:p>
            <a:pPr indent="0" lvl="0" marL="0" rtl="0" algn="l">
              <a:spcBef>
                <a:spcPts val="0"/>
              </a:spcBef>
              <a:spcAft>
                <a:spcPts val="0"/>
              </a:spcAft>
              <a:buNone/>
            </a:pPr>
            <a:r>
              <a:t/>
            </a:r>
            <a:endParaRPr sz="2400">
              <a:solidFill>
                <a:srgbClr val="666666"/>
              </a:solidFill>
              <a:latin typeface="Lato"/>
              <a:ea typeface="Lato"/>
              <a:cs typeface="Lato"/>
              <a:sym typeface="Lato"/>
            </a:endParaRPr>
          </a:p>
        </p:txBody>
      </p:sp>
      <p:sp>
        <p:nvSpPr>
          <p:cNvPr id="67" name="Google Shape;67;p13"/>
          <p:cNvSpPr/>
          <p:nvPr/>
        </p:nvSpPr>
        <p:spPr>
          <a:xfrm>
            <a:off x="672325" y="22004775"/>
            <a:ext cx="7833600" cy="5031300"/>
          </a:xfrm>
          <a:prstGeom prst="rect">
            <a:avLst/>
          </a:prstGeom>
          <a:solidFill>
            <a:srgbClr val="EDECEB"/>
          </a:solidFill>
          <a:ln cap="flat" cmpd="sng" w="28575">
            <a:solidFill>
              <a:srgbClr val="BABAB9"/>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t/>
            </a:r>
            <a:endParaRPr sz="2400">
              <a:solidFill>
                <a:srgbClr val="666666"/>
              </a:solidFill>
              <a:latin typeface="Lato"/>
              <a:ea typeface="Lato"/>
              <a:cs typeface="Lato"/>
              <a:sym typeface="Lato"/>
            </a:endParaRPr>
          </a:p>
        </p:txBody>
      </p:sp>
      <p:sp>
        <p:nvSpPr>
          <p:cNvPr id="68" name="Google Shape;68;p13"/>
          <p:cNvSpPr txBox="1"/>
          <p:nvPr/>
        </p:nvSpPr>
        <p:spPr>
          <a:xfrm>
            <a:off x="748525" y="21928575"/>
            <a:ext cx="7172400" cy="503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666666"/>
                </a:solidFill>
                <a:latin typeface="Lato"/>
                <a:ea typeface="Lato"/>
                <a:cs typeface="Lato"/>
                <a:sym typeface="Lato"/>
              </a:rPr>
              <a:t>Preliminary Results</a:t>
            </a:r>
            <a:endParaRPr sz="4800">
              <a:solidFill>
                <a:srgbClr val="666666"/>
              </a:solidFill>
              <a:latin typeface="Lato"/>
              <a:ea typeface="Lato"/>
              <a:cs typeface="Lato"/>
              <a:sym typeface="Lato"/>
            </a:endParaRPr>
          </a:p>
          <a:p>
            <a:pPr indent="0" lvl="0" marL="0" rtl="0" algn="l">
              <a:spcBef>
                <a:spcPts val="0"/>
              </a:spcBef>
              <a:spcAft>
                <a:spcPts val="0"/>
              </a:spcAft>
              <a:buNone/>
            </a:pPr>
            <a:r>
              <a:t/>
            </a:r>
            <a:endParaRPr sz="2400">
              <a:solidFill>
                <a:srgbClr val="666666"/>
              </a:solidFill>
              <a:latin typeface="Lato"/>
              <a:ea typeface="Lato"/>
              <a:cs typeface="Lato"/>
              <a:sym typeface="Lato"/>
            </a:endParaRPr>
          </a:p>
          <a:p>
            <a:pPr indent="0" lvl="0" marL="0" rtl="0" algn="l">
              <a:spcBef>
                <a:spcPts val="0"/>
              </a:spcBef>
              <a:spcAft>
                <a:spcPts val="0"/>
              </a:spcAft>
              <a:buNone/>
            </a:pPr>
            <a:r>
              <a:rPr lang="en" sz="2400">
                <a:solidFill>
                  <a:srgbClr val="666666"/>
                </a:solidFill>
                <a:latin typeface="Lato"/>
                <a:ea typeface="Lato"/>
                <a:cs typeface="Lato"/>
                <a:sym typeface="Lato"/>
              </a:rPr>
              <a:t>A common use of </a:t>
            </a:r>
            <a:r>
              <a:rPr lang="en" sz="2400">
                <a:solidFill>
                  <a:srgbClr val="980000"/>
                </a:solidFill>
                <a:latin typeface="Lato"/>
                <a:ea typeface="Lato"/>
                <a:cs typeface="Lato"/>
                <a:sym typeface="Lato"/>
              </a:rPr>
              <a:t>RNNs </a:t>
            </a:r>
            <a:r>
              <a:rPr lang="en" sz="2400">
                <a:solidFill>
                  <a:srgbClr val="666666"/>
                </a:solidFill>
                <a:latin typeface="Lato"/>
                <a:ea typeface="Lato"/>
                <a:cs typeface="Lato"/>
                <a:sym typeface="Lato"/>
              </a:rPr>
              <a:t>are to predict the movement of a stock price. </a:t>
            </a:r>
            <a:endParaRPr sz="2400">
              <a:solidFill>
                <a:srgbClr val="666666"/>
              </a:solidFill>
              <a:latin typeface="Lato"/>
              <a:ea typeface="Lato"/>
              <a:cs typeface="Lato"/>
              <a:sym typeface="Lato"/>
            </a:endParaRPr>
          </a:p>
          <a:p>
            <a:pPr indent="0" lvl="0" marL="0" rtl="0" algn="l">
              <a:spcBef>
                <a:spcPts val="0"/>
              </a:spcBef>
              <a:spcAft>
                <a:spcPts val="0"/>
              </a:spcAft>
              <a:buNone/>
            </a:pPr>
            <a:r>
              <a:t/>
            </a:r>
            <a:endParaRPr sz="2400">
              <a:solidFill>
                <a:srgbClr val="666666"/>
              </a:solidFill>
              <a:latin typeface="Lato"/>
              <a:ea typeface="Lato"/>
              <a:cs typeface="Lato"/>
              <a:sym typeface="Lato"/>
            </a:endParaRPr>
          </a:p>
          <a:p>
            <a:pPr indent="0" lvl="0" marL="0" rtl="0" algn="l">
              <a:spcBef>
                <a:spcPts val="0"/>
              </a:spcBef>
              <a:spcAft>
                <a:spcPts val="0"/>
              </a:spcAft>
              <a:buNone/>
            </a:pPr>
            <a:r>
              <a:rPr lang="en" sz="2400">
                <a:solidFill>
                  <a:srgbClr val="666666"/>
                </a:solidFill>
                <a:latin typeface="Lato"/>
                <a:ea typeface="Lato"/>
                <a:cs typeface="Lato"/>
                <a:sym typeface="Lato"/>
              </a:rPr>
              <a:t>The </a:t>
            </a:r>
            <a:r>
              <a:rPr lang="en" sz="2400">
                <a:solidFill>
                  <a:srgbClr val="980000"/>
                </a:solidFill>
                <a:latin typeface="Lato"/>
                <a:ea typeface="Lato"/>
                <a:cs typeface="Lato"/>
                <a:sym typeface="Lato"/>
              </a:rPr>
              <a:t>LSTM</a:t>
            </a:r>
            <a:r>
              <a:rPr lang="en" sz="2400">
                <a:solidFill>
                  <a:srgbClr val="666666"/>
                </a:solidFill>
                <a:latin typeface="Lato"/>
                <a:ea typeface="Lato"/>
                <a:cs typeface="Lato"/>
                <a:sym typeface="Lato"/>
              </a:rPr>
              <a:t> network takes in the </a:t>
            </a:r>
            <a:r>
              <a:rPr lang="en" sz="2400">
                <a:solidFill>
                  <a:srgbClr val="980000"/>
                </a:solidFill>
                <a:latin typeface="Lato"/>
                <a:ea typeface="Lato"/>
                <a:cs typeface="Lato"/>
                <a:sym typeface="Lato"/>
              </a:rPr>
              <a:t>micro price</a:t>
            </a:r>
            <a:r>
              <a:rPr lang="en" sz="2400">
                <a:solidFill>
                  <a:srgbClr val="666666"/>
                </a:solidFill>
                <a:latin typeface="Lato"/>
                <a:ea typeface="Lato"/>
                <a:cs typeface="Lato"/>
                <a:sym typeface="Lato"/>
              </a:rPr>
              <a:t> for nine timesteps in the </a:t>
            </a:r>
            <a:r>
              <a:rPr lang="en" sz="2400">
                <a:solidFill>
                  <a:srgbClr val="980000"/>
                </a:solidFill>
                <a:latin typeface="Lato"/>
                <a:ea typeface="Lato"/>
                <a:cs typeface="Lato"/>
                <a:sym typeface="Lato"/>
              </a:rPr>
              <a:t>BSE</a:t>
            </a:r>
            <a:r>
              <a:rPr lang="en" sz="2400">
                <a:solidFill>
                  <a:srgbClr val="666666"/>
                </a:solidFill>
                <a:latin typeface="Lato"/>
                <a:ea typeface="Lato"/>
                <a:cs typeface="Lato"/>
                <a:sym typeface="Lato"/>
              </a:rPr>
              <a:t> and predicts what the </a:t>
            </a:r>
            <a:r>
              <a:rPr lang="en" sz="2400">
                <a:solidFill>
                  <a:srgbClr val="980000"/>
                </a:solidFill>
                <a:latin typeface="Lato"/>
                <a:ea typeface="Lato"/>
                <a:cs typeface="Lato"/>
                <a:sym typeface="Lato"/>
              </a:rPr>
              <a:t>micro price</a:t>
            </a:r>
            <a:r>
              <a:rPr lang="en" sz="2400">
                <a:solidFill>
                  <a:srgbClr val="666666"/>
                </a:solidFill>
                <a:latin typeface="Lato"/>
                <a:ea typeface="Lato"/>
                <a:cs typeface="Lato"/>
                <a:sym typeface="Lato"/>
              </a:rPr>
              <a:t> will be for the next time step. </a:t>
            </a:r>
            <a:endParaRPr sz="2400">
              <a:solidFill>
                <a:srgbClr val="666666"/>
              </a:solidFill>
              <a:latin typeface="Lato"/>
              <a:ea typeface="Lato"/>
              <a:cs typeface="Lato"/>
              <a:sym typeface="Lato"/>
            </a:endParaRPr>
          </a:p>
          <a:p>
            <a:pPr indent="0" lvl="0" marL="0" rtl="0" algn="l">
              <a:spcBef>
                <a:spcPts val="0"/>
              </a:spcBef>
              <a:spcAft>
                <a:spcPts val="0"/>
              </a:spcAft>
              <a:buNone/>
            </a:pPr>
            <a:r>
              <a:t/>
            </a:r>
            <a:endParaRPr sz="2400">
              <a:solidFill>
                <a:srgbClr val="666666"/>
              </a:solidFill>
              <a:latin typeface="Lato"/>
              <a:ea typeface="Lato"/>
              <a:cs typeface="Lato"/>
              <a:sym typeface="Lato"/>
            </a:endParaRPr>
          </a:p>
          <a:p>
            <a:pPr indent="0" lvl="0" marL="0" rtl="0" algn="l">
              <a:spcBef>
                <a:spcPts val="0"/>
              </a:spcBef>
              <a:spcAft>
                <a:spcPts val="0"/>
              </a:spcAft>
              <a:buNone/>
            </a:pPr>
            <a:r>
              <a:rPr lang="en" sz="2400">
                <a:solidFill>
                  <a:srgbClr val="666666"/>
                </a:solidFill>
                <a:latin typeface="Lato"/>
                <a:ea typeface="Lato"/>
                <a:cs typeface="Lato"/>
                <a:sym typeface="Lato"/>
              </a:rPr>
              <a:t>The graph on the right displays the predicted prices with the actual prices during a single trading day in the </a:t>
            </a:r>
            <a:r>
              <a:rPr lang="en" sz="2400">
                <a:solidFill>
                  <a:srgbClr val="980000"/>
                </a:solidFill>
                <a:latin typeface="Lato"/>
                <a:ea typeface="Lato"/>
                <a:cs typeface="Lato"/>
                <a:sym typeface="Lato"/>
              </a:rPr>
              <a:t>BSE</a:t>
            </a:r>
            <a:r>
              <a:rPr lang="en" sz="2400">
                <a:solidFill>
                  <a:srgbClr val="9E9E9E"/>
                </a:solidFill>
                <a:latin typeface="Lato"/>
                <a:ea typeface="Lato"/>
                <a:cs typeface="Lato"/>
                <a:sym typeface="Lato"/>
              </a:rPr>
              <a:t>.</a:t>
            </a:r>
            <a:endParaRPr sz="2400">
              <a:solidFill>
                <a:srgbClr val="9E9E9E"/>
              </a:solidFill>
              <a:latin typeface="Lato"/>
              <a:ea typeface="Lato"/>
              <a:cs typeface="Lato"/>
              <a:sym typeface="Lato"/>
            </a:endParaRPr>
          </a:p>
        </p:txBody>
      </p:sp>
      <p:pic>
        <p:nvPicPr>
          <p:cNvPr id="69" name="Google Shape;69;p13"/>
          <p:cNvPicPr preferRelativeResize="0"/>
          <p:nvPr/>
        </p:nvPicPr>
        <p:blipFill>
          <a:blip r:embed="rId8">
            <a:alphaModFix/>
          </a:blip>
          <a:stretch>
            <a:fillRect/>
          </a:stretch>
        </p:blipFill>
        <p:spPr>
          <a:xfrm>
            <a:off x="8768913" y="24103975"/>
            <a:ext cx="9096964" cy="593365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