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05400" y="1425600"/>
            <a:ext cx="10001520" cy="24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pt-BR" sz="8800" strike="noStrike">
                <a:solidFill>
                  <a:srgbClr val="ffffff"/>
                </a:solidFill>
                <a:latin typeface="Century Schoolbook"/>
              </a:rPr>
              <a:t>Comunidades</a:t>
            </a:r>
            <a:endParaRPr/>
          </a:p>
          <a:p>
            <a:r>
              <a:rPr lang="pt-BR" sz="8800" strike="noStrike">
                <a:solidFill>
                  <a:srgbClr val="ffffff"/>
                </a:solidFill>
                <a:latin typeface="Century Schoolbook"/>
              </a:rPr>
              <a:t>&amp;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8800" strike="noStrike">
                <a:solidFill>
                  <a:srgbClr val="ffffff"/>
                </a:solidFill>
                <a:latin typeface="Century Schoolbook"/>
              </a:rPr>
              <a:t>Mundos Virtuais</a:t>
            </a:r>
            <a:endParaRPr/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4453200" y="4514760"/>
            <a:ext cx="3610800" cy="21812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14" name="CustomShape 2"/>
          <p:cNvSpPr/>
          <p:nvPr/>
        </p:nvSpPr>
        <p:spPr>
          <a:xfrm>
            <a:off x="3671280" y="3804480"/>
            <a:ext cx="660168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pt-BR" sz="3200" strike="noStrike">
                <a:solidFill>
                  <a:srgbClr val="ffffff"/>
                </a:solidFill>
                <a:latin typeface="Century Schoolbook"/>
                <a:ea typeface="DejaVu Sans"/>
              </a:rPr>
              <a:t>Conceitos, surgimento e  exemplos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entury Schoolbook"/>
              </a:rPr>
              <a:t>Definição: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62800" y="2743200"/>
            <a:ext cx="859392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  <a:buSzPct val="80000"/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Century Schoolbook"/>
              </a:rPr>
              <a:t>Comunidades virtuais apresentam o mesmo conceito de comunidade, sendo um grupo de pessoas com alguma relação entre si, porém ao invés de ser por meio físico, se comunicam à distância.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 rot="21598200">
            <a:off x="-1791000" y="826560"/>
            <a:ext cx="6575040" cy="493164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813560" y="666720"/>
            <a:ext cx="60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SzPct val="80000"/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entury Schoolbook"/>
              </a:rPr>
              <a:t>“</a:t>
            </a:r>
            <a:r>
              <a:rPr lang="pt-BR" sz="2800" strike="noStrike">
                <a:solidFill>
                  <a:srgbClr val="000000"/>
                </a:solidFill>
                <a:latin typeface="Century Schoolbook"/>
              </a:rPr>
              <a:t>as comunidades virtuais são os agregados sociais surgidos na Rede, quando os intervenientes de um debate o levam por diante em número e sentimento suficientes para formarem teias de relações sociais no ciberespaço”.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4986720" y="3552840"/>
            <a:ext cx="5996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Century Schoolbook"/>
              </a:rPr>
              <a:t>Howard Rheingold, 1996 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As três bases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216000">
            <a:noFill/>
          </a:ln>
        </p:spPr>
        <p:txBody>
          <a:bodyPr lIns="0" rIns="0" tIns="0" bIns="0"/>
          <a:p>
            <a:pPr algn="just"/>
            <a:r>
              <a:rPr lang="pt-BR" strike="noStrike">
                <a:solidFill>
                  <a:srgbClr val="000000"/>
                </a:solidFill>
                <a:latin typeface="Arial"/>
                <a:ea typeface="Arial"/>
              </a:rPr>
              <a:t>as comunidades virtuais se estabeleceram por meio de três bases: o computador, o telefone e a internet.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502360" y="3672000"/>
            <a:ext cx="6857640" cy="25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Equívocos com o conceito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132000" y="2198160"/>
            <a:ext cx="5724000" cy="35618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