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1.xml" ContentType="application/vnd.openxmlformats-officedocument.presentationml.comment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Alisson Machado" initials="AM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7-10-02T13:10:31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832840" y="182844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4350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61800" y="4101480"/>
            <a:ext cx="85946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4640" cy="4350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67240" y="428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pt-BR" sz="4400" strike="noStrike">
                <a:latin typeface="Century Schoolbook"/>
              </a:rPr>
              <a:t>Fóruns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 rot="21576000">
            <a:off x="3323520" y="453600"/>
            <a:ext cx="7311600" cy="584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z="3600" strike="noStrike">
                <a:latin typeface="Century Schoolbook"/>
              </a:rPr>
              <a:t>Fóruns</a:t>
            </a:r>
            <a:endParaRPr/>
          </a:p>
          <a:p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t-BR" sz="1600" strike="noStrike">
                <a:solidFill>
                  <a:srgbClr val="000000"/>
                </a:solidFill>
                <a:latin typeface="Bitstream Vera Sans"/>
                <a:ea typeface="Droid Sans Fallback"/>
              </a:rPr>
              <a:t>um fórum é uma página da web que possui um tema central e conecta pessoas que tenham interesse nesse tema para discutir e trocar informações através de mensagens organizadas. Segue alguns padrões quase sempre mantidos.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12000" y="-1011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trike="noStrike">
                <a:latin typeface="Century Schoolbook"/>
              </a:rPr>
              <a:t>Página inicial do fórum</a:t>
            </a:r>
            <a:endParaRPr/>
          </a:p>
          <a:p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000" y="184104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latin typeface="Century Schoolbook"/>
              </a:rPr>
              <a:t>De praxe, temos na página incial de um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latin typeface="Century Schoolbook"/>
              </a:rPr>
              <a:t>fórum a área do usuário, um campo de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latin typeface="Century Schoolbook"/>
              </a:rPr>
              <a:t>pesquisa e alguns informativos gerais,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trike="noStrike">
                <a:latin typeface="Century Schoolbook"/>
              </a:rPr>
              <a:t>como regras.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939560" y="648000"/>
            <a:ext cx="6076080" cy="48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pt-BR" strike="noStrike">
                <a:latin typeface="Century Schoolbook"/>
              </a:rPr>
              <a:t>Navegação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872000" y="1728000"/>
            <a:ext cx="9238680" cy="49428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504000" y="11520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Para melhor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organização, os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fóruns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são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divididos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em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categorias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e cada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categoria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é dividida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em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salas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que contém</a:t>
            </a:r>
            <a:r>
              <a:rPr lang="pt-BR" sz="1600" strike="noStrike">
                <a:solidFill>
                  <a:srgbClr val="000000"/>
                </a:solidFill>
                <a:latin typeface="Century Schoolbook"/>
                <a:ea typeface="Droid Sans Fallback"/>
              </a:rPr>
              <a:t> </a:t>
            </a:r>
            <a:r>
              <a:rPr lang="pt-BR" sz="1600" strike="noStrike">
                <a:solidFill>
                  <a:srgbClr val="000000"/>
                </a:solidFill>
                <a:latin typeface="Calibri;Calibri_MSFontService"/>
                <a:ea typeface="Droid Sans Fallback"/>
              </a:rPr>
              <a:t>as discussões.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088000" y="475560"/>
            <a:ext cx="7415640" cy="593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pt-BR" sz="9600" strike="noStrike">
                <a:latin typeface="Century Schoolbook"/>
              </a:rPr>
              <a:t>FOTO 1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