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s/comment1.xml" ContentType="application/vnd.openxmlformats-officedocument.presentationml.comment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6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commentAuthors.xml><?xml version="1.0" encoding="utf-8"?>
<p:cmAuthorLst xmlns:p="http://schemas.openxmlformats.org/presentationml/2006/main">
  <p:cmAuthor id="0" name="Alisson Machado" initials="AM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7-10-02T13:10:31.00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292840" y="0"/>
            <a:ext cx="913320" cy="6856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1292840" y="0"/>
            <a:ext cx="913320" cy="6856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3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Fóruns na visão empresarial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Como as empresas lidam com fóruns online?</a:t>
            </a:r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5455440" y="1017036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816000" y="2376000"/>
            <a:ext cx="4032000" cy="398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-2736000" y="7200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Fóruns de ajuda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544000" y="-17280"/>
            <a:ext cx="5760000" cy="7601040"/>
          </a:xfrm>
          <a:prstGeom prst="rect">
            <a:avLst/>
          </a:prstGeom>
          <a:ln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216000" y="19987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Sistema em que usuários tiram as dúvidas de outros usuários, sem gratificação. Geralmente criados pela própria empresa.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Ex: Google Help, Microsoft Answers...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Atentas a fóruns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4860000" y="1224000"/>
            <a:ext cx="6300000" cy="5040000"/>
          </a:xfrm>
          <a:prstGeom prst="rect">
            <a:avLst/>
          </a:prstGeom>
          <a:ln>
            <a:noFill/>
          </a:ln>
        </p:spPr>
      </p:pic>
      <p:sp>
        <p:nvSpPr>
          <p:cNvPr id="83" name="TextShape 2"/>
          <p:cNvSpPr txBox="1"/>
          <p:nvPr/>
        </p:nvSpPr>
        <p:spPr>
          <a:xfrm>
            <a:off x="-62280" y="1602720"/>
            <a:ext cx="4742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Muitas empresas buscam a opinião da coletividade em que focam seus produtos, muitas vezes buscam essa opinião em fóruns.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Fóruns Privados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577680" y="1260000"/>
            <a:ext cx="5386320" cy="53863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