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4" r:id="rId2"/>
  </p:sldMasterIdLst>
  <p:notesMasterIdLst>
    <p:notesMasterId r:id="rId19"/>
  </p:notesMasterIdLst>
  <p:handoutMasterIdLst>
    <p:handoutMasterId r:id="rId20"/>
  </p:handoutMasterIdLst>
  <p:sldIdLst>
    <p:sldId id="256" r:id="rId3"/>
    <p:sldId id="355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313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E6D00"/>
    <a:srgbClr val="F02EE7"/>
    <a:srgbClr val="5F9934"/>
    <a:srgbClr val="AF2764"/>
    <a:srgbClr val="A17FFF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15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6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D969C-A52F-41B2-833D-26779B6BFDD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3E860713-63EF-4D9B-BD44-4AAC9C704A9A}">
      <dgm:prSet phldrT="[Texto]"/>
      <dgm:spPr>
        <a:solidFill>
          <a:srgbClr val="A17FFF"/>
        </a:solidFill>
      </dgm:spPr>
      <dgm:t>
        <a:bodyPr/>
        <a:lstStyle/>
        <a:p>
          <a:r>
            <a:rPr lang="pt-BR" dirty="0"/>
            <a:t>Relembrando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770455C-1237-4995-94E2-C185FF287C8C}" type="parTrans" cxnId="{963610C6-78DC-4DA0-9E37-5A0C1BC6B001}">
      <dgm:prSet/>
      <dgm:spPr/>
      <dgm:t>
        <a:bodyPr/>
        <a:lstStyle/>
        <a:p>
          <a:endParaRPr lang="pt-BR"/>
        </a:p>
      </dgm:t>
    </dgm:pt>
    <dgm:pt modelId="{D12542D9-1BA9-48B0-A8B1-F5E4FFC384E5}" type="sibTrans" cxnId="{963610C6-78DC-4DA0-9E37-5A0C1BC6B001}">
      <dgm:prSet/>
      <dgm:spPr/>
      <dgm:t>
        <a:bodyPr/>
        <a:lstStyle/>
        <a:p>
          <a:endParaRPr lang="pt-BR"/>
        </a:p>
      </dgm:t>
    </dgm:pt>
    <dgm:pt modelId="{45A4D442-5B2D-4902-8961-768B6BA7A373}">
      <dgm:prSet phldrT="[Texto]"/>
      <dgm:spPr>
        <a:solidFill>
          <a:srgbClr val="AF2764"/>
        </a:solidFill>
      </dgm:spPr>
      <dgm:t>
        <a:bodyPr/>
        <a:lstStyle/>
        <a:p>
          <a:r>
            <a:rPr lang="pt-BR" dirty="0"/>
            <a:t>Réguas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1614B20-EB68-40A6-A98A-F0E3CF8B6D09}" type="parTrans" cxnId="{2C80F1AD-2D86-4463-A344-945B9CDA2FDB}">
      <dgm:prSet/>
      <dgm:spPr/>
      <dgm:t>
        <a:bodyPr/>
        <a:lstStyle/>
        <a:p>
          <a:endParaRPr lang="pt-BR"/>
        </a:p>
      </dgm:t>
    </dgm:pt>
    <dgm:pt modelId="{EAD8B12B-BC9E-40F5-8ED3-16E441692CD3}" type="sibTrans" cxnId="{2C80F1AD-2D86-4463-A344-945B9CDA2FDB}">
      <dgm:prSet/>
      <dgm:spPr/>
      <dgm:t>
        <a:bodyPr/>
        <a:lstStyle/>
        <a:p>
          <a:endParaRPr lang="pt-BR"/>
        </a:p>
      </dgm:t>
    </dgm:pt>
    <dgm:pt modelId="{3DEFAACE-D79D-4076-B6A7-ECFD3222247F}">
      <dgm:prSet phldrT="[Texto]"/>
      <dgm:spPr>
        <a:solidFill>
          <a:srgbClr val="F02EE7"/>
        </a:solidFill>
        <a:ln>
          <a:solidFill>
            <a:srgbClr val="F02EE7"/>
          </a:solidFill>
        </a:ln>
      </dgm:spPr>
      <dgm:t>
        <a:bodyPr/>
        <a:lstStyle/>
        <a:p>
          <a:r>
            <a:rPr lang="pt-BR" dirty="0"/>
            <a:t>Listas Numeradas e Alfabéticas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55A306AF-C406-4E44-ACD8-790F16664439}" type="parTrans" cxnId="{389EAC4E-A0AE-43D5-B24E-00D5352A9AD6}">
      <dgm:prSet/>
      <dgm:spPr/>
      <dgm:t>
        <a:bodyPr/>
        <a:lstStyle/>
        <a:p>
          <a:endParaRPr lang="pt-BR"/>
        </a:p>
      </dgm:t>
    </dgm:pt>
    <dgm:pt modelId="{6898E8DA-85FD-45E8-BD8C-E6B199CDDFE2}" type="sibTrans" cxnId="{389EAC4E-A0AE-43D5-B24E-00D5352A9AD6}">
      <dgm:prSet/>
      <dgm:spPr/>
      <dgm:t>
        <a:bodyPr/>
        <a:lstStyle/>
        <a:p>
          <a:endParaRPr lang="pt-BR"/>
        </a:p>
      </dgm:t>
    </dgm:pt>
    <dgm:pt modelId="{6FF48B94-49E7-43DF-B133-FE31A7E5682E}">
      <dgm:prSet phldrT="[Texto]"/>
      <dgm:spPr>
        <a:solidFill>
          <a:srgbClr val="5F9934"/>
        </a:solidFill>
      </dgm:spPr>
      <dgm:t>
        <a:bodyPr/>
        <a:lstStyle/>
        <a:p>
          <a:r>
            <a:rPr lang="pt-BR" dirty="0"/>
            <a:t>Listas com Marcadores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41F150B-D55E-4E26-A1D4-22CFC2D1AF0C}" type="parTrans" cxnId="{D55564AF-563B-4456-9F52-D3464A5A9173}">
      <dgm:prSet/>
      <dgm:spPr/>
      <dgm:t>
        <a:bodyPr/>
        <a:lstStyle/>
        <a:p>
          <a:endParaRPr lang="pt-BR"/>
        </a:p>
      </dgm:t>
    </dgm:pt>
    <dgm:pt modelId="{90F3B39F-CB21-4D5F-A7F5-E79EB5618F33}" type="sibTrans" cxnId="{D55564AF-563B-4456-9F52-D3464A5A9173}">
      <dgm:prSet/>
      <dgm:spPr/>
      <dgm:t>
        <a:bodyPr/>
        <a:lstStyle/>
        <a:p>
          <a:endParaRPr lang="pt-BR"/>
        </a:p>
      </dgm:t>
    </dgm:pt>
    <dgm:pt modelId="{4116C13F-8AE2-4521-A228-B93E03D697CF}">
      <dgm:prSet phldrT="[Texto]"/>
      <dgm:spPr>
        <a:solidFill>
          <a:srgbClr val="FE6D00"/>
        </a:solidFill>
      </dgm:spPr>
      <dgm:t>
        <a:bodyPr/>
        <a:lstStyle/>
        <a:p>
          <a:r>
            <a:rPr lang="pt-BR" dirty="0"/>
            <a:t>Listas Sem Marcadores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64966B2-2185-4BEA-B600-6475C810A94C}" type="parTrans" cxnId="{9A563C59-381A-41AE-A05B-F575C8DF0DFA}">
      <dgm:prSet/>
      <dgm:spPr/>
      <dgm:t>
        <a:bodyPr/>
        <a:lstStyle/>
        <a:p>
          <a:endParaRPr lang="pt-BR"/>
        </a:p>
      </dgm:t>
    </dgm:pt>
    <dgm:pt modelId="{4AFD679A-C4AB-4AC9-A00A-A84680662AA5}" type="sibTrans" cxnId="{9A563C59-381A-41AE-A05B-F575C8DF0DFA}">
      <dgm:prSet/>
      <dgm:spPr/>
      <dgm:t>
        <a:bodyPr/>
        <a:lstStyle/>
        <a:p>
          <a:endParaRPr lang="pt-BR"/>
        </a:p>
      </dgm:t>
    </dgm:pt>
    <dgm:pt modelId="{2F35401A-93BB-47C4-800C-EB68335DABED}">
      <dgm:prSet phldrT="[Texto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dirty="0"/>
            <a:t>Listas de Vários Níveis	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FC203D9-020A-4818-8687-5AB2506CACB2}" type="parTrans" cxnId="{D6DF37E1-3562-4105-BBE9-67BD9146D6FF}">
      <dgm:prSet/>
      <dgm:spPr/>
      <dgm:t>
        <a:bodyPr/>
        <a:lstStyle/>
        <a:p>
          <a:endParaRPr lang="pt-BR"/>
        </a:p>
      </dgm:t>
    </dgm:pt>
    <dgm:pt modelId="{B59F996B-3830-4952-A9A0-1B6B5323525A}" type="sibTrans" cxnId="{D6DF37E1-3562-4105-BBE9-67BD9146D6FF}">
      <dgm:prSet/>
      <dgm:spPr/>
      <dgm:t>
        <a:bodyPr/>
        <a:lstStyle/>
        <a:p>
          <a:endParaRPr lang="pt-BR"/>
        </a:p>
      </dgm:t>
    </dgm:pt>
    <dgm:pt modelId="{A83325F3-784E-4C56-BCF1-0FE87AF90E5A}">
      <dgm:prSet phldrT="[Texto]"/>
      <dgm:spPr>
        <a:solidFill>
          <a:srgbClr val="FFFF00"/>
        </a:solidFill>
        <a:ln>
          <a:solidFill>
            <a:srgbClr val="FFFF00"/>
          </a:solidFill>
        </a:ln>
      </dgm:spPr>
      <dgm:t>
        <a:bodyPr/>
        <a:lstStyle/>
        <a:p>
          <a:r>
            <a:rPr lang="pt-B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rPr>
            <a:t>Outras Listas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3DB9051-8D3B-4A81-A092-37FB94B52B77}" type="parTrans" cxnId="{EEB76119-2DCB-4BF6-82D2-DEFE471B5238}">
      <dgm:prSet/>
      <dgm:spPr/>
      <dgm:t>
        <a:bodyPr/>
        <a:lstStyle/>
        <a:p>
          <a:endParaRPr lang="pt-BR"/>
        </a:p>
      </dgm:t>
    </dgm:pt>
    <dgm:pt modelId="{AA9E92BB-B76E-4825-9E71-F0EB6DEB0C8B}" type="sibTrans" cxnId="{EEB76119-2DCB-4BF6-82D2-DEFE471B5238}">
      <dgm:prSet/>
      <dgm:spPr/>
      <dgm:t>
        <a:bodyPr/>
        <a:lstStyle/>
        <a:p>
          <a:endParaRPr lang="pt-BR"/>
        </a:p>
      </dgm:t>
    </dgm:pt>
    <dgm:pt modelId="{E27E39FB-C6B7-494D-866E-B7F79430A878}" type="pres">
      <dgm:prSet presAssocID="{DA3D969C-A52F-41B2-833D-26779B6BFDD3}" presName="Name0" presStyleCnt="0">
        <dgm:presLayoutVars>
          <dgm:chMax val="7"/>
          <dgm:chPref val="7"/>
          <dgm:dir/>
        </dgm:presLayoutVars>
      </dgm:prSet>
      <dgm:spPr/>
    </dgm:pt>
    <dgm:pt modelId="{7A20C186-3CA6-46A8-B0CD-4CBDD337F805}" type="pres">
      <dgm:prSet presAssocID="{DA3D969C-A52F-41B2-833D-26779B6BFDD3}" presName="Name1" presStyleCnt="0"/>
      <dgm:spPr/>
    </dgm:pt>
    <dgm:pt modelId="{BD322253-532A-49C9-9A26-E6137D6FDD36}" type="pres">
      <dgm:prSet presAssocID="{DA3D969C-A52F-41B2-833D-26779B6BFDD3}" presName="cycle" presStyleCnt="0"/>
      <dgm:spPr/>
    </dgm:pt>
    <dgm:pt modelId="{71638394-9392-48B8-9580-A374A33BC563}" type="pres">
      <dgm:prSet presAssocID="{DA3D969C-A52F-41B2-833D-26779B6BFDD3}" presName="srcNode" presStyleLbl="node1" presStyleIdx="0" presStyleCnt="7"/>
      <dgm:spPr/>
    </dgm:pt>
    <dgm:pt modelId="{78380F1B-BA76-4757-92FC-2A17C4C45D07}" type="pres">
      <dgm:prSet presAssocID="{DA3D969C-A52F-41B2-833D-26779B6BFDD3}" presName="conn" presStyleLbl="parChTrans1D2" presStyleIdx="0" presStyleCnt="1"/>
      <dgm:spPr/>
    </dgm:pt>
    <dgm:pt modelId="{5E381952-69F8-4DDA-87F3-2C06BEDC84FE}" type="pres">
      <dgm:prSet presAssocID="{DA3D969C-A52F-41B2-833D-26779B6BFDD3}" presName="extraNode" presStyleLbl="node1" presStyleIdx="0" presStyleCnt="7"/>
      <dgm:spPr/>
    </dgm:pt>
    <dgm:pt modelId="{ACD413A5-5A88-4B97-B930-5537F61E6607}" type="pres">
      <dgm:prSet presAssocID="{DA3D969C-A52F-41B2-833D-26779B6BFDD3}" presName="dstNode" presStyleLbl="node1" presStyleIdx="0" presStyleCnt="7"/>
      <dgm:spPr/>
    </dgm:pt>
    <dgm:pt modelId="{247A6BB4-AD7F-4DF0-AC61-80A089103CA6}" type="pres">
      <dgm:prSet presAssocID="{3E860713-63EF-4D9B-BD44-4AAC9C704A9A}" presName="text_1" presStyleLbl="node1" presStyleIdx="0" presStyleCnt="7">
        <dgm:presLayoutVars>
          <dgm:bulletEnabled val="1"/>
        </dgm:presLayoutVars>
      </dgm:prSet>
      <dgm:spPr/>
    </dgm:pt>
    <dgm:pt modelId="{DF83D364-1CD5-4687-9509-0412035C6D2C}" type="pres">
      <dgm:prSet presAssocID="{3E860713-63EF-4D9B-BD44-4AAC9C704A9A}" presName="accent_1" presStyleCnt="0"/>
      <dgm:spPr/>
    </dgm:pt>
    <dgm:pt modelId="{36AA9394-4E5C-466B-9FEA-C261AF497BFB}" type="pres">
      <dgm:prSet presAssocID="{3E860713-63EF-4D9B-BD44-4AAC9C704A9A}" presName="accentRepeatNode" presStyleLbl="solidFgAcc1" presStyleIdx="0" presStyleCnt="7"/>
      <dgm:spPr>
        <a:ln>
          <a:solidFill>
            <a:srgbClr val="A17FFF"/>
          </a:solidFill>
        </a:ln>
      </dgm:spPr>
    </dgm:pt>
    <dgm:pt modelId="{2FD59A12-095F-4B29-8C03-ABCB029A1927}" type="pres">
      <dgm:prSet presAssocID="{45A4D442-5B2D-4902-8961-768B6BA7A373}" presName="text_2" presStyleLbl="node1" presStyleIdx="1" presStyleCnt="7">
        <dgm:presLayoutVars>
          <dgm:bulletEnabled val="1"/>
        </dgm:presLayoutVars>
      </dgm:prSet>
      <dgm:spPr/>
    </dgm:pt>
    <dgm:pt modelId="{9BA8EAAA-0B1E-424E-8BE5-11246BA3CBA1}" type="pres">
      <dgm:prSet presAssocID="{45A4D442-5B2D-4902-8961-768B6BA7A373}" presName="accent_2" presStyleCnt="0"/>
      <dgm:spPr/>
    </dgm:pt>
    <dgm:pt modelId="{A4F099A4-6369-48A9-9C53-EEA8A95D8F12}" type="pres">
      <dgm:prSet presAssocID="{45A4D442-5B2D-4902-8961-768B6BA7A373}" presName="accentRepeatNode" presStyleLbl="solidFgAcc1" presStyleIdx="1" presStyleCnt="7"/>
      <dgm:spPr>
        <a:ln>
          <a:solidFill>
            <a:srgbClr val="AF2764"/>
          </a:solidFill>
        </a:ln>
      </dgm:spPr>
    </dgm:pt>
    <dgm:pt modelId="{5790A014-066A-4896-928E-18732C3031D4}" type="pres">
      <dgm:prSet presAssocID="{6FF48B94-49E7-43DF-B133-FE31A7E5682E}" presName="text_3" presStyleLbl="node1" presStyleIdx="2" presStyleCnt="7">
        <dgm:presLayoutVars>
          <dgm:bulletEnabled val="1"/>
        </dgm:presLayoutVars>
      </dgm:prSet>
      <dgm:spPr/>
    </dgm:pt>
    <dgm:pt modelId="{3F56F16C-B60B-40D9-A104-41007E28CCB9}" type="pres">
      <dgm:prSet presAssocID="{6FF48B94-49E7-43DF-B133-FE31A7E5682E}" presName="accent_3" presStyleCnt="0"/>
      <dgm:spPr/>
    </dgm:pt>
    <dgm:pt modelId="{46AF2F9A-C4FD-4A99-9AF3-D05D46AC2B60}" type="pres">
      <dgm:prSet presAssocID="{6FF48B94-49E7-43DF-B133-FE31A7E5682E}" presName="accentRepeatNode" presStyleLbl="solidFgAcc1" presStyleIdx="2" presStyleCnt="7"/>
      <dgm:spPr>
        <a:ln>
          <a:solidFill>
            <a:srgbClr val="5F9934"/>
          </a:solidFill>
        </a:ln>
      </dgm:spPr>
    </dgm:pt>
    <dgm:pt modelId="{FFEBBFC1-344D-4B00-8845-D9F4B55E5105}" type="pres">
      <dgm:prSet presAssocID="{3DEFAACE-D79D-4076-B6A7-ECFD3222247F}" presName="text_4" presStyleLbl="node1" presStyleIdx="3" presStyleCnt="7">
        <dgm:presLayoutVars>
          <dgm:bulletEnabled val="1"/>
        </dgm:presLayoutVars>
      </dgm:prSet>
      <dgm:spPr/>
    </dgm:pt>
    <dgm:pt modelId="{082A8AA7-0215-434D-A9E4-258EA0EEAFE3}" type="pres">
      <dgm:prSet presAssocID="{3DEFAACE-D79D-4076-B6A7-ECFD3222247F}" presName="accent_4" presStyleCnt="0"/>
      <dgm:spPr/>
    </dgm:pt>
    <dgm:pt modelId="{0A089AF6-C6DF-434F-8C87-AC39A7E6498E}" type="pres">
      <dgm:prSet presAssocID="{3DEFAACE-D79D-4076-B6A7-ECFD3222247F}" presName="accentRepeatNode" presStyleLbl="solidFgAcc1" presStyleIdx="3" presStyleCnt="7"/>
      <dgm:spPr/>
    </dgm:pt>
    <dgm:pt modelId="{033A76D5-BF1E-43E0-A635-3C4356E40471}" type="pres">
      <dgm:prSet presAssocID="{4116C13F-8AE2-4521-A228-B93E03D697CF}" presName="text_5" presStyleLbl="node1" presStyleIdx="4" presStyleCnt="7">
        <dgm:presLayoutVars>
          <dgm:bulletEnabled val="1"/>
        </dgm:presLayoutVars>
      </dgm:prSet>
      <dgm:spPr/>
    </dgm:pt>
    <dgm:pt modelId="{44653A6C-98C4-4693-9773-75C34E725E6A}" type="pres">
      <dgm:prSet presAssocID="{4116C13F-8AE2-4521-A228-B93E03D697CF}" presName="accent_5" presStyleCnt="0"/>
      <dgm:spPr/>
    </dgm:pt>
    <dgm:pt modelId="{9F3B7293-2E1B-46F6-8A1F-C19E60C3635F}" type="pres">
      <dgm:prSet presAssocID="{4116C13F-8AE2-4521-A228-B93E03D697CF}" presName="accentRepeatNode" presStyleLbl="solidFgAcc1" presStyleIdx="4" presStyleCnt="7"/>
      <dgm:spPr>
        <a:ln>
          <a:solidFill>
            <a:srgbClr val="FE6D00"/>
          </a:solidFill>
        </a:ln>
      </dgm:spPr>
    </dgm:pt>
    <dgm:pt modelId="{B8331C0C-2552-4B4A-AE3E-49AB9FFA9CF6}" type="pres">
      <dgm:prSet presAssocID="{2F35401A-93BB-47C4-800C-EB68335DABED}" presName="text_6" presStyleLbl="node1" presStyleIdx="5" presStyleCnt="7">
        <dgm:presLayoutVars>
          <dgm:bulletEnabled val="1"/>
        </dgm:presLayoutVars>
      </dgm:prSet>
      <dgm:spPr/>
    </dgm:pt>
    <dgm:pt modelId="{BFFA6835-BF8D-4516-AB00-7857C1493DEF}" type="pres">
      <dgm:prSet presAssocID="{2F35401A-93BB-47C4-800C-EB68335DABED}" presName="accent_6" presStyleCnt="0"/>
      <dgm:spPr/>
    </dgm:pt>
    <dgm:pt modelId="{972E318E-A9BE-40C3-BBCE-0B9F9D4CD072}" type="pres">
      <dgm:prSet presAssocID="{2F35401A-93BB-47C4-800C-EB68335DABED}" presName="accentRepeatNode" presStyleLbl="solidFgAcc1" presStyleIdx="5" presStyleCnt="7"/>
      <dgm:spPr>
        <a:ln>
          <a:solidFill>
            <a:srgbClr val="A6A6A6"/>
          </a:solidFill>
        </a:ln>
      </dgm:spPr>
    </dgm:pt>
    <dgm:pt modelId="{86102218-EC57-4C01-A1CD-B21597AF688D}" type="pres">
      <dgm:prSet presAssocID="{A83325F3-784E-4C56-BCF1-0FE87AF90E5A}" presName="text_7" presStyleLbl="node1" presStyleIdx="6" presStyleCnt="7">
        <dgm:presLayoutVars>
          <dgm:bulletEnabled val="1"/>
        </dgm:presLayoutVars>
      </dgm:prSet>
      <dgm:spPr/>
    </dgm:pt>
    <dgm:pt modelId="{4138F67D-A4F9-4ADF-8839-22659A93EBAB}" type="pres">
      <dgm:prSet presAssocID="{A83325F3-784E-4C56-BCF1-0FE87AF90E5A}" presName="accent_7" presStyleCnt="0"/>
      <dgm:spPr/>
    </dgm:pt>
    <dgm:pt modelId="{82EA1A57-DA1B-4628-B52F-1F1C1C9E129A}" type="pres">
      <dgm:prSet presAssocID="{A83325F3-784E-4C56-BCF1-0FE87AF90E5A}" presName="accentRepeatNode" presStyleLbl="solidFgAcc1" presStyleIdx="6" presStyleCnt="7"/>
      <dgm:spPr>
        <a:ln>
          <a:solidFill>
            <a:srgbClr val="FFFF00"/>
          </a:solidFill>
        </a:ln>
      </dgm:spPr>
    </dgm:pt>
  </dgm:ptLst>
  <dgm:cxnLst>
    <dgm:cxn modelId="{47B03618-014D-4A07-AD5E-D9D90DF8EAEC}" type="presOf" srcId="{3E860713-63EF-4D9B-BD44-4AAC9C704A9A}" destId="{247A6BB4-AD7F-4DF0-AC61-80A089103CA6}" srcOrd="0" destOrd="0" presId="urn:microsoft.com/office/officeart/2008/layout/VerticalCurvedList"/>
    <dgm:cxn modelId="{EEB76119-2DCB-4BF6-82D2-DEFE471B5238}" srcId="{DA3D969C-A52F-41B2-833D-26779B6BFDD3}" destId="{A83325F3-784E-4C56-BCF1-0FE87AF90E5A}" srcOrd="6" destOrd="0" parTransId="{A3DB9051-8D3B-4A81-A092-37FB94B52B77}" sibTransId="{AA9E92BB-B76E-4825-9E71-F0EB6DEB0C8B}"/>
    <dgm:cxn modelId="{66C0241A-E27B-4905-BF04-AE1938C2ACE8}" type="presOf" srcId="{D12542D9-1BA9-48B0-A8B1-F5E4FFC384E5}" destId="{78380F1B-BA76-4757-92FC-2A17C4C45D07}" srcOrd="0" destOrd="0" presId="urn:microsoft.com/office/officeart/2008/layout/VerticalCurvedList"/>
    <dgm:cxn modelId="{1E4B2338-4FB6-4F4D-B2DE-A695E0FF474E}" type="presOf" srcId="{4116C13F-8AE2-4521-A228-B93E03D697CF}" destId="{033A76D5-BF1E-43E0-A635-3C4356E40471}" srcOrd="0" destOrd="0" presId="urn:microsoft.com/office/officeart/2008/layout/VerticalCurvedList"/>
    <dgm:cxn modelId="{3F56C143-2DFB-4FA8-8922-9FB05177A230}" type="presOf" srcId="{6FF48B94-49E7-43DF-B133-FE31A7E5682E}" destId="{5790A014-066A-4896-928E-18732C3031D4}" srcOrd="0" destOrd="0" presId="urn:microsoft.com/office/officeart/2008/layout/VerticalCurvedList"/>
    <dgm:cxn modelId="{389EAC4E-A0AE-43D5-B24E-00D5352A9AD6}" srcId="{DA3D969C-A52F-41B2-833D-26779B6BFDD3}" destId="{3DEFAACE-D79D-4076-B6A7-ECFD3222247F}" srcOrd="3" destOrd="0" parTransId="{55A306AF-C406-4E44-ACD8-790F16664439}" sibTransId="{6898E8DA-85FD-45E8-BD8C-E6B199CDDFE2}"/>
    <dgm:cxn modelId="{9A563C59-381A-41AE-A05B-F575C8DF0DFA}" srcId="{DA3D969C-A52F-41B2-833D-26779B6BFDD3}" destId="{4116C13F-8AE2-4521-A228-B93E03D697CF}" srcOrd="4" destOrd="0" parTransId="{464966B2-2185-4BEA-B600-6475C810A94C}" sibTransId="{4AFD679A-C4AB-4AC9-A00A-A84680662AA5}"/>
    <dgm:cxn modelId="{D5E4DE89-E846-421B-A5FF-359F20B6ADB3}" type="presOf" srcId="{DA3D969C-A52F-41B2-833D-26779B6BFDD3}" destId="{E27E39FB-C6B7-494D-866E-B7F79430A878}" srcOrd="0" destOrd="0" presId="urn:microsoft.com/office/officeart/2008/layout/VerticalCurvedList"/>
    <dgm:cxn modelId="{2C80F1AD-2D86-4463-A344-945B9CDA2FDB}" srcId="{DA3D969C-A52F-41B2-833D-26779B6BFDD3}" destId="{45A4D442-5B2D-4902-8961-768B6BA7A373}" srcOrd="1" destOrd="0" parTransId="{11614B20-EB68-40A6-A98A-F0E3CF8B6D09}" sibTransId="{EAD8B12B-BC9E-40F5-8ED3-16E441692CD3}"/>
    <dgm:cxn modelId="{D55564AF-563B-4456-9F52-D3464A5A9173}" srcId="{DA3D969C-A52F-41B2-833D-26779B6BFDD3}" destId="{6FF48B94-49E7-43DF-B133-FE31A7E5682E}" srcOrd="2" destOrd="0" parTransId="{341F150B-D55E-4E26-A1D4-22CFC2D1AF0C}" sibTransId="{90F3B39F-CB21-4D5F-A7F5-E79EB5618F33}"/>
    <dgm:cxn modelId="{F1D555C2-2143-4E60-BF5E-28788F79E011}" type="presOf" srcId="{3DEFAACE-D79D-4076-B6A7-ECFD3222247F}" destId="{FFEBBFC1-344D-4B00-8845-D9F4B55E5105}" srcOrd="0" destOrd="0" presId="urn:microsoft.com/office/officeart/2008/layout/VerticalCurvedList"/>
    <dgm:cxn modelId="{EA4EDAC4-119C-49D6-A948-850F7472001C}" type="presOf" srcId="{A83325F3-784E-4C56-BCF1-0FE87AF90E5A}" destId="{86102218-EC57-4C01-A1CD-B21597AF688D}" srcOrd="0" destOrd="0" presId="urn:microsoft.com/office/officeart/2008/layout/VerticalCurvedList"/>
    <dgm:cxn modelId="{963610C6-78DC-4DA0-9E37-5A0C1BC6B001}" srcId="{DA3D969C-A52F-41B2-833D-26779B6BFDD3}" destId="{3E860713-63EF-4D9B-BD44-4AAC9C704A9A}" srcOrd="0" destOrd="0" parTransId="{C770455C-1237-4995-94E2-C185FF287C8C}" sibTransId="{D12542D9-1BA9-48B0-A8B1-F5E4FFC384E5}"/>
    <dgm:cxn modelId="{E1643BDA-5EC4-4331-8DD6-960781C05478}" type="presOf" srcId="{45A4D442-5B2D-4902-8961-768B6BA7A373}" destId="{2FD59A12-095F-4B29-8C03-ABCB029A1927}" srcOrd="0" destOrd="0" presId="urn:microsoft.com/office/officeart/2008/layout/VerticalCurvedList"/>
    <dgm:cxn modelId="{D6DF37E1-3562-4105-BBE9-67BD9146D6FF}" srcId="{DA3D969C-A52F-41B2-833D-26779B6BFDD3}" destId="{2F35401A-93BB-47C4-800C-EB68335DABED}" srcOrd="5" destOrd="0" parTransId="{9FC203D9-020A-4818-8687-5AB2506CACB2}" sibTransId="{B59F996B-3830-4952-A9A0-1B6B5323525A}"/>
    <dgm:cxn modelId="{108E6AEB-966F-4AAD-9ADD-9C1B64E1A908}" type="presOf" srcId="{2F35401A-93BB-47C4-800C-EB68335DABED}" destId="{B8331C0C-2552-4B4A-AE3E-49AB9FFA9CF6}" srcOrd="0" destOrd="0" presId="urn:microsoft.com/office/officeart/2008/layout/VerticalCurvedList"/>
    <dgm:cxn modelId="{E772C332-425C-4526-8886-B3F193F208FB}" type="presParOf" srcId="{E27E39FB-C6B7-494D-866E-B7F79430A878}" destId="{7A20C186-3CA6-46A8-B0CD-4CBDD337F805}" srcOrd="0" destOrd="0" presId="urn:microsoft.com/office/officeart/2008/layout/VerticalCurvedList"/>
    <dgm:cxn modelId="{FCC5B4D1-F0F9-4B2D-8488-886E2A4CA54A}" type="presParOf" srcId="{7A20C186-3CA6-46A8-B0CD-4CBDD337F805}" destId="{BD322253-532A-49C9-9A26-E6137D6FDD36}" srcOrd="0" destOrd="0" presId="urn:microsoft.com/office/officeart/2008/layout/VerticalCurvedList"/>
    <dgm:cxn modelId="{675EDA81-81F0-44ED-A146-4F7921037C3C}" type="presParOf" srcId="{BD322253-532A-49C9-9A26-E6137D6FDD36}" destId="{71638394-9392-48B8-9580-A374A33BC563}" srcOrd="0" destOrd="0" presId="urn:microsoft.com/office/officeart/2008/layout/VerticalCurvedList"/>
    <dgm:cxn modelId="{15745D18-5E44-4523-8494-4505CA90CCFF}" type="presParOf" srcId="{BD322253-532A-49C9-9A26-E6137D6FDD36}" destId="{78380F1B-BA76-4757-92FC-2A17C4C45D07}" srcOrd="1" destOrd="0" presId="urn:microsoft.com/office/officeart/2008/layout/VerticalCurvedList"/>
    <dgm:cxn modelId="{91653095-A80C-43EB-9821-353E85C7CE81}" type="presParOf" srcId="{BD322253-532A-49C9-9A26-E6137D6FDD36}" destId="{5E381952-69F8-4DDA-87F3-2C06BEDC84FE}" srcOrd="2" destOrd="0" presId="urn:microsoft.com/office/officeart/2008/layout/VerticalCurvedList"/>
    <dgm:cxn modelId="{BCCC5F56-B9E4-492E-A577-B17C3B82187C}" type="presParOf" srcId="{BD322253-532A-49C9-9A26-E6137D6FDD36}" destId="{ACD413A5-5A88-4B97-B930-5537F61E6607}" srcOrd="3" destOrd="0" presId="urn:microsoft.com/office/officeart/2008/layout/VerticalCurvedList"/>
    <dgm:cxn modelId="{C27C650C-8ACA-4642-8664-0CAFB1FF8AFB}" type="presParOf" srcId="{7A20C186-3CA6-46A8-B0CD-4CBDD337F805}" destId="{247A6BB4-AD7F-4DF0-AC61-80A089103CA6}" srcOrd="1" destOrd="0" presId="urn:microsoft.com/office/officeart/2008/layout/VerticalCurvedList"/>
    <dgm:cxn modelId="{E9F624CD-733D-431E-9900-6AC2E81968D5}" type="presParOf" srcId="{7A20C186-3CA6-46A8-B0CD-4CBDD337F805}" destId="{DF83D364-1CD5-4687-9509-0412035C6D2C}" srcOrd="2" destOrd="0" presId="urn:microsoft.com/office/officeart/2008/layout/VerticalCurvedList"/>
    <dgm:cxn modelId="{C60928C8-CC7F-44B6-A709-39B38DB9C296}" type="presParOf" srcId="{DF83D364-1CD5-4687-9509-0412035C6D2C}" destId="{36AA9394-4E5C-466B-9FEA-C261AF497BFB}" srcOrd="0" destOrd="0" presId="urn:microsoft.com/office/officeart/2008/layout/VerticalCurvedList"/>
    <dgm:cxn modelId="{F03EBE29-587C-4845-BDDC-1869F22AE649}" type="presParOf" srcId="{7A20C186-3CA6-46A8-B0CD-4CBDD337F805}" destId="{2FD59A12-095F-4B29-8C03-ABCB029A1927}" srcOrd="3" destOrd="0" presId="urn:microsoft.com/office/officeart/2008/layout/VerticalCurvedList"/>
    <dgm:cxn modelId="{F030DFBB-0B2E-4FFF-B24A-1D85FA637056}" type="presParOf" srcId="{7A20C186-3CA6-46A8-B0CD-4CBDD337F805}" destId="{9BA8EAAA-0B1E-424E-8BE5-11246BA3CBA1}" srcOrd="4" destOrd="0" presId="urn:microsoft.com/office/officeart/2008/layout/VerticalCurvedList"/>
    <dgm:cxn modelId="{4AA18DB8-B407-47AF-82CF-3D216E0F7625}" type="presParOf" srcId="{9BA8EAAA-0B1E-424E-8BE5-11246BA3CBA1}" destId="{A4F099A4-6369-48A9-9C53-EEA8A95D8F12}" srcOrd="0" destOrd="0" presId="urn:microsoft.com/office/officeart/2008/layout/VerticalCurvedList"/>
    <dgm:cxn modelId="{17AF85FB-BA22-4FB1-8C09-D768E3C7C6DB}" type="presParOf" srcId="{7A20C186-3CA6-46A8-B0CD-4CBDD337F805}" destId="{5790A014-066A-4896-928E-18732C3031D4}" srcOrd="5" destOrd="0" presId="urn:microsoft.com/office/officeart/2008/layout/VerticalCurvedList"/>
    <dgm:cxn modelId="{06B58082-AC2A-43BA-B222-A427F58DEC59}" type="presParOf" srcId="{7A20C186-3CA6-46A8-B0CD-4CBDD337F805}" destId="{3F56F16C-B60B-40D9-A104-41007E28CCB9}" srcOrd="6" destOrd="0" presId="urn:microsoft.com/office/officeart/2008/layout/VerticalCurvedList"/>
    <dgm:cxn modelId="{8C4F71A7-0C08-48FF-9148-E4B4B2C4F85D}" type="presParOf" srcId="{3F56F16C-B60B-40D9-A104-41007E28CCB9}" destId="{46AF2F9A-C4FD-4A99-9AF3-D05D46AC2B60}" srcOrd="0" destOrd="0" presId="urn:microsoft.com/office/officeart/2008/layout/VerticalCurvedList"/>
    <dgm:cxn modelId="{FADDAC36-1BB7-4542-BD51-D25F3E6A34C9}" type="presParOf" srcId="{7A20C186-3CA6-46A8-B0CD-4CBDD337F805}" destId="{FFEBBFC1-344D-4B00-8845-D9F4B55E5105}" srcOrd="7" destOrd="0" presId="urn:microsoft.com/office/officeart/2008/layout/VerticalCurvedList"/>
    <dgm:cxn modelId="{6C959CE2-899B-442A-B0C4-79755CF91003}" type="presParOf" srcId="{7A20C186-3CA6-46A8-B0CD-4CBDD337F805}" destId="{082A8AA7-0215-434D-A9E4-258EA0EEAFE3}" srcOrd="8" destOrd="0" presId="urn:microsoft.com/office/officeart/2008/layout/VerticalCurvedList"/>
    <dgm:cxn modelId="{DE9B4D4F-12AC-4259-A29C-1211B4FD9833}" type="presParOf" srcId="{082A8AA7-0215-434D-A9E4-258EA0EEAFE3}" destId="{0A089AF6-C6DF-434F-8C87-AC39A7E6498E}" srcOrd="0" destOrd="0" presId="urn:microsoft.com/office/officeart/2008/layout/VerticalCurvedList"/>
    <dgm:cxn modelId="{1EC6C1EC-19D5-4EAB-ABBB-6045CABAA59C}" type="presParOf" srcId="{7A20C186-3CA6-46A8-B0CD-4CBDD337F805}" destId="{033A76D5-BF1E-43E0-A635-3C4356E40471}" srcOrd="9" destOrd="0" presId="urn:microsoft.com/office/officeart/2008/layout/VerticalCurvedList"/>
    <dgm:cxn modelId="{DF417EDE-457D-4A18-86EE-1C9A4AF2907A}" type="presParOf" srcId="{7A20C186-3CA6-46A8-B0CD-4CBDD337F805}" destId="{44653A6C-98C4-4693-9773-75C34E725E6A}" srcOrd="10" destOrd="0" presId="urn:microsoft.com/office/officeart/2008/layout/VerticalCurvedList"/>
    <dgm:cxn modelId="{C1324E92-FBDD-489D-AE38-1135559E39F8}" type="presParOf" srcId="{44653A6C-98C4-4693-9773-75C34E725E6A}" destId="{9F3B7293-2E1B-46F6-8A1F-C19E60C3635F}" srcOrd="0" destOrd="0" presId="urn:microsoft.com/office/officeart/2008/layout/VerticalCurvedList"/>
    <dgm:cxn modelId="{866BE7EF-F260-4945-BD55-2D9E482064A2}" type="presParOf" srcId="{7A20C186-3CA6-46A8-B0CD-4CBDD337F805}" destId="{B8331C0C-2552-4B4A-AE3E-49AB9FFA9CF6}" srcOrd="11" destOrd="0" presId="urn:microsoft.com/office/officeart/2008/layout/VerticalCurvedList"/>
    <dgm:cxn modelId="{04CF9E85-040C-4A89-A78C-0170F1B0E364}" type="presParOf" srcId="{7A20C186-3CA6-46A8-B0CD-4CBDD337F805}" destId="{BFFA6835-BF8D-4516-AB00-7857C1493DEF}" srcOrd="12" destOrd="0" presId="urn:microsoft.com/office/officeart/2008/layout/VerticalCurvedList"/>
    <dgm:cxn modelId="{27BB6612-F938-4712-BE8F-456D34B1181D}" type="presParOf" srcId="{BFFA6835-BF8D-4516-AB00-7857C1493DEF}" destId="{972E318E-A9BE-40C3-BBCE-0B9F9D4CD072}" srcOrd="0" destOrd="0" presId="urn:microsoft.com/office/officeart/2008/layout/VerticalCurvedList"/>
    <dgm:cxn modelId="{126038B8-8E82-4CED-976A-8AF1C2D2F68F}" type="presParOf" srcId="{7A20C186-3CA6-46A8-B0CD-4CBDD337F805}" destId="{86102218-EC57-4C01-A1CD-B21597AF688D}" srcOrd="13" destOrd="0" presId="urn:microsoft.com/office/officeart/2008/layout/VerticalCurvedList"/>
    <dgm:cxn modelId="{3A0BB326-60B3-4851-8C14-9FCA5B3C1A6E}" type="presParOf" srcId="{7A20C186-3CA6-46A8-B0CD-4CBDD337F805}" destId="{4138F67D-A4F9-4ADF-8839-22659A93EBAB}" srcOrd="14" destOrd="0" presId="urn:microsoft.com/office/officeart/2008/layout/VerticalCurvedList"/>
    <dgm:cxn modelId="{E11E16E1-8694-4B29-B4B6-33C857B0250E}" type="presParOf" srcId="{4138F67D-A4F9-4ADF-8839-22659A93EBAB}" destId="{82EA1A57-DA1B-4628-B52F-1F1C1C9E12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80F1B-BA76-4757-92FC-2A17C4C45D07}">
      <dsp:nvSpPr>
        <dsp:cNvPr id="0" name=""/>
        <dsp:cNvSpPr/>
      </dsp:nvSpPr>
      <dsp:spPr>
        <a:xfrm>
          <a:off x="-5690534" y="-871562"/>
          <a:ext cx="6778950" cy="6778950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A6BB4-AD7F-4DF0-AC61-80A089103CA6}">
      <dsp:nvSpPr>
        <dsp:cNvPr id="0" name=""/>
        <dsp:cNvSpPr/>
      </dsp:nvSpPr>
      <dsp:spPr>
        <a:xfrm>
          <a:off x="353263" y="228928"/>
          <a:ext cx="9103404" cy="457655"/>
        </a:xfrm>
        <a:prstGeom prst="rect">
          <a:avLst/>
        </a:prstGeom>
        <a:solidFill>
          <a:srgbClr val="A17F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2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Relembrando</a:t>
          </a:r>
        </a:p>
      </dsp:txBody>
      <dsp:txXfrm>
        <a:off x="353263" y="228928"/>
        <a:ext cx="9103404" cy="457655"/>
      </dsp:txXfrm>
    </dsp:sp>
    <dsp:sp modelId="{36AA9394-4E5C-466B-9FEA-C261AF497BFB}">
      <dsp:nvSpPr>
        <dsp:cNvPr id="0" name=""/>
        <dsp:cNvSpPr/>
      </dsp:nvSpPr>
      <dsp:spPr>
        <a:xfrm>
          <a:off x="67228" y="171721"/>
          <a:ext cx="572069" cy="572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A17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59A12-095F-4B29-8C03-ABCB029A1927}">
      <dsp:nvSpPr>
        <dsp:cNvPr id="0" name=""/>
        <dsp:cNvSpPr/>
      </dsp:nvSpPr>
      <dsp:spPr>
        <a:xfrm>
          <a:off x="767711" y="915815"/>
          <a:ext cx="8688956" cy="457655"/>
        </a:xfrm>
        <a:prstGeom prst="rect">
          <a:avLst/>
        </a:prstGeom>
        <a:solidFill>
          <a:srgbClr val="AF276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2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Réguas</a:t>
          </a:r>
        </a:p>
      </dsp:txBody>
      <dsp:txXfrm>
        <a:off x="767711" y="915815"/>
        <a:ext cx="8688956" cy="457655"/>
      </dsp:txXfrm>
    </dsp:sp>
    <dsp:sp modelId="{A4F099A4-6369-48A9-9C53-EEA8A95D8F12}">
      <dsp:nvSpPr>
        <dsp:cNvPr id="0" name=""/>
        <dsp:cNvSpPr/>
      </dsp:nvSpPr>
      <dsp:spPr>
        <a:xfrm>
          <a:off x="481676" y="858608"/>
          <a:ext cx="572069" cy="572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AF276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0A014-066A-4896-928E-18732C3031D4}">
      <dsp:nvSpPr>
        <dsp:cNvPr id="0" name=""/>
        <dsp:cNvSpPr/>
      </dsp:nvSpPr>
      <dsp:spPr>
        <a:xfrm>
          <a:off x="994827" y="1602198"/>
          <a:ext cx="8461840" cy="457655"/>
        </a:xfrm>
        <a:prstGeom prst="rect">
          <a:avLst/>
        </a:prstGeom>
        <a:solidFill>
          <a:srgbClr val="5F993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2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Listas com Marcadores</a:t>
          </a:r>
        </a:p>
      </dsp:txBody>
      <dsp:txXfrm>
        <a:off x="994827" y="1602198"/>
        <a:ext cx="8461840" cy="457655"/>
      </dsp:txXfrm>
    </dsp:sp>
    <dsp:sp modelId="{46AF2F9A-C4FD-4A99-9AF3-D05D46AC2B60}">
      <dsp:nvSpPr>
        <dsp:cNvPr id="0" name=""/>
        <dsp:cNvSpPr/>
      </dsp:nvSpPr>
      <dsp:spPr>
        <a:xfrm>
          <a:off x="708792" y="1544991"/>
          <a:ext cx="572069" cy="572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5F993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BBFC1-344D-4B00-8845-D9F4B55E5105}">
      <dsp:nvSpPr>
        <dsp:cNvPr id="0" name=""/>
        <dsp:cNvSpPr/>
      </dsp:nvSpPr>
      <dsp:spPr>
        <a:xfrm>
          <a:off x="1067343" y="2289085"/>
          <a:ext cx="8389324" cy="457655"/>
        </a:xfrm>
        <a:prstGeom prst="rect">
          <a:avLst/>
        </a:prstGeom>
        <a:solidFill>
          <a:srgbClr val="F02EE7"/>
        </a:solidFill>
        <a:ln w="15875" cap="rnd" cmpd="sng" algn="ctr">
          <a:solidFill>
            <a:srgbClr val="F02E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2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Listas Numeradas e Alfabéticas</a:t>
          </a:r>
        </a:p>
      </dsp:txBody>
      <dsp:txXfrm>
        <a:off x="1067343" y="2289085"/>
        <a:ext cx="8389324" cy="457655"/>
      </dsp:txXfrm>
    </dsp:sp>
    <dsp:sp modelId="{0A089AF6-C6DF-434F-8C87-AC39A7E6498E}">
      <dsp:nvSpPr>
        <dsp:cNvPr id="0" name=""/>
        <dsp:cNvSpPr/>
      </dsp:nvSpPr>
      <dsp:spPr>
        <a:xfrm>
          <a:off x="781308" y="2231878"/>
          <a:ext cx="572069" cy="572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A76D5-BF1E-43E0-A635-3C4356E40471}">
      <dsp:nvSpPr>
        <dsp:cNvPr id="0" name=""/>
        <dsp:cNvSpPr/>
      </dsp:nvSpPr>
      <dsp:spPr>
        <a:xfrm>
          <a:off x="994827" y="2975971"/>
          <a:ext cx="8461840" cy="457655"/>
        </a:xfrm>
        <a:prstGeom prst="rect">
          <a:avLst/>
        </a:prstGeom>
        <a:solidFill>
          <a:srgbClr val="FE6D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2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Listas Sem Marcadores</a:t>
          </a:r>
        </a:p>
      </dsp:txBody>
      <dsp:txXfrm>
        <a:off x="994827" y="2975971"/>
        <a:ext cx="8461840" cy="457655"/>
      </dsp:txXfrm>
    </dsp:sp>
    <dsp:sp modelId="{9F3B7293-2E1B-46F6-8A1F-C19E60C3635F}">
      <dsp:nvSpPr>
        <dsp:cNvPr id="0" name=""/>
        <dsp:cNvSpPr/>
      </dsp:nvSpPr>
      <dsp:spPr>
        <a:xfrm>
          <a:off x="708792" y="2918764"/>
          <a:ext cx="572069" cy="572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FE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31C0C-2552-4B4A-AE3E-49AB9FFA9CF6}">
      <dsp:nvSpPr>
        <dsp:cNvPr id="0" name=""/>
        <dsp:cNvSpPr/>
      </dsp:nvSpPr>
      <dsp:spPr>
        <a:xfrm>
          <a:off x="767711" y="3662354"/>
          <a:ext cx="8688956" cy="457655"/>
        </a:xfrm>
        <a:prstGeom prst="rect">
          <a:avLst/>
        </a:prstGeom>
        <a:solidFill>
          <a:schemeClr val="bg1">
            <a:lumMod val="6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2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Listas de Vários Níveis	</a:t>
          </a:r>
        </a:p>
      </dsp:txBody>
      <dsp:txXfrm>
        <a:off x="767711" y="3662354"/>
        <a:ext cx="8688956" cy="457655"/>
      </dsp:txXfrm>
    </dsp:sp>
    <dsp:sp modelId="{972E318E-A9BE-40C3-BBCE-0B9F9D4CD072}">
      <dsp:nvSpPr>
        <dsp:cNvPr id="0" name=""/>
        <dsp:cNvSpPr/>
      </dsp:nvSpPr>
      <dsp:spPr>
        <a:xfrm>
          <a:off x="481676" y="3605147"/>
          <a:ext cx="572069" cy="572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A6A6A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02218-EC57-4C01-A1CD-B21597AF688D}">
      <dsp:nvSpPr>
        <dsp:cNvPr id="0" name=""/>
        <dsp:cNvSpPr/>
      </dsp:nvSpPr>
      <dsp:spPr>
        <a:xfrm>
          <a:off x="353263" y="4349241"/>
          <a:ext cx="9103404" cy="457655"/>
        </a:xfrm>
        <a:prstGeom prst="rect">
          <a:avLst/>
        </a:prstGeom>
        <a:solidFill>
          <a:srgbClr val="FFFF00"/>
        </a:solidFill>
        <a:ln w="15875" cap="rnd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2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rPr>
            <a:t>Outras Listas</a:t>
          </a:r>
        </a:p>
      </dsp:txBody>
      <dsp:txXfrm>
        <a:off x="353263" y="4349241"/>
        <a:ext cx="9103404" cy="457655"/>
      </dsp:txXfrm>
    </dsp:sp>
    <dsp:sp modelId="{82EA1A57-DA1B-4628-B52F-1F1C1C9E129A}">
      <dsp:nvSpPr>
        <dsp:cNvPr id="0" name=""/>
        <dsp:cNvSpPr/>
      </dsp:nvSpPr>
      <dsp:spPr>
        <a:xfrm>
          <a:off x="67228" y="4292034"/>
          <a:ext cx="572069" cy="572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pt-BR" smtClean="0"/>
              <a:pPr/>
              <a:t>02/09/2020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pt-BR" smtClean="0"/>
              <a:pPr/>
              <a:t>02/09/2020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355" y="5365989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4188691"/>
            <a:ext cx="4505852" cy="25658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62" y="-748962"/>
            <a:ext cx="6179238" cy="5162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4355" y="3457694"/>
            <a:ext cx="6987645" cy="1804818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pic>
        <p:nvPicPr>
          <p:cNvPr id="20" name="Picture 2" descr="http://assets.lwsite.com.br/uploads/widget_image/image/391/695/391695/logo_ivj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" y="51520"/>
            <a:ext cx="817869" cy="13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61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595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37781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483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4778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4067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6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467475"/>
            <a:ext cx="4146021" cy="365125"/>
          </a:xfrm>
          <a:prstGeom prst="rect">
            <a:avLst/>
          </a:prstGeom>
        </p:spPr>
        <p:txBody>
          <a:bodyPr/>
          <a:lstStyle>
            <a:lvl1pPr>
              <a:defRPr sz="1800" b="1" i="0" u="none" spc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FUNDAMENTOS DE TECNOLOGIA WEB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204200" y="6467206"/>
            <a:ext cx="2304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b="1" i="0" u="none" kern="1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MIRIÃ CORRÊA</a:t>
            </a:r>
          </a:p>
        </p:txBody>
      </p:sp>
    </p:spTree>
    <p:extLst>
      <p:ext uri="{BB962C8B-B14F-4D97-AF65-F5344CB8AC3E}">
        <p14:creationId xmlns:p14="http://schemas.microsoft.com/office/powerpoint/2010/main" val="341775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7736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0" y="114301"/>
            <a:ext cx="10018713" cy="6477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054101"/>
            <a:ext cx="4895055" cy="47371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054101"/>
            <a:ext cx="4895056" cy="47370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1079500"/>
            <a:ext cx="4895056" cy="471169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1079500"/>
            <a:ext cx="4895056" cy="471169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4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21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246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452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4800" y="49213"/>
            <a:ext cx="10018713" cy="6492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016001"/>
            <a:ext cx="10018713" cy="477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2572279" y="6467475"/>
            <a:ext cx="41460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i="0" u="none" kern="1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FUNDAMENTOS DE TECNOLOGIA WEB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91901" y="6467205"/>
            <a:ext cx="66229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875541-8164-4CC7-9F2F-6F0C49BB858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8204200" y="6467206"/>
            <a:ext cx="2304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b="1" i="0" u="none" kern="1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MIRIÃ CORRÊA</a:t>
            </a:r>
          </a:p>
        </p:txBody>
      </p:sp>
      <p:pic>
        <p:nvPicPr>
          <p:cNvPr id="17" name="Picture 2" descr="http://assets.lwsite.com.br/uploads/widget_image/image/391/695/391695/logo_ivj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" y="49212"/>
            <a:ext cx="751839" cy="120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74" y="5630866"/>
            <a:ext cx="2143821" cy="12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9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i="1" dirty="0" err="1"/>
              <a:t>Miriã</a:t>
            </a:r>
            <a:r>
              <a:rPr lang="pt-BR" i="1" dirty="0"/>
              <a:t> Corrêa</a:t>
            </a:r>
          </a:p>
          <a:p>
            <a:r>
              <a:rPr lang="pt-BR" dirty="0"/>
              <a:t>Análise e Desenvolvimento de Sistemas</a:t>
            </a:r>
          </a:p>
          <a:p>
            <a:r>
              <a:rPr lang="pt-BR" dirty="0"/>
              <a:t>miriacoelho@gmail.com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7051" y="3457694"/>
            <a:ext cx="8024950" cy="1101243"/>
          </a:xfrm>
        </p:spPr>
        <p:txBody>
          <a:bodyPr>
            <a:normAutofit/>
          </a:bodyPr>
          <a:lstStyle/>
          <a:p>
            <a:r>
              <a:rPr lang="pt-BR" sz="4400"/>
              <a:t>Réguas </a:t>
            </a:r>
            <a:r>
              <a:rPr lang="pt-BR" sz="4400" dirty="0"/>
              <a:t>e Listas</a:t>
            </a:r>
            <a:endParaRPr lang="pt-B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1871531" y="116633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Listas de vários níveis</a:t>
            </a:r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345474" y="1412777"/>
            <a:ext cx="10008326" cy="4077197"/>
          </a:xfrm>
        </p:spPr>
        <p:txBody>
          <a:bodyPr anchor="t">
            <a:normAutofit/>
          </a:bodyPr>
          <a:lstStyle/>
          <a:p>
            <a:r>
              <a:rPr lang="pt-BR" dirty="0"/>
              <a:t>Serve para quaisquer </a:t>
            </a:r>
            <a:r>
              <a:rPr lang="pt-BR" dirty="0" err="1"/>
              <a:t>tags</a:t>
            </a:r>
            <a:r>
              <a:rPr lang="pt-BR" dirty="0"/>
              <a:t> mostradas anteriormente: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2777" y="2293102"/>
            <a:ext cx="5573327" cy="31591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1417" y="2238333"/>
            <a:ext cx="4742034" cy="315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FBD327F-BD54-4C7A-8658-35A6CBA57426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50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1650016" y="181889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Outras listas - Menu</a:t>
            </a:r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489166" y="1340769"/>
            <a:ext cx="10676450" cy="4149205"/>
          </a:xfrm>
        </p:spPr>
        <p:txBody>
          <a:bodyPr anchor="t">
            <a:normAutofit/>
          </a:bodyPr>
          <a:lstStyle/>
          <a:p>
            <a:r>
              <a:rPr lang="pt-BR" sz="2800" dirty="0"/>
              <a:t>&lt;MENU&gt;...&lt;/MENU&gt;: geralmente usado em Menus;</a:t>
            </a:r>
          </a:p>
          <a:p>
            <a:r>
              <a:rPr lang="pt-BR" sz="2800" dirty="0"/>
              <a:t>Parecida com lista de marcadores;</a:t>
            </a:r>
          </a:p>
          <a:p>
            <a:r>
              <a:rPr lang="pt-BR" sz="2800" dirty="0"/>
              <a:t>Atributos: </a:t>
            </a:r>
            <a:r>
              <a:rPr lang="pt-BR" sz="2800" dirty="0" err="1"/>
              <a:t>type</a:t>
            </a:r>
            <a:r>
              <a:rPr lang="pt-BR" sz="2800" dirty="0"/>
              <a:t>(</a:t>
            </a:r>
            <a:r>
              <a:rPr lang="pt-BR" sz="2800" dirty="0" err="1"/>
              <a:t>list</a:t>
            </a:r>
            <a:r>
              <a:rPr lang="pt-BR" sz="2800" dirty="0"/>
              <a:t>, toolbar ou </a:t>
            </a:r>
            <a:r>
              <a:rPr lang="pt-BR" sz="2800" dirty="0" err="1"/>
              <a:t>context</a:t>
            </a:r>
            <a:r>
              <a:rPr lang="pt-BR" sz="2800" dirty="0"/>
              <a:t>) e </a:t>
            </a:r>
            <a:r>
              <a:rPr lang="pt-BR" sz="2800" dirty="0" err="1"/>
              <a:t>label</a:t>
            </a:r>
            <a:r>
              <a:rPr lang="pt-BR" sz="2800" dirty="0"/>
              <a:t>(</a:t>
            </a:r>
            <a:r>
              <a:rPr lang="pt-BR" sz="2800" dirty="0" err="1"/>
              <a:t>decrição</a:t>
            </a:r>
            <a:r>
              <a:rPr lang="pt-BR" sz="2800" dirty="0"/>
              <a:t>/nome do menu);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6802" y="3674076"/>
            <a:ext cx="4726781" cy="19502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3973" y="3646873"/>
            <a:ext cx="5542075" cy="109851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83" y="5062465"/>
            <a:ext cx="1585175" cy="118888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F637346-D2E3-42D0-BB0D-8F3E437D15A0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5F9934"/>
          </a:solidFill>
          <a:ln>
            <a:solidFill>
              <a:srgbClr val="5F9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9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2057400" y="157436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Outras listas -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502228" y="1268761"/>
            <a:ext cx="10689771" cy="4221213"/>
          </a:xfrm>
        </p:spPr>
        <p:txBody>
          <a:bodyPr anchor="t">
            <a:normAutofit/>
          </a:bodyPr>
          <a:lstStyle/>
          <a:p>
            <a:r>
              <a:rPr lang="pt-BR" sz="2800" dirty="0"/>
              <a:t>Geralmente usado na seleção de alguma informação;</a:t>
            </a:r>
          </a:p>
          <a:p>
            <a:r>
              <a:rPr lang="pt-BR" sz="2800" dirty="0"/>
              <a:t>&lt;SELECT&gt;...&lt;/SELECT&gt;: inicio e fim da lista;</a:t>
            </a:r>
          </a:p>
          <a:p>
            <a:r>
              <a:rPr lang="pt-BR" sz="2800" dirty="0"/>
              <a:t>&lt;OPTION&gt;...&lt;/OPTION&gt;: itens deste tipo de lista.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5127" y="3061005"/>
            <a:ext cx="4896544" cy="27283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7989" y="2972125"/>
            <a:ext cx="4586414" cy="25504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2C14835-1FE9-4BCD-A112-060C75FC91D7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1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2063552" y="181889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Outras listas - </a:t>
            </a:r>
            <a:r>
              <a:rPr lang="pt-BR" dirty="0" err="1"/>
              <a:t>Datalist</a:t>
            </a:r>
            <a:endParaRPr lang="pt-BR" dirty="0"/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502229" y="1376589"/>
            <a:ext cx="10623214" cy="4077197"/>
          </a:xfrm>
        </p:spPr>
        <p:txBody>
          <a:bodyPr anchor="t">
            <a:normAutofit/>
          </a:bodyPr>
          <a:lstStyle/>
          <a:p>
            <a:r>
              <a:rPr lang="pt-BR" sz="2800" dirty="0"/>
              <a:t>Especifica uma lista pré-definida de opções para um elemento input(caixas para entrada de texto).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6788" y="2513859"/>
            <a:ext cx="4912200" cy="26234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0278" y="2454033"/>
            <a:ext cx="5042689" cy="281687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269" y="5157193"/>
            <a:ext cx="1585175" cy="118888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14A50C3-5940-405C-BDAE-D17E577BB2E5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68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2063552" y="181889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Outras listas - </a:t>
            </a:r>
            <a:r>
              <a:rPr lang="pt-BR" dirty="0" err="1"/>
              <a:t>Details</a:t>
            </a:r>
            <a:endParaRPr lang="pt-BR" dirty="0"/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593668" y="1340769"/>
            <a:ext cx="10383307" cy="4149205"/>
          </a:xfrm>
        </p:spPr>
        <p:txBody>
          <a:bodyPr anchor="t">
            <a:normAutofit/>
          </a:bodyPr>
          <a:lstStyle/>
          <a:p>
            <a:r>
              <a:rPr lang="pt-BR" dirty="0"/>
              <a:t>Fornece uma lista de detalhes que podem ser exibidos ou escondidos.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6018" y="1920744"/>
            <a:ext cx="4864340" cy="237277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6747" y="2391008"/>
            <a:ext cx="5097468" cy="225686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802" y="5261825"/>
            <a:ext cx="1585175" cy="118888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44EACC3-D0C5-49BE-8D7E-C6E9C7C3C3A5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12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1775520" y="116633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Outras listas - Data</a:t>
            </a:r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737360" y="1484785"/>
            <a:ext cx="10235699" cy="4005189"/>
          </a:xfrm>
        </p:spPr>
        <p:txBody>
          <a:bodyPr anchor="t">
            <a:normAutofit/>
          </a:bodyPr>
          <a:lstStyle/>
          <a:p>
            <a:r>
              <a:rPr lang="pt-BR" sz="2800" dirty="0"/>
              <a:t>A princípio é uma lista simples, porém fornece informações sobre os itens para os motores de busca.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2173" y="2769489"/>
            <a:ext cx="5207672" cy="214866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1874" y="3143256"/>
            <a:ext cx="5360126" cy="118001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5055235"/>
            <a:ext cx="1585175" cy="118888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41BDA27-78B6-409B-8002-4F29D4C44AC3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33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838200" y="433388"/>
            <a:ext cx="10515600" cy="1343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Dúvidas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53DE444-D121-485F-BF38-60AE8EF31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776413"/>
            <a:ext cx="5842000" cy="4089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492250" y="314325"/>
            <a:ext cx="10699750" cy="62865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Sumário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0234E07-C68E-4979-B370-BBC0E2FFD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646256"/>
              </p:ext>
            </p:extLst>
          </p:nvPr>
        </p:nvGraphicFramePr>
        <p:xfrm>
          <a:off x="1492250" y="781879"/>
          <a:ext cx="9523896" cy="5035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11234" y="1306287"/>
            <a:ext cx="10337428" cy="481987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Formatação Básica de HTML:</a:t>
            </a:r>
          </a:p>
          <a:p>
            <a:pPr lvl="1"/>
            <a:r>
              <a:rPr lang="pt-BR" dirty="0"/>
              <a:t>&lt;P&gt;, &lt;BR&gt;, &lt;B&gt;, &lt;STRONG&gt;, &lt;I&gt;, &lt;EM&gt;, &lt;U&gt;, &lt;INS&gt;, &lt;DEL&gt;, &lt;S&gt;, &lt;SMALL&gt;, &lt;MARK&gt;, &lt;SUB&gt;, &lt;SUP&gt;, &lt;CENTER&gt;, &amp;</a:t>
            </a:r>
            <a:r>
              <a:rPr lang="pt-BR" dirty="0" err="1"/>
              <a:t>nbsp</a:t>
            </a:r>
            <a:r>
              <a:rPr lang="pt-BR" dirty="0"/>
              <a:t>, &lt;!--...--&gt;;</a:t>
            </a:r>
          </a:p>
          <a:p>
            <a:pPr lvl="1"/>
            <a:endParaRPr lang="pt-BR" sz="1200" dirty="0"/>
          </a:p>
          <a:p>
            <a:r>
              <a:rPr lang="pt-BR" dirty="0"/>
              <a:t>Cores: nominal e hexadecimal;</a:t>
            </a:r>
          </a:p>
          <a:p>
            <a:pPr lvl="1"/>
            <a:r>
              <a:rPr lang="pt-BR" dirty="0"/>
              <a:t>atributo cor presente em várias </a:t>
            </a:r>
            <a:r>
              <a:rPr lang="pt-BR" dirty="0" err="1"/>
              <a:t>tags</a:t>
            </a:r>
            <a:r>
              <a:rPr lang="pt-BR" dirty="0"/>
              <a:t>;</a:t>
            </a:r>
          </a:p>
          <a:p>
            <a:pPr lvl="1"/>
            <a:endParaRPr lang="pt-BR" sz="1425" dirty="0"/>
          </a:p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Fonte, &lt;FONT&gt;:</a:t>
            </a:r>
          </a:p>
          <a:p>
            <a:pPr lvl="1"/>
            <a:r>
              <a:rPr lang="pt-BR" dirty="0"/>
              <a:t>SIZE, FACE e COLOR;</a:t>
            </a:r>
          </a:p>
          <a:p>
            <a:pPr lvl="1"/>
            <a:endParaRPr lang="pt-BR" sz="1425" dirty="0"/>
          </a:p>
          <a:p>
            <a:r>
              <a:rPr lang="pt-BR" dirty="0"/>
              <a:t>Cores da página (&lt;BODY&gt;):</a:t>
            </a:r>
          </a:p>
          <a:p>
            <a:pPr lvl="1"/>
            <a:r>
              <a:rPr lang="pt-BR" dirty="0"/>
              <a:t>BGCOLOR, TEXT, LINK, VLINK;</a:t>
            </a:r>
          </a:p>
          <a:p>
            <a:pPr lvl="1"/>
            <a:endParaRPr lang="pt-BR" sz="1425" dirty="0"/>
          </a:p>
          <a:p>
            <a:r>
              <a:rPr lang="pt-BR" dirty="0"/>
              <a:t>Cabeçalhos: &lt;H1&gt; até &lt;H6&gt;;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88052" y="208239"/>
            <a:ext cx="10018713" cy="649288"/>
          </a:xfrm>
        </p:spPr>
        <p:txBody>
          <a:bodyPr>
            <a:normAutofit fontScale="90000"/>
          </a:bodyPr>
          <a:lstStyle/>
          <a:p>
            <a:r>
              <a:rPr lang="pt-BR" dirty="0"/>
              <a:t>Relembrando – Formatação de Textos, Cabeçalhos 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CDC3DD-0EC2-48D9-BBF7-D22CAF1DAEB6}"/>
              </a:ext>
            </a:extLst>
          </p:cNvPr>
          <p:cNvSpPr/>
          <p:nvPr/>
        </p:nvSpPr>
        <p:spPr>
          <a:xfrm>
            <a:off x="9793357" y="700364"/>
            <a:ext cx="2398643" cy="314325"/>
          </a:xfrm>
          <a:prstGeom prst="rect">
            <a:avLst/>
          </a:prstGeom>
          <a:solidFill>
            <a:srgbClr val="A17FFF"/>
          </a:solidFill>
          <a:ln>
            <a:solidFill>
              <a:srgbClr val="A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8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789611" y="1668627"/>
            <a:ext cx="9883113" cy="5204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Responsável pela separação de conteúdos</a:t>
            </a:r>
          </a:p>
        </p:txBody>
      </p:sp>
      <p:sp>
        <p:nvSpPr>
          <p:cNvPr id="15" name="Arredondar Retângulo no Mesmo Canto Lateral 14"/>
          <p:cNvSpPr/>
          <p:nvPr/>
        </p:nvSpPr>
        <p:spPr>
          <a:xfrm>
            <a:off x="1789611" y="1338212"/>
            <a:ext cx="9883113" cy="373022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100" b="1" dirty="0">
                <a:solidFill>
                  <a:schemeClr val="tx1"/>
                </a:solidFill>
              </a:rPr>
              <a:t>Régua &lt;</a:t>
            </a:r>
            <a:r>
              <a:rPr lang="pt-BR" sz="2100" b="1" dirty="0" err="1">
                <a:solidFill>
                  <a:schemeClr val="tx1"/>
                </a:solidFill>
              </a:rPr>
              <a:t>hr</a:t>
            </a:r>
            <a:r>
              <a:rPr lang="pt-BR" sz="21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1583037" y="188641"/>
            <a:ext cx="10515600" cy="1007269"/>
          </a:xfrm>
        </p:spPr>
        <p:txBody>
          <a:bodyPr>
            <a:noAutofit/>
          </a:bodyPr>
          <a:lstStyle/>
          <a:p>
            <a:r>
              <a:rPr lang="pt-BR" sz="3525" dirty="0"/>
              <a:t>Réguas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0638" y="2384257"/>
            <a:ext cx="9292663" cy="15385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5133" y="4024039"/>
            <a:ext cx="4849367" cy="230233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0908BAB-66E0-4E00-86F2-C4FCDACF614A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AF2764"/>
          </a:solidFill>
          <a:ln>
            <a:solidFill>
              <a:srgbClr val="AF2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98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619795" y="1243920"/>
            <a:ext cx="4951980" cy="1416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tx1"/>
                </a:solidFill>
              </a:rPr>
              <a:t>Width</a:t>
            </a:r>
            <a:r>
              <a:rPr lang="pt-BR" sz="1600" dirty="0">
                <a:solidFill>
                  <a:schemeClr val="tx1"/>
                </a:solidFill>
              </a:rPr>
              <a:t>: Altera a largura;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tx1"/>
                </a:solidFill>
              </a:rPr>
              <a:t>Size</a:t>
            </a:r>
            <a:r>
              <a:rPr lang="pt-BR" sz="1600" dirty="0">
                <a:solidFill>
                  <a:schemeClr val="tx1"/>
                </a:solidFill>
              </a:rPr>
              <a:t>: Altera a altura;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tx1"/>
                </a:solidFill>
              </a:rPr>
              <a:t>Noshade</a:t>
            </a:r>
            <a:r>
              <a:rPr lang="pt-BR" sz="1600" dirty="0">
                <a:solidFill>
                  <a:schemeClr val="tx1"/>
                </a:solidFill>
              </a:rPr>
              <a:t>: Cria réguas em negrito;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tx1"/>
                </a:solidFill>
              </a:rPr>
              <a:t>Align</a:t>
            </a:r>
            <a:r>
              <a:rPr lang="pt-BR" sz="1600" dirty="0">
                <a:solidFill>
                  <a:schemeClr val="tx1"/>
                </a:solidFill>
              </a:rPr>
              <a:t>: Alinhamento da régua (</a:t>
            </a:r>
            <a:r>
              <a:rPr lang="pt-BR" sz="1600" dirty="0" err="1">
                <a:solidFill>
                  <a:schemeClr val="tx1"/>
                </a:solidFill>
              </a:rPr>
              <a:t>left</a:t>
            </a:r>
            <a:r>
              <a:rPr lang="pt-BR" sz="1600" dirty="0">
                <a:solidFill>
                  <a:schemeClr val="tx1"/>
                </a:solidFill>
              </a:rPr>
              <a:t> ou </a:t>
            </a:r>
            <a:r>
              <a:rPr lang="pt-BR" sz="1600" dirty="0" err="1">
                <a:solidFill>
                  <a:schemeClr val="tx1"/>
                </a:solidFill>
              </a:rPr>
              <a:t>rigth</a:t>
            </a:r>
            <a:r>
              <a:rPr lang="pt-BR" sz="16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5" name="Arredondar Retângulo no Mesmo Canto Lateral 14"/>
          <p:cNvSpPr/>
          <p:nvPr/>
        </p:nvSpPr>
        <p:spPr>
          <a:xfrm>
            <a:off x="1613469" y="1043866"/>
            <a:ext cx="4916880" cy="388469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100" b="1" dirty="0">
                <a:solidFill>
                  <a:schemeClr val="tx1"/>
                </a:solidFill>
              </a:rPr>
              <a:t>Atributos</a:t>
            </a:r>
          </a:p>
        </p:txBody>
      </p:sp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1631972" y="116633"/>
            <a:ext cx="10515600" cy="1007269"/>
          </a:xfrm>
        </p:spPr>
        <p:txBody>
          <a:bodyPr>
            <a:noAutofit/>
          </a:bodyPr>
          <a:lstStyle/>
          <a:p>
            <a:r>
              <a:rPr lang="pt-BR" sz="3525" dirty="0"/>
              <a:t>Réguas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2320" y="1083054"/>
            <a:ext cx="4426817" cy="368225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2674" y="3024377"/>
            <a:ext cx="4233523" cy="268324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96C880B-4850-4D62-B022-147220225C1D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AF2764"/>
          </a:solidFill>
          <a:ln>
            <a:solidFill>
              <a:srgbClr val="AF2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5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1487488" y="116633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Listas</a:t>
            </a:r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319349" y="1484785"/>
            <a:ext cx="10872651" cy="4005189"/>
          </a:xfrm>
        </p:spPr>
        <p:txBody>
          <a:bodyPr anchor="t">
            <a:normAutofit/>
          </a:bodyPr>
          <a:lstStyle/>
          <a:p>
            <a:r>
              <a:rPr lang="pt-BR" sz="2800" dirty="0"/>
              <a:t>Usados em enumerações, </a:t>
            </a:r>
            <a:r>
              <a:rPr lang="pt-BR" sz="2800" dirty="0" err="1"/>
              <a:t>checklists</a:t>
            </a:r>
            <a:r>
              <a:rPr lang="pt-BR" sz="2800" dirty="0"/>
              <a:t> e tópicos;</a:t>
            </a:r>
          </a:p>
          <a:p>
            <a:endParaRPr lang="pt-BR" sz="1400" dirty="0"/>
          </a:p>
          <a:p>
            <a:r>
              <a:rPr lang="pt-BR" sz="2800" dirty="0"/>
              <a:t>Podem ser usados de diferentes maneiras;</a:t>
            </a:r>
          </a:p>
          <a:p>
            <a:endParaRPr lang="pt-BR" sz="1400" dirty="0"/>
          </a:p>
          <a:p>
            <a:r>
              <a:rPr lang="pt-BR" sz="2800" dirty="0"/>
              <a:t>Lista com Marcadores, Alfabéticas, Numéricas, Sem marcadores e outras;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27" y="4659731"/>
            <a:ext cx="3874461" cy="166048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74D4F7C-C575-432E-9775-2EB71FCDD845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5F9934"/>
          </a:solidFill>
          <a:ln>
            <a:solidFill>
              <a:srgbClr val="5F9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2255573" y="116633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Listas com marcadores</a:t>
            </a:r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332411" y="1412777"/>
            <a:ext cx="10620240" cy="4077197"/>
          </a:xfrm>
        </p:spPr>
        <p:txBody>
          <a:bodyPr anchor="t">
            <a:normAutofit/>
          </a:bodyPr>
          <a:lstStyle/>
          <a:p>
            <a:r>
              <a:rPr lang="pt-BR" sz="2800" dirty="0"/>
              <a:t>&lt;UL&gt;...&lt;/UL&gt;: indica início e fim de uma lista com marcadores;</a:t>
            </a:r>
          </a:p>
          <a:p>
            <a:r>
              <a:rPr lang="pt-BR" sz="2800" dirty="0"/>
              <a:t>&lt;LI&gt;...&lt;/LI&gt;: indica </a:t>
            </a:r>
            <a:r>
              <a:rPr lang="pt-BR" sz="2800" dirty="0" err="1"/>
              <a:t>ítens</a:t>
            </a:r>
            <a:r>
              <a:rPr lang="pt-BR" sz="2800" dirty="0"/>
              <a:t> da lista;</a:t>
            </a:r>
          </a:p>
          <a:p>
            <a:r>
              <a:rPr lang="pt-BR" sz="2800" dirty="0"/>
              <a:t>OBS:</a:t>
            </a:r>
          </a:p>
          <a:p>
            <a:pPr lvl="1"/>
            <a:r>
              <a:rPr lang="pt-BR" sz="2400" dirty="0"/>
              <a:t>As cores dos marcadores podem ser alteradas;</a:t>
            </a:r>
          </a:p>
          <a:p>
            <a:pPr lvl="1"/>
            <a:r>
              <a:rPr lang="pt-BR" sz="2400" dirty="0"/>
              <a:t>O tipo de marcador pode ser alterado (CIRCLE, SQUARE, DISC).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1091" y="4364449"/>
            <a:ext cx="5023123" cy="120900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5187" y="4321356"/>
            <a:ext cx="3705225" cy="170021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76A215A-559D-4538-A605-AC25C0E214E8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5F9934"/>
          </a:solidFill>
          <a:ln>
            <a:solidFill>
              <a:srgbClr val="5F9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11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1713913" y="116633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Listas numeradas  e alfabéticas</a:t>
            </a:r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332411" y="1412777"/>
            <a:ext cx="10428218" cy="4077197"/>
          </a:xfrm>
        </p:spPr>
        <p:txBody>
          <a:bodyPr anchor="t">
            <a:normAutofit/>
          </a:bodyPr>
          <a:lstStyle/>
          <a:p>
            <a:r>
              <a:rPr lang="pt-BR" sz="2800" dirty="0"/>
              <a:t>&lt;OL&gt;...&lt;/OL&gt;: indica início e fim de uma lista numérica ou alfabética;</a:t>
            </a:r>
          </a:p>
          <a:p>
            <a:r>
              <a:rPr lang="pt-BR" sz="2800" dirty="0"/>
              <a:t>&lt;LI&gt;...&lt;/LI&gt;: indica itens da lista;</a:t>
            </a:r>
          </a:p>
          <a:p>
            <a:r>
              <a:rPr lang="pt-BR" sz="2800" dirty="0"/>
              <a:t>Atributos:</a:t>
            </a:r>
          </a:p>
          <a:p>
            <a:pPr lvl="1"/>
            <a:r>
              <a:rPr lang="pt-BR" sz="2400" dirty="0" err="1"/>
              <a:t>Type</a:t>
            </a:r>
            <a:r>
              <a:rPr lang="pt-BR" sz="2400" dirty="0"/>
              <a:t>: "A", "a", "I", "</a:t>
            </a:r>
            <a:r>
              <a:rPr lang="pt-BR" sz="2400" dirty="0" err="1"/>
              <a:t>i"ou</a:t>
            </a:r>
            <a:r>
              <a:rPr lang="pt-BR" sz="2400" dirty="0"/>
              <a:t> "1";</a:t>
            </a:r>
          </a:p>
          <a:p>
            <a:pPr lvl="1"/>
            <a:r>
              <a:rPr lang="pt-BR" sz="2400" dirty="0" err="1"/>
              <a:t>Value</a:t>
            </a:r>
            <a:r>
              <a:rPr lang="pt-BR" sz="2400" dirty="0"/>
              <a:t>: colocar o valor inicial da lista;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6065" y="4646118"/>
            <a:ext cx="4416491" cy="18439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8979" y="4024821"/>
            <a:ext cx="3755875" cy="2194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5CF7C96-C666-48DA-8F4B-A3823BFECA81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F02EE7"/>
          </a:solidFill>
          <a:ln>
            <a:solidFill>
              <a:srgbClr val="F02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22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>
            <a:spLocks noGrp="1"/>
          </p:cNvSpPr>
          <p:nvPr>
            <p:ph type="ctrTitle"/>
          </p:nvPr>
        </p:nvSpPr>
        <p:spPr>
          <a:xfrm>
            <a:off x="1487488" y="116633"/>
            <a:ext cx="10515600" cy="1007269"/>
          </a:xfrm>
        </p:spPr>
        <p:txBody>
          <a:bodyPr>
            <a:noAutofit/>
          </a:bodyPr>
          <a:lstStyle/>
          <a:p>
            <a:r>
              <a:rPr lang="pt-BR" dirty="0"/>
              <a:t>Listas sem marcadores</a:t>
            </a:r>
          </a:p>
        </p:txBody>
      </p:sp>
      <p:sp>
        <p:nvSpPr>
          <p:cNvPr id="16" name="Espaço Reservado para Conteúdo 1"/>
          <p:cNvSpPr>
            <a:spLocks noGrp="1"/>
          </p:cNvSpPr>
          <p:nvPr>
            <p:ph idx="1"/>
          </p:nvPr>
        </p:nvSpPr>
        <p:spPr>
          <a:xfrm>
            <a:off x="1554480" y="1268761"/>
            <a:ext cx="10448608" cy="4221213"/>
          </a:xfrm>
        </p:spPr>
        <p:txBody>
          <a:bodyPr anchor="t">
            <a:normAutofit/>
          </a:bodyPr>
          <a:lstStyle/>
          <a:p>
            <a:r>
              <a:rPr lang="pt-BR" sz="2800" dirty="0"/>
              <a:t>&lt;DL&gt;...&lt;/DL&gt;: indica início e fim de uma lista sem marcadores;</a:t>
            </a:r>
          </a:p>
          <a:p>
            <a:r>
              <a:rPr lang="pt-BR" sz="2800" dirty="0"/>
              <a:t>&lt;DT&gt;...&lt;/DT&gt;: indica itens da lista, porém usado em definições de títulos;</a:t>
            </a:r>
          </a:p>
          <a:p>
            <a:r>
              <a:rPr lang="pt-BR" sz="2800" dirty="0"/>
              <a:t>&lt;DD&gt;...&lt;/DD&gt;: indica itens da lista, porém usado em conteúdos;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0228" y="3760190"/>
            <a:ext cx="3452949" cy="259772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9447" y="3509059"/>
            <a:ext cx="7057643" cy="149395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E1C7A0D-D518-4D43-B5F4-E6B4ADCBD65F}"/>
              </a:ext>
            </a:extLst>
          </p:cNvPr>
          <p:cNvSpPr/>
          <p:nvPr/>
        </p:nvSpPr>
        <p:spPr>
          <a:xfrm>
            <a:off x="9793357" y="0"/>
            <a:ext cx="2398643" cy="314325"/>
          </a:xfrm>
          <a:prstGeom prst="rect">
            <a:avLst/>
          </a:prstGeom>
          <a:solidFill>
            <a:srgbClr val="FE6D00"/>
          </a:solidFill>
          <a:ln>
            <a:solidFill>
              <a:srgbClr val="FE6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3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524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Paralaxe</vt:lpstr>
      <vt:lpstr>Réguas e Listas</vt:lpstr>
      <vt:lpstr>Sumário</vt:lpstr>
      <vt:lpstr>Relembrando – Formatação de Textos, Cabeçalhos e Cores</vt:lpstr>
      <vt:lpstr>Réguas</vt:lpstr>
      <vt:lpstr>Réguas</vt:lpstr>
      <vt:lpstr>Listas</vt:lpstr>
      <vt:lpstr>Listas com marcadores</vt:lpstr>
      <vt:lpstr>Listas numeradas  e alfabéticas</vt:lpstr>
      <vt:lpstr>Listas sem marcadores</vt:lpstr>
      <vt:lpstr>Listas de vários níveis</vt:lpstr>
      <vt:lpstr>Outras listas - Menu</vt:lpstr>
      <vt:lpstr>Outras listas - Select</vt:lpstr>
      <vt:lpstr>Outras listas - Datalist</vt:lpstr>
      <vt:lpstr>Outras listas - Details</vt:lpstr>
      <vt:lpstr>Outras listas - Data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2016-12-28T12:08:42Z</dcterms:created>
  <dcterms:modified xsi:type="dcterms:W3CDTF">2020-09-03T00:01:04Z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