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C63"/>
    <a:srgbClr val="365160"/>
    <a:srgbClr val="05324B"/>
    <a:srgbClr val="042C42"/>
    <a:srgbClr val="063C5A"/>
    <a:srgbClr val="074365"/>
    <a:srgbClr val="032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003C8-39CE-4892-BBE4-009BA5794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3BC7C5-DF2A-414C-8FF9-2FAD4E3A2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FB8FEE-E303-4187-8C77-30C630A7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D7E960-1F5B-4D5F-BBC6-949E1093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E56C8B-7C32-4892-A564-D6DD3B1B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68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CFF5B-BB2D-4102-B7B4-7A953F2D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529C01-01B0-4F32-A783-E6F30E9BD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5DB8DF-891F-457D-B797-ED4924D3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7458A8-04E6-47DD-9B70-7744EE02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43776F-3BBF-4162-B82A-BDE4536F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86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5E158D-BFED-4919-BC9F-C972AFC09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FF5651-4195-4286-ACA8-488265756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F3845-751A-4E90-915D-1147555A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5C3F2A-0692-481A-9935-9D5BB9C9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4DA50F-BCBD-44B0-B96C-4BB45E58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40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37887-4ABC-4A4E-831E-281504FA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A72001-440A-4AE4-8A83-1E0ACF787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319533-91F8-4907-AD2E-59CF00C0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6D3933-34EC-4658-9B2B-3082428A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A8F974-C95C-4FBC-A6E1-B69A9F8E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49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FBDEB-CD9D-45B2-90EC-7D701F97C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24E40E-12C4-4586-8F8F-20D7FBF64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9058FB-0F0A-41C8-888B-85A943FA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E178F7-7BF9-4C09-88C0-161D8B56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601869-3C29-427A-AE9F-4420B98F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61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A9041-E369-44FB-83BE-C12BDFDC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A75C0D-1FB4-48AE-8182-B033212A0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AB10B5-CE9A-46FF-8909-50C1632B4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8080D3-6F65-4D07-A642-B209BD87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062CB1-8CCE-4409-B84A-7D206340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E638AB-C6EE-4B9A-9DB5-9B71A85F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67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0A8B3-0CA8-4D19-B7E8-C21177E0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07F475-858B-4A1B-9D43-B90BD9EBC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23E499-D4C0-45D8-BF6C-2E7CB27D8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B64166-3F1A-4805-AE39-076DD6464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1004BA1-D2B5-4016-AEB4-DB5B8B115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CE8FAAA-BCEC-4893-851E-FEAF5AD0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D078B8C-CAB5-468A-8E42-83D209DE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7175BA2-B7B1-4A00-A44D-7109A885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91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0D248-5022-4E22-B251-39C22F19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A90DA7-2B3C-4ADF-AC0F-A55C1DBA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9CD3CB-475E-4B45-B52A-8014D5F5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6F9A8B-0BB0-43F9-BCF9-74E2633F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21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361620C-5383-4D14-994E-462E0B9E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DB6096-A3DC-4162-9223-3C298546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8CFE5D-B072-4991-9C1F-4833D0CD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77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00B19-382C-4134-A5D3-7A1BC1C3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53AD6F-4029-4C3D-95D0-5E31C6E02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E727D1-140D-4376-9D15-0CDE640BB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69B885-4BCE-49B7-84FB-626F1A8A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55A311-DA34-43AB-884C-B4ACBFE6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CD024B-DBD0-450B-8279-E86E7491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76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2C73C-894F-4D39-9153-D737A89A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E7E7AB-B661-424F-9E24-0C1E03250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D4EB74-147A-43BD-9B11-818D82194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F0EC53-983F-4818-80E5-37827419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C2BE4B-9A96-4DA5-9188-B28E5A31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4C9582-AEB4-4121-AE31-B619586B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09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65C196-6A97-4064-BB10-20B60F46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67CC35-FE9F-4601-8189-A97EF1D57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30C7C3-3BF3-4036-AD0A-87FD9B5E6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BD217-16C6-438B-B642-35A82866C93A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02D040-A1A5-4CEB-A277-C2D34D328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0CB738-4B42-45D1-B922-BDDD7B736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39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EA243-4424-4CE0-AAA4-7277B2215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C628B1-5695-4B8E-B4FF-E6EE91C69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334"/>
            </a:avLst>
          </a:prstGeom>
          <a:solidFill>
            <a:srgbClr val="4C5C6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6161532-4990-4483-95AB-702C6917662A}"/>
              </a:ext>
            </a:extLst>
          </p:cNvPr>
          <p:cNvSpPr/>
          <p:nvPr/>
        </p:nvSpPr>
        <p:spPr>
          <a:xfrm>
            <a:off x="1673664" y="1335231"/>
            <a:ext cx="2436809" cy="664399"/>
          </a:xfrm>
          <a:prstGeom prst="roundRect">
            <a:avLst>
              <a:gd name="adj" fmla="val 3334"/>
            </a:avLst>
          </a:prstGeom>
          <a:solidFill>
            <a:srgbClr val="4C5C63"/>
          </a:solidFill>
          <a:ln>
            <a:solidFill>
              <a:srgbClr val="365160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78549E5-1AA0-4E7F-B902-1941867F3F91}"/>
              </a:ext>
            </a:extLst>
          </p:cNvPr>
          <p:cNvSpPr/>
          <p:nvPr/>
        </p:nvSpPr>
        <p:spPr>
          <a:xfrm>
            <a:off x="380846" y="79923"/>
            <a:ext cx="7551121" cy="1150471"/>
          </a:xfrm>
          <a:prstGeom prst="roundRect">
            <a:avLst>
              <a:gd name="adj" fmla="val 3334"/>
            </a:avLst>
          </a:prstGeom>
          <a:solidFill>
            <a:srgbClr val="4C5C63"/>
          </a:solidFill>
          <a:ln>
            <a:solidFill>
              <a:srgbClr val="365160"/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n w="10160">
                  <a:solidFill>
                    <a:srgbClr val="4C5C63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Análise Descritiva  do Desempenho das Exportações</a:t>
            </a:r>
          </a:p>
          <a:p>
            <a:pPr algn="ctr"/>
            <a:r>
              <a:rPr lang="pt-BR" b="1" dirty="0">
                <a:ln w="10160">
                  <a:solidFill>
                    <a:srgbClr val="4C5C63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ao longo dos anos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172CB04-3D79-3114-2270-FB8F6FA6AD81}"/>
              </a:ext>
            </a:extLst>
          </p:cNvPr>
          <p:cNvSpPr/>
          <p:nvPr/>
        </p:nvSpPr>
        <p:spPr>
          <a:xfrm>
            <a:off x="158018" y="4486771"/>
            <a:ext cx="5875450" cy="2196123"/>
          </a:xfrm>
          <a:prstGeom prst="roundRect">
            <a:avLst>
              <a:gd name="adj" fmla="val 3334"/>
            </a:avLst>
          </a:prstGeom>
          <a:solidFill>
            <a:srgbClr val="4C5C63"/>
          </a:solidFill>
          <a:ln>
            <a:solidFill>
              <a:srgbClr val="365160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0E1DDF50-E49B-03AF-32AB-4206C4164D4F}"/>
              </a:ext>
            </a:extLst>
          </p:cNvPr>
          <p:cNvSpPr/>
          <p:nvPr/>
        </p:nvSpPr>
        <p:spPr>
          <a:xfrm>
            <a:off x="6205587" y="4468213"/>
            <a:ext cx="5875450" cy="2196123"/>
          </a:xfrm>
          <a:prstGeom prst="roundRect">
            <a:avLst>
              <a:gd name="adj" fmla="val 3334"/>
            </a:avLst>
          </a:prstGeom>
          <a:solidFill>
            <a:srgbClr val="4C5C63"/>
          </a:solidFill>
          <a:ln>
            <a:solidFill>
              <a:srgbClr val="365160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C08D765D-7865-3CDE-702F-AABB5825FC99}"/>
              </a:ext>
            </a:extLst>
          </p:cNvPr>
          <p:cNvSpPr/>
          <p:nvPr/>
        </p:nvSpPr>
        <p:spPr>
          <a:xfrm>
            <a:off x="6151482" y="2142447"/>
            <a:ext cx="5875450" cy="2196123"/>
          </a:xfrm>
          <a:prstGeom prst="roundRect">
            <a:avLst>
              <a:gd name="adj" fmla="val 3334"/>
            </a:avLst>
          </a:prstGeom>
          <a:solidFill>
            <a:srgbClr val="4C5C63"/>
          </a:solidFill>
          <a:ln>
            <a:solidFill>
              <a:srgbClr val="365160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B1A8249-4B26-89B3-7FF9-AAD3A75F9461}"/>
              </a:ext>
            </a:extLst>
          </p:cNvPr>
          <p:cNvSpPr/>
          <p:nvPr/>
        </p:nvSpPr>
        <p:spPr>
          <a:xfrm>
            <a:off x="110964" y="2137458"/>
            <a:ext cx="5875450" cy="2196123"/>
          </a:xfrm>
          <a:prstGeom prst="roundRect">
            <a:avLst>
              <a:gd name="adj" fmla="val 3334"/>
            </a:avLst>
          </a:prstGeom>
          <a:solidFill>
            <a:srgbClr val="4C5C63"/>
          </a:solidFill>
          <a:ln>
            <a:solidFill>
              <a:srgbClr val="365160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9B4D205-B2FF-B32E-31C7-EB569D821ED7}"/>
              </a:ext>
            </a:extLst>
          </p:cNvPr>
          <p:cNvSpPr/>
          <p:nvPr/>
        </p:nvSpPr>
        <p:spPr>
          <a:xfrm>
            <a:off x="5191997" y="1338426"/>
            <a:ext cx="2512652" cy="664399"/>
          </a:xfrm>
          <a:prstGeom prst="roundRect">
            <a:avLst>
              <a:gd name="adj" fmla="val 3334"/>
            </a:avLst>
          </a:prstGeom>
          <a:solidFill>
            <a:srgbClr val="4C5C63"/>
          </a:solidFill>
          <a:ln>
            <a:solidFill>
              <a:srgbClr val="365160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3A900FD1-0850-D878-721C-1B975B0F83D2}"/>
              </a:ext>
            </a:extLst>
          </p:cNvPr>
          <p:cNvSpPr/>
          <p:nvPr/>
        </p:nvSpPr>
        <p:spPr>
          <a:xfrm>
            <a:off x="8680703" y="1306950"/>
            <a:ext cx="2697593" cy="692680"/>
          </a:xfrm>
          <a:prstGeom prst="roundRect">
            <a:avLst>
              <a:gd name="adj" fmla="val 3334"/>
            </a:avLst>
          </a:prstGeom>
          <a:solidFill>
            <a:srgbClr val="4C5C63"/>
          </a:solidFill>
          <a:ln>
            <a:solidFill>
              <a:srgbClr val="365160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31DA007-EF3E-A568-7B19-454C7021E3BB}"/>
              </a:ext>
            </a:extLst>
          </p:cNvPr>
          <p:cNvSpPr/>
          <p:nvPr/>
        </p:nvSpPr>
        <p:spPr>
          <a:xfrm>
            <a:off x="8037889" y="54387"/>
            <a:ext cx="4048189" cy="1150471"/>
          </a:xfrm>
          <a:prstGeom prst="roundRect">
            <a:avLst>
              <a:gd name="adj" fmla="val 3334"/>
            </a:avLst>
          </a:prstGeom>
          <a:solidFill>
            <a:srgbClr val="4C5C63"/>
          </a:solidFill>
          <a:ln>
            <a:solidFill>
              <a:srgbClr val="4C5C63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49C9FB69-481F-125E-C00E-BBDDBE6A3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265" y="484443"/>
            <a:ext cx="501438" cy="501438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4C52CA94-B566-8A69-4765-63B2106BD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635" y="625881"/>
            <a:ext cx="360000" cy="360000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E9B81EC4-88B9-BF54-28D2-27C5EF2FD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42" y="1297251"/>
            <a:ext cx="684356" cy="684356"/>
          </a:xfrm>
          <a:prstGeom prst="rect">
            <a:avLst/>
          </a:prstGeom>
        </p:spPr>
      </p:pic>
      <p:pic>
        <p:nvPicPr>
          <p:cNvPr id="15" name="Imagem 14" descr="Texto branco sobre fundo preto&#10;&#10;Descrição gerada automaticamente">
            <a:extLst>
              <a:ext uri="{FF2B5EF4-FFF2-40B4-BE49-F238E27FC236}">
                <a16:creationId xmlns:a16="http://schemas.microsoft.com/office/drawing/2014/main" id="{C8B02AE9-CCCA-B8B8-71E0-F5BE84AA6D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590" y="1373211"/>
            <a:ext cx="692680" cy="692680"/>
          </a:xfrm>
          <a:prstGeom prst="rect">
            <a:avLst/>
          </a:prstGeom>
        </p:spPr>
      </p:pic>
      <p:pic>
        <p:nvPicPr>
          <p:cNvPr id="26" name="Imagem 25" descr="Logotipo&#10;&#10;Descrição gerada automaticamente com confiança baixa">
            <a:extLst>
              <a:ext uri="{FF2B5EF4-FFF2-40B4-BE49-F238E27FC236}">
                <a16:creationId xmlns:a16="http://schemas.microsoft.com/office/drawing/2014/main" id="{86FEECA0-8386-7FB1-A2AF-29B314C7B2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90" y="1373211"/>
            <a:ext cx="623874" cy="623874"/>
          </a:xfrm>
          <a:prstGeom prst="rect">
            <a:avLst/>
          </a:prstGeom>
        </p:spPr>
      </p:pic>
      <p:pic>
        <p:nvPicPr>
          <p:cNvPr id="44" name="Imagem 43" descr="Logotipo&#10;&#10;Descrição gerada automaticamente">
            <a:extLst>
              <a:ext uri="{FF2B5EF4-FFF2-40B4-BE49-F238E27FC236}">
                <a16:creationId xmlns:a16="http://schemas.microsoft.com/office/drawing/2014/main" id="{DB83F067-83E5-E94C-CE92-4912ABF3ECE6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11" y="-63344"/>
            <a:ext cx="1530975" cy="860098"/>
          </a:xfrm>
          <a:prstGeom prst="rect">
            <a:avLst/>
          </a:prstGeom>
          <a:effectLst>
            <a:glow rad="12700">
              <a:schemeClr val="bg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4742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EA243-4424-4CE0-AAA4-7277B2215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C628B1-5695-4B8E-B4FF-E6EE91C69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334"/>
            </a:avLst>
          </a:prstGeom>
          <a:solidFill>
            <a:srgbClr val="4C5C6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6161532-4990-4483-95AB-702C6917662A}"/>
              </a:ext>
            </a:extLst>
          </p:cNvPr>
          <p:cNvSpPr/>
          <p:nvPr/>
        </p:nvSpPr>
        <p:spPr>
          <a:xfrm>
            <a:off x="1673664" y="1335231"/>
            <a:ext cx="2436809" cy="664399"/>
          </a:xfrm>
          <a:prstGeom prst="roundRect">
            <a:avLst>
              <a:gd name="adj" fmla="val 3334"/>
            </a:avLst>
          </a:prstGeom>
          <a:solidFill>
            <a:srgbClr val="4C5C63"/>
          </a:solidFill>
          <a:ln>
            <a:solidFill>
              <a:srgbClr val="365160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78549E5-1AA0-4E7F-B902-1941867F3F91}"/>
              </a:ext>
            </a:extLst>
          </p:cNvPr>
          <p:cNvSpPr/>
          <p:nvPr/>
        </p:nvSpPr>
        <p:spPr>
          <a:xfrm>
            <a:off x="380846" y="79923"/>
            <a:ext cx="7551121" cy="1150471"/>
          </a:xfrm>
          <a:prstGeom prst="roundRect">
            <a:avLst>
              <a:gd name="adj" fmla="val 3334"/>
            </a:avLst>
          </a:prstGeom>
          <a:solidFill>
            <a:srgbClr val="4C5C63"/>
          </a:solidFill>
          <a:ln>
            <a:solidFill>
              <a:srgbClr val="365160"/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n w="10160">
                  <a:solidFill>
                    <a:srgbClr val="4C5C63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0E1DDF50-E49B-03AF-32AB-4206C4164D4F}"/>
              </a:ext>
            </a:extLst>
          </p:cNvPr>
          <p:cNvSpPr/>
          <p:nvPr/>
        </p:nvSpPr>
        <p:spPr>
          <a:xfrm>
            <a:off x="110965" y="4447552"/>
            <a:ext cx="11912670" cy="2300058"/>
          </a:xfrm>
          <a:prstGeom prst="roundRect">
            <a:avLst>
              <a:gd name="adj" fmla="val 3334"/>
            </a:avLst>
          </a:prstGeom>
          <a:solidFill>
            <a:srgbClr val="4C5C63"/>
          </a:solidFill>
          <a:ln>
            <a:solidFill>
              <a:srgbClr val="365160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C08D765D-7865-3CDE-702F-AABB5825FC99}"/>
              </a:ext>
            </a:extLst>
          </p:cNvPr>
          <p:cNvSpPr/>
          <p:nvPr/>
        </p:nvSpPr>
        <p:spPr>
          <a:xfrm>
            <a:off x="6151482" y="2142447"/>
            <a:ext cx="5875450" cy="2196123"/>
          </a:xfrm>
          <a:prstGeom prst="roundRect">
            <a:avLst>
              <a:gd name="adj" fmla="val 3334"/>
            </a:avLst>
          </a:prstGeom>
          <a:solidFill>
            <a:srgbClr val="4C5C63"/>
          </a:solidFill>
          <a:ln>
            <a:solidFill>
              <a:srgbClr val="365160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B1A8249-4B26-89B3-7FF9-AAD3A75F9461}"/>
              </a:ext>
            </a:extLst>
          </p:cNvPr>
          <p:cNvSpPr/>
          <p:nvPr/>
        </p:nvSpPr>
        <p:spPr>
          <a:xfrm>
            <a:off x="110964" y="2137458"/>
            <a:ext cx="5875450" cy="2196123"/>
          </a:xfrm>
          <a:prstGeom prst="roundRect">
            <a:avLst>
              <a:gd name="adj" fmla="val 3334"/>
            </a:avLst>
          </a:prstGeom>
          <a:solidFill>
            <a:srgbClr val="4C5C63"/>
          </a:solidFill>
          <a:ln>
            <a:solidFill>
              <a:srgbClr val="365160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9B4D205-B2FF-B32E-31C7-EB569D821ED7}"/>
              </a:ext>
            </a:extLst>
          </p:cNvPr>
          <p:cNvSpPr/>
          <p:nvPr/>
        </p:nvSpPr>
        <p:spPr>
          <a:xfrm>
            <a:off x="5191997" y="1338426"/>
            <a:ext cx="2512652" cy="664399"/>
          </a:xfrm>
          <a:prstGeom prst="roundRect">
            <a:avLst>
              <a:gd name="adj" fmla="val 3334"/>
            </a:avLst>
          </a:prstGeom>
          <a:solidFill>
            <a:srgbClr val="4C5C63"/>
          </a:solidFill>
          <a:ln>
            <a:solidFill>
              <a:srgbClr val="365160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3A900FD1-0850-D878-721C-1B975B0F83D2}"/>
              </a:ext>
            </a:extLst>
          </p:cNvPr>
          <p:cNvSpPr/>
          <p:nvPr/>
        </p:nvSpPr>
        <p:spPr>
          <a:xfrm>
            <a:off x="8680703" y="1306950"/>
            <a:ext cx="2697593" cy="692680"/>
          </a:xfrm>
          <a:prstGeom prst="roundRect">
            <a:avLst>
              <a:gd name="adj" fmla="val 3334"/>
            </a:avLst>
          </a:prstGeom>
          <a:solidFill>
            <a:srgbClr val="4C5C63"/>
          </a:solidFill>
          <a:ln>
            <a:solidFill>
              <a:srgbClr val="365160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31DA007-EF3E-A568-7B19-454C7021E3BB}"/>
              </a:ext>
            </a:extLst>
          </p:cNvPr>
          <p:cNvSpPr/>
          <p:nvPr/>
        </p:nvSpPr>
        <p:spPr>
          <a:xfrm>
            <a:off x="8037889" y="54387"/>
            <a:ext cx="4048189" cy="1150471"/>
          </a:xfrm>
          <a:prstGeom prst="roundRect">
            <a:avLst>
              <a:gd name="adj" fmla="val 3334"/>
            </a:avLst>
          </a:prstGeom>
          <a:solidFill>
            <a:srgbClr val="4C5C63"/>
          </a:solidFill>
          <a:ln>
            <a:solidFill>
              <a:srgbClr val="4C5C63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E9B81EC4-88B9-BF54-28D2-27C5EF2FD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42" y="1297251"/>
            <a:ext cx="684356" cy="684356"/>
          </a:xfrm>
          <a:prstGeom prst="rect">
            <a:avLst/>
          </a:prstGeom>
        </p:spPr>
      </p:pic>
      <p:pic>
        <p:nvPicPr>
          <p:cNvPr id="15" name="Imagem 14" descr="Texto branco sobre fundo preto&#10;&#10;Descrição gerada automaticamente">
            <a:extLst>
              <a:ext uri="{FF2B5EF4-FFF2-40B4-BE49-F238E27FC236}">
                <a16:creationId xmlns:a16="http://schemas.microsoft.com/office/drawing/2014/main" id="{C8B02AE9-CCCA-B8B8-71E0-F5BE84AA6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590" y="1373211"/>
            <a:ext cx="692680" cy="692680"/>
          </a:xfrm>
          <a:prstGeom prst="rect">
            <a:avLst/>
          </a:prstGeom>
        </p:spPr>
      </p:pic>
      <p:pic>
        <p:nvPicPr>
          <p:cNvPr id="26" name="Imagem 25" descr="Logotipo&#10;&#10;Descrição gerada automaticamente com confiança baixa">
            <a:extLst>
              <a:ext uri="{FF2B5EF4-FFF2-40B4-BE49-F238E27FC236}">
                <a16:creationId xmlns:a16="http://schemas.microsoft.com/office/drawing/2014/main" id="{86FEECA0-8386-7FB1-A2AF-29B314C7B2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90" y="1373211"/>
            <a:ext cx="623874" cy="623874"/>
          </a:xfrm>
          <a:prstGeom prst="rect">
            <a:avLst/>
          </a:prstGeom>
        </p:spPr>
      </p:pic>
      <p:pic>
        <p:nvPicPr>
          <p:cNvPr id="44" name="Imagem 43" descr="Logotipo&#10;&#10;Descrição gerada automaticamente">
            <a:extLst>
              <a:ext uri="{FF2B5EF4-FFF2-40B4-BE49-F238E27FC236}">
                <a16:creationId xmlns:a16="http://schemas.microsoft.com/office/drawing/2014/main" id="{DB83F067-83E5-E94C-CE92-4912ABF3ECE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11" y="-63344"/>
            <a:ext cx="1530975" cy="860098"/>
          </a:xfrm>
          <a:prstGeom prst="rect">
            <a:avLst/>
          </a:prstGeom>
          <a:effectLst>
            <a:glow rad="12700">
              <a:schemeClr val="bg1">
                <a:alpha val="60000"/>
              </a:schemeClr>
            </a:glow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502F1BB-B085-4438-A76F-0B8729D2380E}"/>
              </a:ext>
            </a:extLst>
          </p:cNvPr>
          <p:cNvSpPr txBox="1"/>
          <p:nvPr/>
        </p:nvSpPr>
        <p:spPr>
          <a:xfrm>
            <a:off x="1673664" y="0"/>
            <a:ext cx="6407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n w="10160">
                  <a:solidFill>
                    <a:srgbClr val="4C5C63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Desempenho dos Países Fundadores do MERCOSUL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360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EA243-4424-4CE0-AAA4-7277B2215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C628B1-5695-4B8E-B4FF-E6EE91C69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334"/>
            </a:avLst>
          </a:prstGeom>
          <a:solidFill>
            <a:srgbClr val="4C5C6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6161532-4990-4483-95AB-702C6917662A}"/>
              </a:ext>
            </a:extLst>
          </p:cNvPr>
          <p:cNvSpPr/>
          <p:nvPr/>
        </p:nvSpPr>
        <p:spPr>
          <a:xfrm>
            <a:off x="1673664" y="1335231"/>
            <a:ext cx="2436809" cy="963139"/>
          </a:xfrm>
          <a:prstGeom prst="roundRect">
            <a:avLst>
              <a:gd name="adj" fmla="val 3334"/>
            </a:avLst>
          </a:prstGeom>
          <a:solidFill>
            <a:srgbClr val="4C5C63"/>
          </a:solidFill>
          <a:ln>
            <a:solidFill>
              <a:srgbClr val="365160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78549E5-1AA0-4E7F-B902-1941867F3F91}"/>
              </a:ext>
            </a:extLst>
          </p:cNvPr>
          <p:cNvSpPr/>
          <p:nvPr/>
        </p:nvSpPr>
        <p:spPr>
          <a:xfrm>
            <a:off x="380846" y="79923"/>
            <a:ext cx="7551121" cy="1150471"/>
          </a:xfrm>
          <a:prstGeom prst="roundRect">
            <a:avLst>
              <a:gd name="adj" fmla="val 3334"/>
            </a:avLst>
          </a:prstGeom>
          <a:solidFill>
            <a:srgbClr val="4C5C63"/>
          </a:solidFill>
          <a:ln>
            <a:solidFill>
              <a:srgbClr val="365160"/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n w="10160">
                  <a:solidFill>
                    <a:srgbClr val="4C5C63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Participação dos Parceiros Comerciais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C08D765D-7865-3CDE-702F-AABB5825FC99}"/>
              </a:ext>
            </a:extLst>
          </p:cNvPr>
          <p:cNvSpPr/>
          <p:nvPr/>
        </p:nvSpPr>
        <p:spPr>
          <a:xfrm>
            <a:off x="6178534" y="2966019"/>
            <a:ext cx="5875450" cy="3418323"/>
          </a:xfrm>
          <a:prstGeom prst="roundRect">
            <a:avLst>
              <a:gd name="adj" fmla="val 3334"/>
            </a:avLst>
          </a:prstGeom>
          <a:solidFill>
            <a:srgbClr val="4C5C63"/>
          </a:solidFill>
          <a:ln>
            <a:solidFill>
              <a:srgbClr val="365160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B1A8249-4B26-89B3-7FF9-AAD3A75F9461}"/>
              </a:ext>
            </a:extLst>
          </p:cNvPr>
          <p:cNvSpPr/>
          <p:nvPr/>
        </p:nvSpPr>
        <p:spPr>
          <a:xfrm>
            <a:off x="151542" y="2928829"/>
            <a:ext cx="5875450" cy="3492701"/>
          </a:xfrm>
          <a:prstGeom prst="roundRect">
            <a:avLst>
              <a:gd name="adj" fmla="val 3334"/>
            </a:avLst>
          </a:prstGeom>
          <a:solidFill>
            <a:srgbClr val="4C5C63"/>
          </a:solidFill>
          <a:ln>
            <a:solidFill>
              <a:srgbClr val="365160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9B4D205-B2FF-B32E-31C7-EB569D821ED7}"/>
              </a:ext>
            </a:extLst>
          </p:cNvPr>
          <p:cNvSpPr/>
          <p:nvPr/>
        </p:nvSpPr>
        <p:spPr>
          <a:xfrm>
            <a:off x="5191997" y="1338426"/>
            <a:ext cx="2512652" cy="959944"/>
          </a:xfrm>
          <a:prstGeom prst="roundRect">
            <a:avLst>
              <a:gd name="adj" fmla="val 3334"/>
            </a:avLst>
          </a:prstGeom>
          <a:solidFill>
            <a:srgbClr val="4C5C63"/>
          </a:solidFill>
          <a:ln>
            <a:solidFill>
              <a:srgbClr val="365160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3A900FD1-0850-D878-721C-1B975B0F83D2}"/>
              </a:ext>
            </a:extLst>
          </p:cNvPr>
          <p:cNvSpPr/>
          <p:nvPr/>
        </p:nvSpPr>
        <p:spPr>
          <a:xfrm>
            <a:off x="8680703" y="1306950"/>
            <a:ext cx="2697593" cy="959944"/>
          </a:xfrm>
          <a:prstGeom prst="roundRect">
            <a:avLst>
              <a:gd name="adj" fmla="val 3334"/>
            </a:avLst>
          </a:prstGeom>
          <a:solidFill>
            <a:srgbClr val="4C5C63"/>
          </a:solidFill>
          <a:ln>
            <a:solidFill>
              <a:srgbClr val="365160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31DA007-EF3E-A568-7B19-454C7021E3BB}"/>
              </a:ext>
            </a:extLst>
          </p:cNvPr>
          <p:cNvSpPr/>
          <p:nvPr/>
        </p:nvSpPr>
        <p:spPr>
          <a:xfrm>
            <a:off x="7992269" y="41313"/>
            <a:ext cx="4048189" cy="1150471"/>
          </a:xfrm>
          <a:prstGeom prst="roundRect">
            <a:avLst>
              <a:gd name="adj" fmla="val 3334"/>
            </a:avLst>
          </a:prstGeom>
          <a:solidFill>
            <a:srgbClr val="4C5C63"/>
          </a:solidFill>
          <a:ln>
            <a:solidFill>
              <a:srgbClr val="4C5C63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49C9FB69-481F-125E-C00E-BBDDBE6A3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888" y="38014"/>
            <a:ext cx="499323" cy="499323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0C7045C8-C8C8-4FBB-AF87-543C4FCF1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11" y="578996"/>
            <a:ext cx="644216" cy="644216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E9B81EC4-88B9-BF54-28D2-27C5EF2FD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42" y="1297251"/>
            <a:ext cx="684356" cy="684356"/>
          </a:xfrm>
          <a:prstGeom prst="rect">
            <a:avLst/>
          </a:prstGeom>
        </p:spPr>
      </p:pic>
      <p:pic>
        <p:nvPicPr>
          <p:cNvPr id="15" name="Imagem 14" descr="Texto branco sobre fundo preto&#10;&#10;Descrição gerada automaticamente">
            <a:extLst>
              <a:ext uri="{FF2B5EF4-FFF2-40B4-BE49-F238E27FC236}">
                <a16:creationId xmlns:a16="http://schemas.microsoft.com/office/drawing/2014/main" id="{C8B02AE9-CCCA-B8B8-71E0-F5BE84AA6D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590" y="1373211"/>
            <a:ext cx="692680" cy="692680"/>
          </a:xfrm>
          <a:prstGeom prst="rect">
            <a:avLst/>
          </a:prstGeom>
        </p:spPr>
      </p:pic>
      <p:pic>
        <p:nvPicPr>
          <p:cNvPr id="26" name="Imagem 25" descr="Logotipo&#10;&#10;Descrição gerada automaticamente com confiança baixa">
            <a:extLst>
              <a:ext uri="{FF2B5EF4-FFF2-40B4-BE49-F238E27FC236}">
                <a16:creationId xmlns:a16="http://schemas.microsoft.com/office/drawing/2014/main" id="{86FEECA0-8386-7FB1-A2AF-29B314C7B2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90" y="1373211"/>
            <a:ext cx="623874" cy="623874"/>
          </a:xfrm>
          <a:prstGeom prst="rect">
            <a:avLst/>
          </a:prstGeom>
        </p:spPr>
      </p:pic>
      <p:pic>
        <p:nvPicPr>
          <p:cNvPr id="44" name="Imagem 43" descr="Logotipo&#10;&#10;Descrição gerada automaticamente">
            <a:extLst>
              <a:ext uri="{FF2B5EF4-FFF2-40B4-BE49-F238E27FC236}">
                <a16:creationId xmlns:a16="http://schemas.microsoft.com/office/drawing/2014/main" id="{DB83F067-83E5-E94C-CE92-4912ABF3ECE6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6" y="-82144"/>
            <a:ext cx="1563247" cy="878228"/>
          </a:xfrm>
          <a:prstGeom prst="rect">
            <a:avLst/>
          </a:prstGeom>
          <a:effectLst>
            <a:glow rad="12700">
              <a:schemeClr val="bg1">
                <a:alpha val="60000"/>
              </a:schemeClr>
            </a:glow>
          </a:effectLst>
        </p:spPr>
      </p:pic>
      <p:pic>
        <p:nvPicPr>
          <p:cNvPr id="7" name="Imagem 6" descr="Forma, Ícone&#10;&#10;Descrição gerada automaticamente">
            <a:extLst>
              <a:ext uri="{FF2B5EF4-FFF2-40B4-BE49-F238E27FC236}">
                <a16:creationId xmlns:a16="http://schemas.microsoft.com/office/drawing/2014/main" id="{F4E3BC1C-CE72-EC6A-D8E7-E3CD278996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70" y="38014"/>
            <a:ext cx="519119" cy="51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67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22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juliano alessandro</cp:lastModifiedBy>
  <cp:revision>10</cp:revision>
  <dcterms:created xsi:type="dcterms:W3CDTF">2021-06-17T13:11:43Z</dcterms:created>
  <dcterms:modified xsi:type="dcterms:W3CDTF">2023-10-21T02:06:46Z</dcterms:modified>
</cp:coreProperties>
</file>