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2"/>
    <a:srgbClr val="2B5469"/>
    <a:srgbClr val="748C94"/>
    <a:srgbClr val="4C5C63"/>
    <a:srgbClr val="D8D8DB"/>
    <a:srgbClr val="365160"/>
    <a:srgbClr val="05324B"/>
    <a:srgbClr val="042C42"/>
    <a:srgbClr val="063C5A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03C8-39CE-4892-BBE4-009BA579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BC7C5-DF2A-414C-8FF9-2FAD4E3A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B8FEE-E303-4187-8C77-30C630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7E960-1F5B-4D5F-BBC6-949E1093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56C8B-7C32-4892-A564-D6DD3B1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FF5B-BB2D-4102-B7B4-7A953F2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29C01-01B0-4F32-A783-E6F30E9B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B8DF-891F-457D-B797-ED4924D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58A8-04E6-47DD-9B70-7744EE02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3776F-3BBF-4162-B82A-BDE4536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E158D-BFED-4919-BC9F-C972AFC0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F5651-4195-4286-ACA8-48826575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F3845-751A-4E90-915D-1147555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C3F2A-0692-481A-9935-9D5BB9C9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DA50F-BCBD-44B0-B96C-4BB45E5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7887-4ABC-4A4E-831E-281504F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72001-440A-4AE4-8A83-1E0ACF78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19533-91F8-4907-AD2E-59CF00C0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D3933-34EC-4658-9B2B-3082428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8F974-C95C-4FBC-A6E1-B69A9F8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BDEB-CD9D-45B2-90EC-7D701F9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4E40E-12C4-4586-8F8F-20D7FBF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058FB-0F0A-41C8-888B-85A943F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178F7-7BF9-4C09-88C0-161D8B5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01869-3C29-427A-AE9F-4420B98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9041-E369-44FB-83BE-C12BD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75C0D-1FB4-48AE-8182-B033212A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B10B5-CE9A-46FF-8909-50C1632B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080D3-6F65-4D07-A642-B209BD8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062CB1-8CCE-4409-B84A-7D20634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E638AB-C6EE-4B9A-9DB5-9B71A85F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A8B3-0CA8-4D19-B7E8-C21177E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7F475-858B-4A1B-9D43-B90BD9EB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3E499-D4C0-45D8-BF6C-2E7CB27D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64166-3F1A-4805-AE39-076DD6464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004BA1-D2B5-4016-AEB4-DB5B8B11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E8FAAA-BCEC-4893-851E-FEAF5AD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78B8C-CAB5-468A-8E42-83D209D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175BA2-B7B1-4A00-A44D-7109A885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D248-5022-4E22-B251-39C22F1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90DA7-2B3C-4ADF-AC0F-A55C1DB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CD3CB-475E-4B45-B52A-8014D5F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6F9A8B-0BB0-43F9-BCF9-74E2633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61620C-5383-4D14-994E-462E0B9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B6096-A3DC-4162-9223-3C298546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CFE5D-B072-4991-9C1F-4833D0C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0B19-382C-4134-A5D3-7A1BC1C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3AD6F-4029-4C3D-95D0-5E31C6E0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727D1-140D-4376-9D15-0CDE640B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9B885-4BCE-49B7-84FB-626F1A8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5A311-DA34-43AB-884C-B4ACBFE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D024B-DBD0-450B-8279-E86E749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C73C-894F-4D39-9153-D737A89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E7AB-B661-424F-9E24-0C1E0325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4EB74-147A-43BD-9B11-818D8219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0EC53-983F-4818-80E5-3782741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BE4B-9A96-4DA5-9188-B28E5A3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C9582-AEB4-4121-AE31-B619586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C196-6A97-4064-BB10-20B60F4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7CC35-FE9F-4601-8189-A97EF1D5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0C7C3-3BF3-4036-AD0A-87FD9B5E6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D217-16C6-438B-B642-35A82866C93A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2D040-A1A5-4CEB-A277-C2D34D3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CB738-4B42-45D1-B922-BDDD7B73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C5C63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771198" y="107720"/>
            <a:ext cx="7774700" cy="116279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10160">
                <a:solidFill>
                  <a:srgbClr val="4C5C63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72CB04-3D79-3114-2270-FB8F6FA6AD81}"/>
              </a:ext>
            </a:extLst>
          </p:cNvPr>
          <p:cNvSpPr/>
          <p:nvPr/>
        </p:nvSpPr>
        <p:spPr>
          <a:xfrm>
            <a:off x="839642" y="4656861"/>
            <a:ext cx="5342114" cy="2109879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E1DDF50-E49B-03AF-32AB-4206C4164D4F}"/>
              </a:ext>
            </a:extLst>
          </p:cNvPr>
          <p:cNvSpPr/>
          <p:nvPr/>
        </p:nvSpPr>
        <p:spPr>
          <a:xfrm>
            <a:off x="6460027" y="4570213"/>
            <a:ext cx="5678936" cy="2202002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496502" y="2267159"/>
            <a:ext cx="5605986" cy="2150625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9441370" y="1308898"/>
            <a:ext cx="2697593" cy="808208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31DA007-EF3E-A568-7B19-454C7021E3BB}"/>
              </a:ext>
            </a:extLst>
          </p:cNvPr>
          <p:cNvSpPr/>
          <p:nvPr/>
        </p:nvSpPr>
        <p:spPr>
          <a:xfrm>
            <a:off x="8582270" y="123250"/>
            <a:ext cx="3582000" cy="1021546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49C9FB69-481F-125E-C00E-BBDDBE6A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60" y="194034"/>
            <a:ext cx="892620" cy="8926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4" y="75454"/>
            <a:ext cx="1551773" cy="871783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6115B50-1844-DA6D-30C4-E19A4386832F}"/>
              </a:ext>
            </a:extLst>
          </p:cNvPr>
          <p:cNvSpPr/>
          <p:nvPr/>
        </p:nvSpPr>
        <p:spPr>
          <a:xfrm>
            <a:off x="27730" y="75454"/>
            <a:ext cx="656777" cy="6765452"/>
          </a:xfrm>
          <a:prstGeom prst="roundRect">
            <a:avLst/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/>
          </a:p>
        </p:txBody>
      </p: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C52DBB0D-E5A8-0F68-CEAB-F578CA49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70" y="1349892"/>
            <a:ext cx="838772" cy="838772"/>
          </a:xfrm>
          <a:prstGeom prst="rect">
            <a:avLst/>
          </a:prstGeom>
          <a:ln>
            <a:noFill/>
          </a:ln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7609D09A-410C-1D30-68AB-C009A8B4F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1" y="1362585"/>
            <a:ext cx="788259" cy="788259"/>
          </a:xfrm>
          <a:prstGeom prst="rect">
            <a:avLst/>
          </a:prstGeom>
        </p:spPr>
      </p:pic>
      <p:pic>
        <p:nvPicPr>
          <p:cNvPr id="42" name="Imagem 41" descr="Forma, Ícone&#10;&#10;Descrição gerada automaticamente">
            <a:extLst>
              <a:ext uri="{FF2B5EF4-FFF2-40B4-BE49-F238E27FC236}">
                <a16:creationId xmlns:a16="http://schemas.microsoft.com/office/drawing/2014/main" id="{9633C5B9-20EC-6926-61C7-7FAE51039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144" y="1404677"/>
            <a:ext cx="696620" cy="69662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5BDFDA-7A67-100F-34C4-285A722FE28A}"/>
              </a:ext>
            </a:extLst>
          </p:cNvPr>
          <p:cNvSpPr txBox="1"/>
          <p:nvPr/>
        </p:nvSpPr>
        <p:spPr>
          <a:xfrm>
            <a:off x="2303318" y="134376"/>
            <a:ext cx="581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B5469"/>
                </a:solidFill>
              </a:rPr>
              <a:t>Desempenho das Exportações ao longo dos Anos na Baixa Mogiana</a:t>
            </a:r>
          </a:p>
        </p:txBody>
      </p:sp>
      <p:pic>
        <p:nvPicPr>
          <p:cNvPr id="48" name="Imagem 47" descr="Uma imagem contendo Ícone&#10;&#10;Descrição gerada automaticamente">
            <a:extLst>
              <a:ext uri="{FF2B5EF4-FFF2-40B4-BE49-F238E27FC236}">
                <a16:creationId xmlns:a16="http://schemas.microsoft.com/office/drawing/2014/main" id="{44929EE0-8457-31EA-5093-CC964A48B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2" y="1144796"/>
            <a:ext cx="663297" cy="663297"/>
          </a:xfrm>
          <a:prstGeom prst="rect">
            <a:avLst/>
          </a:prstGeom>
        </p:spPr>
      </p:pic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923A393E-F592-3731-53DA-F39244EE4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55" y="4134678"/>
            <a:ext cx="861652" cy="86165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91FFE5-C945-41B1-CF4D-7590FA1CB063}"/>
              </a:ext>
            </a:extLst>
          </p:cNvPr>
          <p:cNvSpPr/>
          <p:nvPr/>
        </p:nvSpPr>
        <p:spPr>
          <a:xfrm>
            <a:off x="861652" y="2288452"/>
            <a:ext cx="5404839" cy="2196123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8C35F5C-491B-79BB-9144-FD9BE7C11495}"/>
              </a:ext>
            </a:extLst>
          </p:cNvPr>
          <p:cNvSpPr/>
          <p:nvPr/>
        </p:nvSpPr>
        <p:spPr>
          <a:xfrm>
            <a:off x="5577139" y="1315739"/>
            <a:ext cx="2697593" cy="808208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D1B893B-14A2-837D-799C-633A2DBCAACB}"/>
              </a:ext>
            </a:extLst>
          </p:cNvPr>
          <p:cNvSpPr/>
          <p:nvPr/>
        </p:nvSpPr>
        <p:spPr>
          <a:xfrm>
            <a:off x="1511987" y="1323167"/>
            <a:ext cx="2697593" cy="808208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C5C63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696620" y="1333973"/>
            <a:ext cx="2436809" cy="788259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132522" y="107720"/>
            <a:ext cx="11933491" cy="1150471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10160">
                <a:solidFill>
                  <a:srgbClr val="4C5C63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72CB04-3D79-3114-2270-FB8F6FA6AD81}"/>
              </a:ext>
            </a:extLst>
          </p:cNvPr>
          <p:cNvSpPr/>
          <p:nvPr/>
        </p:nvSpPr>
        <p:spPr>
          <a:xfrm>
            <a:off x="129255" y="4573908"/>
            <a:ext cx="11944942" cy="219807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096000" y="2210706"/>
            <a:ext cx="5764696" cy="2258252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1A8249-4B26-89B3-7FF9-AAD3A75F9461}"/>
              </a:ext>
            </a:extLst>
          </p:cNvPr>
          <p:cNvSpPr/>
          <p:nvPr/>
        </p:nvSpPr>
        <p:spPr>
          <a:xfrm>
            <a:off x="331304" y="2213241"/>
            <a:ext cx="5432568" cy="2261936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B4D205-B2FF-B32E-31C7-EB569D821ED7}"/>
              </a:ext>
            </a:extLst>
          </p:cNvPr>
          <p:cNvSpPr/>
          <p:nvPr/>
        </p:nvSpPr>
        <p:spPr>
          <a:xfrm>
            <a:off x="5182926" y="1326252"/>
            <a:ext cx="2436809" cy="788258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9376604" y="1332998"/>
            <a:ext cx="2697593" cy="828169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" y="12199"/>
            <a:ext cx="1551773" cy="871783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C52DBB0D-E5A8-0F68-CEAB-F578CA49F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06" y="1323836"/>
            <a:ext cx="838772" cy="838772"/>
          </a:xfrm>
          <a:prstGeom prst="rect">
            <a:avLst/>
          </a:prstGeom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7609D09A-410C-1D30-68AB-C009A8B4F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32" y="1332998"/>
            <a:ext cx="788259" cy="788259"/>
          </a:xfrm>
          <a:prstGeom prst="rect">
            <a:avLst/>
          </a:prstGeom>
        </p:spPr>
      </p:pic>
      <p:pic>
        <p:nvPicPr>
          <p:cNvPr id="42" name="Imagem 41" descr="Forma, Ícone&#10;&#10;Descrição gerada automaticamente">
            <a:extLst>
              <a:ext uri="{FF2B5EF4-FFF2-40B4-BE49-F238E27FC236}">
                <a16:creationId xmlns:a16="http://schemas.microsoft.com/office/drawing/2014/main" id="{9633C5B9-20EC-6926-61C7-7FAE51039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567" y="1372071"/>
            <a:ext cx="696620" cy="69662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5BDFDA-7A67-100F-34C4-285A722FE28A}"/>
              </a:ext>
            </a:extLst>
          </p:cNvPr>
          <p:cNvSpPr txBox="1"/>
          <p:nvPr/>
        </p:nvSpPr>
        <p:spPr>
          <a:xfrm>
            <a:off x="1470991" y="13437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2B5469"/>
                </a:solidFill>
              </a:rPr>
              <a:t>Desempenho dos Países Fundadores do Mercosul   na Baixa Mogiana</a:t>
            </a:r>
          </a:p>
        </p:txBody>
      </p:sp>
    </p:spTree>
    <p:extLst>
      <p:ext uri="{BB962C8B-B14F-4D97-AF65-F5344CB8AC3E}">
        <p14:creationId xmlns:p14="http://schemas.microsoft.com/office/powerpoint/2010/main" val="30418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4C5C63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696620" y="1333973"/>
            <a:ext cx="2436809" cy="788259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132522" y="107720"/>
            <a:ext cx="11933491" cy="1150471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n w="10160">
                <a:solidFill>
                  <a:srgbClr val="4C5C63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172CB04-3D79-3114-2270-FB8F6FA6AD81}"/>
              </a:ext>
            </a:extLst>
          </p:cNvPr>
          <p:cNvSpPr/>
          <p:nvPr/>
        </p:nvSpPr>
        <p:spPr>
          <a:xfrm>
            <a:off x="129255" y="4573908"/>
            <a:ext cx="11944942" cy="2198070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8D765D-7865-3CDE-702F-AABB5825FC99}"/>
              </a:ext>
            </a:extLst>
          </p:cNvPr>
          <p:cNvSpPr/>
          <p:nvPr/>
        </p:nvSpPr>
        <p:spPr>
          <a:xfrm>
            <a:off x="6096000" y="2210706"/>
            <a:ext cx="5764696" cy="2258252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1A8249-4B26-89B3-7FF9-AAD3A75F9461}"/>
              </a:ext>
            </a:extLst>
          </p:cNvPr>
          <p:cNvSpPr/>
          <p:nvPr/>
        </p:nvSpPr>
        <p:spPr>
          <a:xfrm>
            <a:off x="331304" y="2213241"/>
            <a:ext cx="5432568" cy="2261936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B4D205-B2FF-B32E-31C7-EB569D821ED7}"/>
              </a:ext>
            </a:extLst>
          </p:cNvPr>
          <p:cNvSpPr/>
          <p:nvPr/>
        </p:nvSpPr>
        <p:spPr>
          <a:xfrm>
            <a:off x="5182926" y="1326252"/>
            <a:ext cx="2436809" cy="788258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A900FD1-0850-D878-721C-1B975B0F83D2}"/>
              </a:ext>
            </a:extLst>
          </p:cNvPr>
          <p:cNvSpPr/>
          <p:nvPr/>
        </p:nvSpPr>
        <p:spPr>
          <a:xfrm>
            <a:off x="9376604" y="1332998"/>
            <a:ext cx="2697593" cy="828169"/>
          </a:xfrm>
          <a:prstGeom prst="roundRect">
            <a:avLst>
              <a:gd name="adj" fmla="val 3334"/>
            </a:avLst>
          </a:prstGeom>
          <a:solidFill>
            <a:srgbClr val="EFF0F2"/>
          </a:solidFill>
          <a:ln>
            <a:solidFill>
              <a:srgbClr val="EFF0F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DB83F067-83E5-E94C-CE92-4912ABF3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" y="12199"/>
            <a:ext cx="1551773" cy="871783"/>
          </a:xfrm>
          <a:prstGeom prst="rect">
            <a:avLst/>
          </a:prstGeom>
          <a:effectLst>
            <a:glow rad="12700">
              <a:schemeClr val="bg1">
                <a:alpha val="60000"/>
              </a:schemeClr>
            </a:glow>
          </a:effectLst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C52DBB0D-E5A8-0F68-CEAB-F578CA49F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06" y="1323836"/>
            <a:ext cx="838772" cy="838772"/>
          </a:xfrm>
          <a:prstGeom prst="rect">
            <a:avLst/>
          </a:prstGeom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7609D09A-410C-1D30-68AB-C009A8B4F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32" y="1332998"/>
            <a:ext cx="788259" cy="788259"/>
          </a:xfrm>
          <a:prstGeom prst="rect">
            <a:avLst/>
          </a:prstGeom>
        </p:spPr>
      </p:pic>
      <p:pic>
        <p:nvPicPr>
          <p:cNvPr id="42" name="Imagem 41" descr="Forma, Ícone&#10;&#10;Descrição gerada automaticamente">
            <a:extLst>
              <a:ext uri="{FF2B5EF4-FFF2-40B4-BE49-F238E27FC236}">
                <a16:creationId xmlns:a16="http://schemas.microsoft.com/office/drawing/2014/main" id="{9633C5B9-20EC-6926-61C7-7FAE51039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567" y="1372071"/>
            <a:ext cx="696620" cy="69662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5BDFDA-7A67-100F-34C4-285A722FE28A}"/>
              </a:ext>
            </a:extLst>
          </p:cNvPr>
          <p:cNvSpPr txBox="1"/>
          <p:nvPr/>
        </p:nvSpPr>
        <p:spPr>
          <a:xfrm>
            <a:off x="1191872" y="1495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2B5469"/>
                </a:solidFill>
              </a:rPr>
              <a:t>Participação dos Parceiros Comerciais por Cidade</a:t>
            </a:r>
          </a:p>
        </p:txBody>
      </p:sp>
    </p:spTree>
    <p:extLst>
      <p:ext uri="{BB962C8B-B14F-4D97-AF65-F5344CB8AC3E}">
        <p14:creationId xmlns:p14="http://schemas.microsoft.com/office/powerpoint/2010/main" val="895277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juliano alessandro</cp:lastModifiedBy>
  <cp:revision>14</cp:revision>
  <dcterms:created xsi:type="dcterms:W3CDTF">2021-06-17T13:11:43Z</dcterms:created>
  <dcterms:modified xsi:type="dcterms:W3CDTF">2023-11-10T23:37:01Z</dcterms:modified>
</cp:coreProperties>
</file>