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61" r:id="rId4"/>
    <p:sldId id="264" r:id="rId5"/>
    <p:sldId id="267" r:id="rId6"/>
    <p:sldId id="265" r:id="rId7"/>
    <p:sldId id="285" r:id="rId8"/>
    <p:sldId id="273" r:id="rId9"/>
    <p:sldId id="263" r:id="rId10"/>
    <p:sldId id="280" r:id="rId11"/>
    <p:sldId id="284" r:id="rId12"/>
    <p:sldId id="281" r:id="rId13"/>
    <p:sldId id="293" r:id="rId14"/>
  </p:sldIdLst>
  <p:sldSz cx="9144000" cy="5143500" type="screen16x9"/>
  <p:notesSz cx="6858000" cy="9144000"/>
  <p:embeddedFontLst>
    <p:embeddedFont>
      <p:font typeface="Exo" panose="020B0604020202020204" charset="0"/>
      <p:regular r:id="rId16"/>
      <p:bold r:id="rId17"/>
      <p:italic r:id="rId18"/>
      <p:boldItalic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570295-C265-45E7-A70F-CD5B81177B60}">
  <a:tblStyle styleId="{8D570295-C265-45E7-A70F-CD5B81177B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60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edfa3e31c0_2_20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edfa3e31c0_2_20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1" r:id="rId6"/>
    <p:sldLayoutId id="2147483662" r:id="rId7"/>
    <p:sldLayoutId id="2147483665" r:id="rId8"/>
    <p:sldLayoutId id="2147483667" r:id="rId9"/>
    <p:sldLayoutId id="2147483668" r:id="rId10"/>
    <p:sldLayoutId id="2147483670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1823049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2º SEMESTRE DSM 1/2023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6438" y="1193656"/>
            <a:ext cx="6807775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PORTAL DE EDITAIS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000" dirty="0"/>
              <a:t>FATEC ITAPIRA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57"/>
          <p:cNvSpPr/>
          <p:nvPr/>
        </p:nvSpPr>
        <p:spPr>
          <a:xfrm>
            <a:off x="1453349" y="3574673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57"/>
          <p:cNvSpPr txBox="1">
            <a:spLocks noGrp="1"/>
          </p:cNvSpPr>
          <p:nvPr>
            <p:ph type="title"/>
          </p:nvPr>
        </p:nvSpPr>
        <p:spPr>
          <a:xfrm>
            <a:off x="180753" y="2626006"/>
            <a:ext cx="878249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bg1"/>
                </a:solidFill>
              </a:rPr>
              <a:t>CONHEÇA NOSSO </a:t>
            </a:r>
            <a:r>
              <a:rPr lang="pt-BR" sz="5200" dirty="0">
                <a:solidFill>
                  <a:schemeClr val="accent2"/>
                </a:solidFill>
              </a:rPr>
              <a:t>PROJETO</a:t>
            </a:r>
          </a:p>
        </p:txBody>
      </p:sp>
      <p:sp>
        <p:nvSpPr>
          <p:cNvPr id="3924" name="Google Shape;3924;p57"/>
          <p:cNvSpPr txBox="1">
            <a:spLocks noGrp="1"/>
          </p:cNvSpPr>
          <p:nvPr>
            <p:ph type="subTitle" idx="1"/>
          </p:nvPr>
        </p:nvSpPr>
        <p:spPr>
          <a:xfrm>
            <a:off x="1858649" y="3596873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Conheça um pouco do que estamos desenvolvendo</a:t>
            </a:r>
          </a:p>
        </p:txBody>
      </p:sp>
      <p:sp>
        <p:nvSpPr>
          <p:cNvPr id="3925" name="Google Shape;3925;p57"/>
          <p:cNvSpPr txBox="1">
            <a:spLocks noGrp="1"/>
          </p:cNvSpPr>
          <p:nvPr>
            <p:ph type="title" idx="2"/>
          </p:nvPr>
        </p:nvSpPr>
        <p:spPr>
          <a:xfrm>
            <a:off x="3132449" y="1421262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926" name="Google Shape;3926;p57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927" name="Google Shape;3927;p5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57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934" name="Google Shape;3934;p5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935" name="Google Shape;3935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5" name="Google Shape;3945;p5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46" name="Google Shape;3946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6" name="Google Shape;3956;p57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957" name="Google Shape;3957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2" name="Google Shape;3962;p57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963" name="Google Shape;3963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61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QUEM</a:t>
            </a:r>
            <a:r>
              <a:rPr lang="en" dirty="0"/>
              <a:t> SOMOS</a:t>
            </a:r>
            <a:endParaRPr dirty="0"/>
          </a:p>
        </p:txBody>
      </p:sp>
      <p:sp>
        <p:nvSpPr>
          <p:cNvPr id="4149" name="Google Shape;4149;p61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150" name="Google Shape;4150;p61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Saiba mais sobre a equipe desenvolvedora</a:t>
            </a:r>
          </a:p>
        </p:txBody>
      </p:sp>
      <p:grpSp>
        <p:nvGrpSpPr>
          <p:cNvPr id="4151" name="Google Shape;4151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2" name="Google Shape;4152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61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61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4165" name="Google Shape;4165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6" name="Google Shape;416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6" name="Google Shape;4176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7" name="Google Shape;417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7" name="Google Shape;4187;p61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4188" name="Google Shape;4188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p58"/>
          <p:cNvSpPr/>
          <p:nvPr/>
        </p:nvSpPr>
        <p:spPr>
          <a:xfrm>
            <a:off x="6130278" y="325240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3" name="Google Shape;3973;p58"/>
          <p:cNvSpPr/>
          <p:nvPr/>
        </p:nvSpPr>
        <p:spPr>
          <a:xfrm>
            <a:off x="6130278" y="1573039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4" name="Google Shape;3974;p58"/>
          <p:cNvSpPr/>
          <p:nvPr/>
        </p:nvSpPr>
        <p:spPr>
          <a:xfrm>
            <a:off x="2204274" y="325240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58"/>
          <p:cNvSpPr/>
          <p:nvPr/>
        </p:nvSpPr>
        <p:spPr>
          <a:xfrm>
            <a:off x="2204274" y="1573039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</a:t>
            </a:r>
            <a:r>
              <a:rPr lang="en" dirty="0">
                <a:solidFill>
                  <a:schemeClr val="accent2"/>
                </a:solidFill>
              </a:rPr>
              <a:t>TIME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77" name="Google Shape;3977;p58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Tifani Mendonça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78" name="Google Shape;3978;p58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3979" name="Google Shape;3979;p58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Juliano Santos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80" name="Google Shape;3980;p58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Analyst</a:t>
            </a:r>
            <a:r>
              <a:rPr lang="en" dirty="0"/>
              <a:t> </a:t>
            </a:r>
            <a:endParaRPr dirty="0"/>
          </a:p>
        </p:txBody>
      </p:sp>
      <p:sp>
        <p:nvSpPr>
          <p:cNvPr id="3981" name="Google Shape;3981;p58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Radmila Lopes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82" name="Google Shape;3982;p58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Software </a:t>
            </a:r>
            <a:r>
              <a:rPr lang="pt-BR" dirty="0" err="1"/>
              <a:t>Engineer</a:t>
            </a:r>
            <a:endParaRPr dirty="0"/>
          </a:p>
        </p:txBody>
      </p:sp>
      <p:sp>
        <p:nvSpPr>
          <p:cNvPr id="3983" name="Google Shape;3983;p58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Laura Santana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84" name="Google Shape;3984;p58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Web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developer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985" name="Google Shape;3985;p58"/>
          <p:cNvPicPr preferRelativeResize="0"/>
          <p:nvPr/>
        </p:nvPicPr>
        <p:blipFill>
          <a:blip r:embed="rId3"/>
          <a:srcRect l="1966" r="1966"/>
          <a:stretch/>
        </p:blipFill>
        <p:spPr>
          <a:xfrm>
            <a:off x="831850" y="1465041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6" name="Google Shape;3986;p58"/>
          <p:cNvPicPr preferRelativeResize="0"/>
          <p:nvPr/>
        </p:nvPicPr>
        <p:blipFill>
          <a:blip r:embed="rId4"/>
          <a:srcRect l="16663" r="16663"/>
          <a:stretch/>
        </p:blipFill>
        <p:spPr>
          <a:xfrm>
            <a:off x="831850" y="3145299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7" name="Google Shape;3987;p58"/>
          <p:cNvPicPr preferRelativeResize="0"/>
          <p:nvPr/>
        </p:nvPicPr>
        <p:blipFill>
          <a:blip r:embed="rId5"/>
          <a:srcRect t="21889" b="21889"/>
          <a:stretch/>
        </p:blipFill>
        <p:spPr>
          <a:xfrm>
            <a:off x="4766950" y="1465041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8" name="Google Shape;3988;p58"/>
          <p:cNvPicPr preferRelativeResize="0"/>
          <p:nvPr/>
        </p:nvPicPr>
        <p:blipFill>
          <a:blip r:embed="rId6"/>
          <a:srcRect l="13380" r="13380"/>
          <a:stretch/>
        </p:blipFill>
        <p:spPr>
          <a:xfrm>
            <a:off x="4766950" y="3145299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989" name="Google Shape;3989;p58"/>
          <p:cNvGrpSpPr/>
          <p:nvPr/>
        </p:nvGrpSpPr>
        <p:grpSpPr>
          <a:xfrm rot="10800000">
            <a:off x="3173864" y="4502492"/>
            <a:ext cx="883262" cy="242091"/>
            <a:chOff x="2300350" y="2601250"/>
            <a:chExt cx="2275275" cy="623625"/>
          </a:xfrm>
        </p:grpSpPr>
        <p:sp>
          <p:nvSpPr>
            <p:cNvPr id="3990" name="Google Shape;3990;p5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818975" y="934625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148408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>
                    <a:lumMod val="75000"/>
                  </a:schemeClr>
                </a:solidFill>
              </a:rPr>
              <a:t>OBRIGADO!!!</a:t>
            </a:r>
            <a:endParaRPr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470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5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Conteúdo</a:t>
            </a:r>
            <a:r>
              <a:rPr lang="en" sz="3200" dirty="0"/>
              <a:t> da apresentação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Problemática atual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nos motivou a começar esse projeto</a:t>
            </a: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stória de usuário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Entendendo o que nossos clientes precisam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 solução</a:t>
            </a:r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nosso site pode ajudar</a:t>
            </a: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585675" y="3617845"/>
            <a:ext cx="261525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Conheça nosso projeto</a:t>
            </a:r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Conheça um pouco do que estamos desenvolvendo</a:t>
            </a: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Quem somos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Saiba mais sobre a equipe desenvolvedora</a:t>
            </a:r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2774;p36">
            <a:extLst>
              <a:ext uri="{FF2B5EF4-FFF2-40B4-BE49-F238E27FC236}">
                <a16:creationId xmlns:a16="http://schemas.microsoft.com/office/drawing/2014/main" id="{F0A83D47-3EFA-B63F-E1CB-3EA41996C1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6149850" y="2980641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ATUAL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O que nos motivou a começar esse projeto</a:t>
            </a: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41"/>
          <p:cNvSpPr/>
          <p:nvPr/>
        </p:nvSpPr>
        <p:spPr>
          <a:xfrm>
            <a:off x="3442554" y="2837863"/>
            <a:ext cx="2267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41"/>
          <p:cNvSpPr/>
          <p:nvPr/>
        </p:nvSpPr>
        <p:spPr>
          <a:xfrm>
            <a:off x="6131594" y="2837863"/>
            <a:ext cx="2267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41"/>
          <p:cNvSpPr/>
          <p:nvPr/>
        </p:nvSpPr>
        <p:spPr>
          <a:xfrm>
            <a:off x="755600" y="2837863"/>
            <a:ext cx="22656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3" name="Google Shape;3013;p4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Processo manual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14" name="Google Shape;3014;p4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E-mail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15" name="Google Shape;3015;p4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100% do processo é feito atráves do e-mail</a:t>
            </a:r>
            <a:endParaRPr dirty="0"/>
          </a:p>
        </p:txBody>
      </p:sp>
      <p:sp>
        <p:nvSpPr>
          <p:cNvPr id="3016" name="Google Shape;3016;p4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Documentos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17" name="Google Shape;3017;p4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 documentação tem que ser enviada a cada vez que o professor se inscreve em um edital</a:t>
            </a:r>
            <a:endParaRPr dirty="0"/>
          </a:p>
        </p:txBody>
      </p:sp>
      <p:sp>
        <p:nvSpPr>
          <p:cNvPr id="3018" name="Google Shape;3018;p4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Divulgação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19" name="Google Shape;3019;p4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Necessário encaminhar um e-mail a cada evolução do processo</a:t>
            </a:r>
            <a:endParaRPr dirty="0"/>
          </a:p>
        </p:txBody>
      </p:sp>
      <p:grpSp>
        <p:nvGrpSpPr>
          <p:cNvPr id="3020" name="Google Shape;3020;p41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21" name="Google Shape;3021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2" name="Google Shape;3022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2" name="Google Shape;3032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3" name="Google Shape;3033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3" name="Google Shape;3043;p41"/>
          <p:cNvGrpSpPr/>
          <p:nvPr/>
        </p:nvGrpSpPr>
        <p:grpSpPr>
          <a:xfrm>
            <a:off x="4148914" y="1744484"/>
            <a:ext cx="854980" cy="750308"/>
            <a:chOff x="7547949" y="2761477"/>
            <a:chExt cx="417348" cy="366254"/>
          </a:xfrm>
        </p:grpSpPr>
        <p:sp>
          <p:nvSpPr>
            <p:cNvPr id="3044" name="Google Shape;3044;p41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41"/>
          <p:cNvGrpSpPr/>
          <p:nvPr/>
        </p:nvGrpSpPr>
        <p:grpSpPr>
          <a:xfrm>
            <a:off x="6891103" y="1746089"/>
            <a:ext cx="748683" cy="747098"/>
            <a:chOff x="6856386" y="1437970"/>
            <a:chExt cx="416490" cy="415632"/>
          </a:xfrm>
        </p:grpSpPr>
        <p:sp>
          <p:nvSpPr>
            <p:cNvPr id="3048" name="Google Shape;3048;p41"/>
            <p:cNvSpPr/>
            <p:nvPr/>
          </p:nvSpPr>
          <p:spPr>
            <a:xfrm>
              <a:off x="6856386" y="1437970"/>
              <a:ext cx="416490" cy="415632"/>
            </a:xfrm>
            <a:custGeom>
              <a:avLst/>
              <a:gdLst/>
              <a:ahLst/>
              <a:cxnLst/>
              <a:rect l="l" t="t" r="r" b="b"/>
              <a:pathLst>
                <a:path w="11646" h="11622" extrusionOk="0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7027551" y="1566576"/>
              <a:ext cx="74136" cy="52821"/>
            </a:xfrm>
            <a:custGeom>
              <a:avLst/>
              <a:gdLst/>
              <a:ahLst/>
              <a:cxnLst/>
              <a:rect l="l" t="t" r="r" b="b"/>
              <a:pathLst>
                <a:path w="2073" h="1477" extrusionOk="0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7012244" y="1644076"/>
              <a:ext cx="104784" cy="80931"/>
            </a:xfrm>
            <a:custGeom>
              <a:avLst/>
              <a:gdLst/>
              <a:ahLst/>
              <a:cxnLst/>
              <a:rect l="l" t="t" r="r" b="b"/>
              <a:pathLst>
                <a:path w="2930" h="2263" extrusionOk="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41"/>
          <p:cNvGrpSpPr/>
          <p:nvPr/>
        </p:nvGrpSpPr>
        <p:grpSpPr>
          <a:xfrm>
            <a:off x="1514059" y="1744494"/>
            <a:ext cx="748683" cy="750289"/>
            <a:chOff x="4722040" y="1437111"/>
            <a:chExt cx="416490" cy="417360"/>
          </a:xfrm>
        </p:grpSpPr>
        <p:sp>
          <p:nvSpPr>
            <p:cNvPr id="3052" name="Google Shape;3052;p41"/>
            <p:cNvSpPr/>
            <p:nvPr/>
          </p:nvSpPr>
          <p:spPr>
            <a:xfrm>
              <a:off x="4785056" y="1586997"/>
              <a:ext cx="298975" cy="179742"/>
            </a:xfrm>
            <a:custGeom>
              <a:avLst/>
              <a:gdLst/>
              <a:ahLst/>
              <a:cxnLst/>
              <a:rect l="l" t="t" r="r" b="b"/>
              <a:pathLst>
                <a:path w="8360" h="5026" extrusionOk="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4756946" y="1791422"/>
              <a:ext cx="356051" cy="63049"/>
            </a:xfrm>
            <a:custGeom>
              <a:avLst/>
              <a:gdLst/>
              <a:ahLst/>
              <a:cxnLst/>
              <a:rect l="l" t="t" r="r" b="b"/>
              <a:pathLst>
                <a:path w="9956" h="1763" extrusionOk="0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4722040" y="1437111"/>
              <a:ext cx="416490" cy="235103"/>
            </a:xfrm>
            <a:custGeom>
              <a:avLst/>
              <a:gdLst/>
              <a:ahLst/>
              <a:cxnLst/>
              <a:rect l="l" t="t" r="r" b="b"/>
              <a:pathLst>
                <a:path w="11646" h="6574" extrusionOk="0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4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HISTÓRIAS DE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USUÁRIO</a:t>
            </a: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Entendendo o que nossos clientes precisam</a:t>
            </a: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2"/>
          <p:cNvSpPr/>
          <p:nvPr/>
        </p:nvSpPr>
        <p:spPr>
          <a:xfrm>
            <a:off x="5253921" y="2950636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42"/>
          <p:cNvSpPr/>
          <p:nvPr/>
        </p:nvSpPr>
        <p:spPr>
          <a:xfrm>
            <a:off x="1535796" y="2528285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713100" y="43571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ADMINISTRADOR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PROFESSOR</a:t>
            </a:r>
            <a:endParaRPr dirty="0"/>
          </a:p>
        </p:txBody>
      </p:sp>
      <p:sp>
        <p:nvSpPr>
          <p:cNvPr id="3062" name="Google Shape;3062;p42"/>
          <p:cNvSpPr txBox="1">
            <a:spLocks noGrp="1"/>
          </p:cNvSpPr>
          <p:nvPr>
            <p:ph type="title"/>
          </p:nvPr>
        </p:nvSpPr>
        <p:spPr>
          <a:xfrm>
            <a:off x="1773096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Administrador</a:t>
            </a:r>
            <a:endParaRPr dirty="0"/>
          </a:p>
        </p:txBody>
      </p:sp>
      <p:sp>
        <p:nvSpPr>
          <p:cNvPr id="3063" name="Google Shape;3063;p42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Eu</a:t>
            </a:r>
            <a:r>
              <a:rPr lang="en" dirty="0"/>
              <a:t> como Administrador quero…</a:t>
            </a:r>
            <a:endParaRPr dirty="0"/>
          </a:p>
        </p:txBody>
      </p:sp>
      <p:sp>
        <p:nvSpPr>
          <p:cNvPr id="3064" name="Google Shape;3064;p42"/>
          <p:cNvSpPr txBox="1">
            <a:spLocks noGrp="1"/>
          </p:cNvSpPr>
          <p:nvPr>
            <p:ph type="title" idx="2"/>
          </p:nvPr>
        </p:nvSpPr>
        <p:spPr>
          <a:xfrm>
            <a:off x="5491221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</a:t>
            </a:r>
            <a:endParaRPr dirty="0"/>
          </a:p>
        </p:txBody>
      </p:sp>
      <p:sp>
        <p:nvSpPr>
          <p:cNvPr id="3065" name="Google Shape;3065;p42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 como professor quero…</a:t>
            </a:r>
            <a:endParaRPr dirty="0"/>
          </a:p>
        </p:txBody>
      </p:sp>
      <p:pic>
        <p:nvPicPr>
          <p:cNvPr id="3066" name="Google Shape;3066;p42"/>
          <p:cNvPicPr preferRelativeResize="0"/>
          <p:nvPr/>
        </p:nvPicPr>
        <p:blipFill rotWithShape="1">
          <a:blip r:embed="rId3">
            <a:alphaModFix/>
          </a:blip>
          <a:srcRect t="17293" b="17300"/>
          <a:stretch/>
        </p:blipFill>
        <p:spPr>
          <a:xfrm>
            <a:off x="5002225" y="1515747"/>
            <a:ext cx="28638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067" name="Google Shape;3067;p42"/>
          <p:cNvPicPr preferRelativeResize="0"/>
          <p:nvPr/>
        </p:nvPicPr>
        <p:blipFill rotWithShape="1">
          <a:blip r:embed="rId4">
            <a:alphaModFix/>
          </a:blip>
          <a:srcRect t="17997" b="17997"/>
          <a:stretch/>
        </p:blipFill>
        <p:spPr>
          <a:xfrm>
            <a:off x="1284096" y="3188061"/>
            <a:ext cx="28638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6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PROCESSOS ÁGEIS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205" name="Google Shape;4205;p62"/>
          <p:cNvGrpSpPr/>
          <p:nvPr/>
        </p:nvGrpSpPr>
        <p:grpSpPr>
          <a:xfrm>
            <a:off x="696658" y="2641171"/>
            <a:ext cx="1793700" cy="920700"/>
            <a:chOff x="696275" y="2641171"/>
            <a:chExt cx="1793700" cy="920700"/>
          </a:xfrm>
        </p:grpSpPr>
        <p:sp>
          <p:nvSpPr>
            <p:cNvPr id="4206" name="Google Shape;4206;p62"/>
            <p:cNvSpPr/>
            <p:nvPr/>
          </p:nvSpPr>
          <p:spPr>
            <a:xfrm>
              <a:off x="696275" y="26411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Sprint 1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07" name="Google Shape;4207;p62"/>
            <p:cNvSpPr txBox="1"/>
            <p:nvPr/>
          </p:nvSpPr>
          <p:spPr>
            <a:xfrm>
              <a:off x="696275" y="3100171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Revisão do escopo e documentação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208" name="Google Shape;4208;p62"/>
          <p:cNvGrpSpPr/>
          <p:nvPr/>
        </p:nvGrpSpPr>
        <p:grpSpPr>
          <a:xfrm>
            <a:off x="2681550" y="3479371"/>
            <a:ext cx="1793700" cy="920700"/>
            <a:chOff x="2681550" y="3479371"/>
            <a:chExt cx="1793700" cy="920700"/>
          </a:xfrm>
        </p:grpSpPr>
        <p:sp>
          <p:nvSpPr>
            <p:cNvPr id="4209" name="Google Shape;4209;p62"/>
            <p:cNvSpPr/>
            <p:nvPr/>
          </p:nvSpPr>
          <p:spPr>
            <a:xfrm>
              <a:off x="2681550" y="34793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Sprint 2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10" name="Google Shape;4210;p62"/>
            <p:cNvSpPr txBox="1"/>
            <p:nvPr/>
          </p:nvSpPr>
          <p:spPr>
            <a:xfrm>
              <a:off x="2681550" y="3938371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Recuperação e apresentação de editais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211" name="Google Shape;4211;p62"/>
          <p:cNvGrpSpPr/>
          <p:nvPr/>
        </p:nvGrpSpPr>
        <p:grpSpPr>
          <a:xfrm>
            <a:off x="4666825" y="2641171"/>
            <a:ext cx="1793700" cy="920700"/>
            <a:chOff x="4666825" y="2641171"/>
            <a:chExt cx="1793700" cy="920700"/>
          </a:xfrm>
        </p:grpSpPr>
        <p:sp>
          <p:nvSpPr>
            <p:cNvPr id="4212" name="Google Shape;4212;p62"/>
            <p:cNvSpPr/>
            <p:nvPr/>
          </p:nvSpPr>
          <p:spPr>
            <a:xfrm>
              <a:off x="4666825" y="26411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Sprint 3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13" name="Google Shape;4213;p62"/>
            <p:cNvSpPr txBox="1"/>
            <p:nvPr/>
          </p:nvSpPr>
          <p:spPr>
            <a:xfrm>
              <a:off x="4666825" y="3100171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Realização de inscrição em um edital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214" name="Google Shape;4214;p62"/>
          <p:cNvGrpSpPr/>
          <p:nvPr/>
        </p:nvGrpSpPr>
        <p:grpSpPr>
          <a:xfrm>
            <a:off x="6652100" y="3479371"/>
            <a:ext cx="1793700" cy="920700"/>
            <a:chOff x="6652100" y="3479371"/>
            <a:chExt cx="1793700" cy="920700"/>
          </a:xfrm>
        </p:grpSpPr>
        <p:sp>
          <p:nvSpPr>
            <p:cNvPr id="4215" name="Google Shape;4215;p62"/>
            <p:cNvSpPr/>
            <p:nvPr/>
          </p:nvSpPr>
          <p:spPr>
            <a:xfrm>
              <a:off x="6652100" y="34793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Sprint 4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16" name="Google Shape;4216;p62"/>
            <p:cNvSpPr txBox="1"/>
            <p:nvPr/>
          </p:nvSpPr>
          <p:spPr>
            <a:xfrm>
              <a:off x="6652100" y="3938371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Cadastro e atualização de editais</a:t>
              </a:r>
            </a:p>
          </p:txBody>
        </p:sp>
      </p:grpSp>
      <p:sp>
        <p:nvSpPr>
          <p:cNvPr id="4217" name="Google Shape;4217;p62"/>
          <p:cNvSpPr/>
          <p:nvPr/>
        </p:nvSpPr>
        <p:spPr>
          <a:xfrm>
            <a:off x="1084775" y="13721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8" name="Google Shape;4218;p62"/>
          <p:cNvSpPr/>
          <p:nvPr/>
        </p:nvSpPr>
        <p:spPr>
          <a:xfrm>
            <a:off x="3070050" y="22103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9" name="Google Shape;4219;p62"/>
          <p:cNvSpPr/>
          <p:nvPr/>
        </p:nvSpPr>
        <p:spPr>
          <a:xfrm>
            <a:off x="5055325" y="13721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62"/>
          <p:cNvSpPr/>
          <p:nvPr/>
        </p:nvSpPr>
        <p:spPr>
          <a:xfrm>
            <a:off x="7040600" y="22103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1" name="Google Shape;4221;p62"/>
          <p:cNvCxnSpPr>
            <a:stCxn id="4217" idx="6"/>
            <a:endCxn id="4218" idx="2"/>
          </p:cNvCxnSpPr>
          <p:nvPr/>
        </p:nvCxnSpPr>
        <p:spPr>
          <a:xfrm>
            <a:off x="2101475" y="1880475"/>
            <a:ext cx="968700" cy="838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22" name="Google Shape;4222;p62"/>
          <p:cNvGrpSpPr/>
          <p:nvPr/>
        </p:nvGrpSpPr>
        <p:grpSpPr>
          <a:xfrm>
            <a:off x="1352423" y="1668349"/>
            <a:ext cx="481393" cy="461717"/>
            <a:chOff x="3338019" y="4118209"/>
            <a:chExt cx="416502" cy="399478"/>
          </a:xfrm>
        </p:grpSpPr>
        <p:sp>
          <p:nvSpPr>
            <p:cNvPr id="4223" name="Google Shape;4223;p62"/>
            <p:cNvSpPr/>
            <p:nvPr/>
          </p:nvSpPr>
          <p:spPr>
            <a:xfrm>
              <a:off x="3455574" y="4263874"/>
              <a:ext cx="181423" cy="181423"/>
            </a:xfrm>
            <a:custGeom>
              <a:avLst/>
              <a:gdLst/>
              <a:ahLst/>
              <a:cxnLst/>
              <a:rect l="l" t="t" r="r" b="b"/>
              <a:pathLst>
                <a:path w="5073" h="5073" extrusionOk="0">
                  <a:moveTo>
                    <a:pt x="2524" y="1501"/>
                  </a:moveTo>
                  <a:cubicBezTo>
                    <a:pt x="3096" y="1501"/>
                    <a:pt x="3548" y="1953"/>
                    <a:pt x="3548" y="2525"/>
                  </a:cubicBezTo>
                  <a:cubicBezTo>
                    <a:pt x="3548" y="3096"/>
                    <a:pt x="3096" y="3549"/>
                    <a:pt x="2524" y="3549"/>
                  </a:cubicBezTo>
                  <a:cubicBezTo>
                    <a:pt x="1977" y="3549"/>
                    <a:pt x="1500" y="3096"/>
                    <a:pt x="1500" y="2525"/>
                  </a:cubicBezTo>
                  <a:cubicBezTo>
                    <a:pt x="1500" y="1977"/>
                    <a:pt x="1953" y="1501"/>
                    <a:pt x="2524" y="1501"/>
                  </a:cubicBezTo>
                  <a:close/>
                  <a:moveTo>
                    <a:pt x="2286" y="0"/>
                  </a:moveTo>
                  <a:lnTo>
                    <a:pt x="2215" y="643"/>
                  </a:lnTo>
                  <a:cubicBezTo>
                    <a:pt x="2215" y="786"/>
                    <a:pt x="2120" y="905"/>
                    <a:pt x="2000" y="929"/>
                  </a:cubicBezTo>
                  <a:cubicBezTo>
                    <a:pt x="1929" y="953"/>
                    <a:pt x="1858" y="1000"/>
                    <a:pt x="1786" y="1024"/>
                  </a:cubicBezTo>
                  <a:cubicBezTo>
                    <a:pt x="1736" y="1054"/>
                    <a:pt x="1682" y="1067"/>
                    <a:pt x="1627" y="1067"/>
                  </a:cubicBezTo>
                  <a:cubicBezTo>
                    <a:pt x="1552" y="1067"/>
                    <a:pt x="1474" y="1042"/>
                    <a:pt x="1405" y="1000"/>
                  </a:cubicBezTo>
                  <a:lnTo>
                    <a:pt x="905" y="572"/>
                  </a:lnTo>
                  <a:lnTo>
                    <a:pt x="572" y="905"/>
                  </a:lnTo>
                  <a:lnTo>
                    <a:pt x="976" y="1429"/>
                  </a:lnTo>
                  <a:cubicBezTo>
                    <a:pt x="1072" y="1524"/>
                    <a:pt x="1096" y="1667"/>
                    <a:pt x="1024" y="1786"/>
                  </a:cubicBezTo>
                  <a:cubicBezTo>
                    <a:pt x="1000" y="1858"/>
                    <a:pt x="953" y="1929"/>
                    <a:pt x="929" y="2001"/>
                  </a:cubicBezTo>
                  <a:cubicBezTo>
                    <a:pt x="905" y="2120"/>
                    <a:pt x="786" y="2215"/>
                    <a:pt x="643" y="2239"/>
                  </a:cubicBezTo>
                  <a:lnTo>
                    <a:pt x="0" y="2310"/>
                  </a:lnTo>
                  <a:lnTo>
                    <a:pt x="0" y="2763"/>
                  </a:lnTo>
                  <a:lnTo>
                    <a:pt x="643" y="2834"/>
                  </a:lnTo>
                  <a:cubicBezTo>
                    <a:pt x="786" y="2858"/>
                    <a:pt x="905" y="2953"/>
                    <a:pt x="953" y="3072"/>
                  </a:cubicBezTo>
                  <a:cubicBezTo>
                    <a:pt x="976" y="3144"/>
                    <a:pt x="1000" y="3215"/>
                    <a:pt x="1024" y="3287"/>
                  </a:cubicBezTo>
                  <a:cubicBezTo>
                    <a:pt x="1096" y="3406"/>
                    <a:pt x="1072" y="3549"/>
                    <a:pt x="1000" y="3644"/>
                  </a:cubicBezTo>
                  <a:lnTo>
                    <a:pt x="572" y="4168"/>
                  </a:lnTo>
                  <a:lnTo>
                    <a:pt x="905" y="4501"/>
                  </a:lnTo>
                  <a:lnTo>
                    <a:pt x="1429" y="4073"/>
                  </a:lnTo>
                  <a:cubicBezTo>
                    <a:pt x="1490" y="4026"/>
                    <a:pt x="1572" y="4000"/>
                    <a:pt x="1654" y="4000"/>
                  </a:cubicBezTo>
                  <a:cubicBezTo>
                    <a:pt x="1699" y="4000"/>
                    <a:pt x="1744" y="4008"/>
                    <a:pt x="1786" y="4025"/>
                  </a:cubicBezTo>
                  <a:cubicBezTo>
                    <a:pt x="1858" y="4073"/>
                    <a:pt x="1929" y="4096"/>
                    <a:pt x="2000" y="4120"/>
                  </a:cubicBezTo>
                  <a:cubicBezTo>
                    <a:pt x="2120" y="4168"/>
                    <a:pt x="2215" y="4263"/>
                    <a:pt x="2239" y="4406"/>
                  </a:cubicBezTo>
                  <a:lnTo>
                    <a:pt x="2310" y="5073"/>
                  </a:lnTo>
                  <a:lnTo>
                    <a:pt x="2763" y="5049"/>
                  </a:lnTo>
                  <a:lnTo>
                    <a:pt x="2834" y="4406"/>
                  </a:lnTo>
                  <a:cubicBezTo>
                    <a:pt x="2858" y="4263"/>
                    <a:pt x="2953" y="4168"/>
                    <a:pt x="3072" y="4120"/>
                  </a:cubicBezTo>
                  <a:cubicBezTo>
                    <a:pt x="3144" y="4096"/>
                    <a:pt x="3215" y="4073"/>
                    <a:pt x="3286" y="4025"/>
                  </a:cubicBezTo>
                  <a:cubicBezTo>
                    <a:pt x="3336" y="4005"/>
                    <a:pt x="3389" y="3994"/>
                    <a:pt x="3442" y="3994"/>
                  </a:cubicBezTo>
                  <a:cubicBezTo>
                    <a:pt x="3516" y="3994"/>
                    <a:pt x="3588" y="4017"/>
                    <a:pt x="3644" y="4073"/>
                  </a:cubicBezTo>
                  <a:lnTo>
                    <a:pt x="4168" y="4477"/>
                  </a:lnTo>
                  <a:lnTo>
                    <a:pt x="4501" y="4144"/>
                  </a:lnTo>
                  <a:lnTo>
                    <a:pt x="4072" y="3644"/>
                  </a:lnTo>
                  <a:cubicBezTo>
                    <a:pt x="4001" y="3525"/>
                    <a:pt x="3977" y="3382"/>
                    <a:pt x="4025" y="3263"/>
                  </a:cubicBezTo>
                  <a:cubicBezTo>
                    <a:pt x="4072" y="3191"/>
                    <a:pt x="4096" y="3144"/>
                    <a:pt x="4120" y="3072"/>
                  </a:cubicBezTo>
                  <a:cubicBezTo>
                    <a:pt x="4168" y="2929"/>
                    <a:pt x="4287" y="2834"/>
                    <a:pt x="4406" y="2834"/>
                  </a:cubicBezTo>
                  <a:lnTo>
                    <a:pt x="5073" y="2763"/>
                  </a:lnTo>
                  <a:lnTo>
                    <a:pt x="5073" y="2286"/>
                  </a:lnTo>
                  <a:lnTo>
                    <a:pt x="4406" y="2215"/>
                  </a:lnTo>
                  <a:cubicBezTo>
                    <a:pt x="4263" y="2215"/>
                    <a:pt x="4168" y="2120"/>
                    <a:pt x="4120" y="2001"/>
                  </a:cubicBezTo>
                  <a:cubicBezTo>
                    <a:pt x="4096" y="1929"/>
                    <a:pt x="4072" y="1858"/>
                    <a:pt x="4025" y="1786"/>
                  </a:cubicBezTo>
                  <a:cubicBezTo>
                    <a:pt x="3977" y="1667"/>
                    <a:pt x="3977" y="1524"/>
                    <a:pt x="4072" y="1405"/>
                  </a:cubicBezTo>
                  <a:lnTo>
                    <a:pt x="4477" y="905"/>
                  </a:lnTo>
                  <a:lnTo>
                    <a:pt x="4144" y="572"/>
                  </a:lnTo>
                  <a:lnTo>
                    <a:pt x="3644" y="977"/>
                  </a:lnTo>
                  <a:cubicBezTo>
                    <a:pt x="3574" y="1032"/>
                    <a:pt x="3496" y="1056"/>
                    <a:pt x="3419" y="1056"/>
                  </a:cubicBezTo>
                  <a:cubicBezTo>
                    <a:pt x="3365" y="1056"/>
                    <a:pt x="3312" y="1044"/>
                    <a:pt x="3263" y="1024"/>
                  </a:cubicBezTo>
                  <a:cubicBezTo>
                    <a:pt x="3215" y="1000"/>
                    <a:pt x="3144" y="953"/>
                    <a:pt x="3072" y="929"/>
                  </a:cubicBezTo>
                  <a:cubicBezTo>
                    <a:pt x="2929" y="905"/>
                    <a:pt x="2858" y="786"/>
                    <a:pt x="2834" y="643"/>
                  </a:cubicBezTo>
                  <a:lnTo>
                    <a:pt x="2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2"/>
            <p:cNvSpPr/>
            <p:nvPr/>
          </p:nvSpPr>
          <p:spPr>
            <a:xfrm>
              <a:off x="3338019" y="4448630"/>
              <a:ext cx="70667" cy="69057"/>
            </a:xfrm>
            <a:custGeom>
              <a:avLst/>
              <a:gdLst/>
              <a:ahLst/>
              <a:cxnLst/>
              <a:rect l="l" t="t" r="r" b="b"/>
              <a:pathLst>
                <a:path w="1976" h="1931" extrusionOk="0">
                  <a:moveTo>
                    <a:pt x="81" y="0"/>
                  </a:moveTo>
                  <a:cubicBezTo>
                    <a:pt x="55" y="0"/>
                    <a:pt x="28" y="1"/>
                    <a:pt x="1" y="2"/>
                  </a:cubicBezTo>
                  <a:lnTo>
                    <a:pt x="1" y="1598"/>
                  </a:lnTo>
                  <a:cubicBezTo>
                    <a:pt x="1" y="1788"/>
                    <a:pt x="144" y="1931"/>
                    <a:pt x="334" y="1931"/>
                  </a:cubicBezTo>
                  <a:lnTo>
                    <a:pt x="1906" y="1931"/>
                  </a:lnTo>
                  <a:cubicBezTo>
                    <a:pt x="1975" y="909"/>
                    <a:pt x="1139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2"/>
            <p:cNvSpPr/>
            <p:nvPr/>
          </p:nvSpPr>
          <p:spPr>
            <a:xfrm>
              <a:off x="3338019" y="4190630"/>
              <a:ext cx="70667" cy="69057"/>
            </a:xfrm>
            <a:custGeom>
              <a:avLst/>
              <a:gdLst/>
              <a:ahLst/>
              <a:cxnLst/>
              <a:rect l="l" t="t" r="r" b="b"/>
              <a:pathLst>
                <a:path w="1976" h="1931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929"/>
                  </a:lnTo>
                  <a:cubicBezTo>
                    <a:pt x="28" y="1930"/>
                    <a:pt x="56" y="1931"/>
                    <a:pt x="83" y="1931"/>
                  </a:cubicBezTo>
                  <a:cubicBezTo>
                    <a:pt x="1140" y="1931"/>
                    <a:pt x="1975" y="1045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2"/>
            <p:cNvSpPr/>
            <p:nvPr/>
          </p:nvSpPr>
          <p:spPr>
            <a:xfrm>
              <a:off x="3338019" y="4118209"/>
              <a:ext cx="416490" cy="399467"/>
            </a:xfrm>
            <a:custGeom>
              <a:avLst/>
              <a:gdLst/>
              <a:ahLst/>
              <a:cxnLst/>
              <a:rect l="l" t="t" r="r" b="b"/>
              <a:pathLst>
                <a:path w="11646" h="11170" extrusionOk="0">
                  <a:moveTo>
                    <a:pt x="7121" y="668"/>
                  </a:moveTo>
                  <a:cubicBezTo>
                    <a:pt x="7574" y="668"/>
                    <a:pt x="7955" y="1049"/>
                    <a:pt x="7955" y="1501"/>
                  </a:cubicBezTo>
                  <a:lnTo>
                    <a:pt x="7955" y="2025"/>
                  </a:lnTo>
                  <a:lnTo>
                    <a:pt x="3692" y="2025"/>
                  </a:lnTo>
                  <a:lnTo>
                    <a:pt x="3692" y="1501"/>
                  </a:lnTo>
                  <a:cubicBezTo>
                    <a:pt x="3692" y="1049"/>
                    <a:pt x="4049" y="668"/>
                    <a:pt x="4502" y="668"/>
                  </a:cubicBezTo>
                  <a:close/>
                  <a:moveTo>
                    <a:pt x="6359" y="3383"/>
                  </a:moveTo>
                  <a:cubicBezTo>
                    <a:pt x="6526" y="3383"/>
                    <a:pt x="6669" y="3526"/>
                    <a:pt x="6693" y="3692"/>
                  </a:cubicBezTo>
                  <a:lnTo>
                    <a:pt x="6764" y="4311"/>
                  </a:lnTo>
                  <a:lnTo>
                    <a:pt x="7240" y="3930"/>
                  </a:lnTo>
                  <a:cubicBezTo>
                    <a:pt x="7312" y="3871"/>
                    <a:pt x="7395" y="3841"/>
                    <a:pt x="7475" y="3841"/>
                  </a:cubicBezTo>
                  <a:cubicBezTo>
                    <a:pt x="7556" y="3841"/>
                    <a:pt x="7633" y="3871"/>
                    <a:pt x="7693" y="3930"/>
                  </a:cubicBezTo>
                  <a:lnTo>
                    <a:pt x="8455" y="4692"/>
                  </a:lnTo>
                  <a:cubicBezTo>
                    <a:pt x="8598" y="4811"/>
                    <a:pt x="8598" y="5026"/>
                    <a:pt x="8479" y="5145"/>
                  </a:cubicBezTo>
                  <a:lnTo>
                    <a:pt x="8098" y="5645"/>
                  </a:lnTo>
                  <a:lnTo>
                    <a:pt x="8717" y="5716"/>
                  </a:lnTo>
                  <a:cubicBezTo>
                    <a:pt x="8907" y="5740"/>
                    <a:pt x="9026" y="5883"/>
                    <a:pt x="9026" y="6050"/>
                  </a:cubicBezTo>
                  <a:lnTo>
                    <a:pt x="9026" y="7145"/>
                  </a:lnTo>
                  <a:cubicBezTo>
                    <a:pt x="9026" y="7312"/>
                    <a:pt x="8907" y="7455"/>
                    <a:pt x="8741" y="7479"/>
                  </a:cubicBezTo>
                  <a:lnTo>
                    <a:pt x="8098" y="7550"/>
                  </a:lnTo>
                  <a:lnTo>
                    <a:pt x="8502" y="8026"/>
                  </a:lnTo>
                  <a:cubicBezTo>
                    <a:pt x="8621" y="8169"/>
                    <a:pt x="8598" y="8360"/>
                    <a:pt x="8479" y="8479"/>
                  </a:cubicBezTo>
                  <a:lnTo>
                    <a:pt x="7717" y="9241"/>
                  </a:lnTo>
                  <a:cubicBezTo>
                    <a:pt x="7651" y="9306"/>
                    <a:pt x="7564" y="9343"/>
                    <a:pt x="7475" y="9343"/>
                  </a:cubicBezTo>
                  <a:cubicBezTo>
                    <a:pt x="7402" y="9343"/>
                    <a:pt x="7328" y="9318"/>
                    <a:pt x="7264" y="9265"/>
                  </a:cubicBezTo>
                  <a:lnTo>
                    <a:pt x="6764" y="8884"/>
                  </a:lnTo>
                  <a:lnTo>
                    <a:pt x="6693" y="9503"/>
                  </a:lnTo>
                  <a:cubicBezTo>
                    <a:pt x="6669" y="9693"/>
                    <a:pt x="6526" y="9813"/>
                    <a:pt x="6359" y="9813"/>
                  </a:cubicBezTo>
                  <a:lnTo>
                    <a:pt x="5287" y="9813"/>
                  </a:lnTo>
                  <a:cubicBezTo>
                    <a:pt x="5121" y="9813"/>
                    <a:pt x="4954" y="9693"/>
                    <a:pt x="4954" y="9503"/>
                  </a:cubicBezTo>
                  <a:lnTo>
                    <a:pt x="4883" y="8884"/>
                  </a:lnTo>
                  <a:lnTo>
                    <a:pt x="4383" y="9289"/>
                  </a:lnTo>
                  <a:cubicBezTo>
                    <a:pt x="4326" y="9334"/>
                    <a:pt x="4249" y="9357"/>
                    <a:pt x="4170" y="9357"/>
                  </a:cubicBezTo>
                  <a:cubicBezTo>
                    <a:pt x="4082" y="9357"/>
                    <a:pt x="3993" y="9328"/>
                    <a:pt x="3930" y="9265"/>
                  </a:cubicBezTo>
                  <a:lnTo>
                    <a:pt x="3168" y="8503"/>
                  </a:lnTo>
                  <a:cubicBezTo>
                    <a:pt x="3049" y="8384"/>
                    <a:pt x="3025" y="8193"/>
                    <a:pt x="3144" y="8050"/>
                  </a:cubicBezTo>
                  <a:lnTo>
                    <a:pt x="3549" y="7550"/>
                  </a:lnTo>
                  <a:lnTo>
                    <a:pt x="2906" y="7479"/>
                  </a:lnTo>
                  <a:cubicBezTo>
                    <a:pt x="2739" y="7455"/>
                    <a:pt x="2596" y="7312"/>
                    <a:pt x="2596" y="7145"/>
                  </a:cubicBezTo>
                  <a:lnTo>
                    <a:pt x="2596" y="6074"/>
                  </a:lnTo>
                  <a:cubicBezTo>
                    <a:pt x="2596" y="5907"/>
                    <a:pt x="2739" y="5740"/>
                    <a:pt x="2906" y="5740"/>
                  </a:cubicBezTo>
                  <a:lnTo>
                    <a:pt x="3525" y="5669"/>
                  </a:lnTo>
                  <a:lnTo>
                    <a:pt x="3144" y="5169"/>
                  </a:lnTo>
                  <a:cubicBezTo>
                    <a:pt x="3025" y="5050"/>
                    <a:pt x="3025" y="4835"/>
                    <a:pt x="3168" y="4716"/>
                  </a:cubicBezTo>
                  <a:lnTo>
                    <a:pt x="3906" y="3954"/>
                  </a:lnTo>
                  <a:cubicBezTo>
                    <a:pt x="3972" y="3889"/>
                    <a:pt x="4066" y="3852"/>
                    <a:pt x="4157" y="3852"/>
                  </a:cubicBezTo>
                  <a:cubicBezTo>
                    <a:pt x="4232" y="3852"/>
                    <a:pt x="4305" y="3877"/>
                    <a:pt x="4359" y="3930"/>
                  </a:cubicBezTo>
                  <a:lnTo>
                    <a:pt x="4859" y="4335"/>
                  </a:lnTo>
                  <a:lnTo>
                    <a:pt x="4930" y="3692"/>
                  </a:lnTo>
                  <a:cubicBezTo>
                    <a:pt x="4954" y="3526"/>
                    <a:pt x="5097" y="3383"/>
                    <a:pt x="5264" y="3383"/>
                  </a:cubicBezTo>
                  <a:close/>
                  <a:moveTo>
                    <a:pt x="4502" y="1"/>
                  </a:moveTo>
                  <a:cubicBezTo>
                    <a:pt x="3692" y="1"/>
                    <a:pt x="3001" y="668"/>
                    <a:pt x="3001" y="1501"/>
                  </a:cubicBezTo>
                  <a:lnTo>
                    <a:pt x="3001" y="2025"/>
                  </a:lnTo>
                  <a:lnTo>
                    <a:pt x="2596" y="2025"/>
                  </a:lnTo>
                  <a:cubicBezTo>
                    <a:pt x="2643" y="3473"/>
                    <a:pt x="1453" y="4646"/>
                    <a:pt x="82" y="4646"/>
                  </a:cubicBezTo>
                  <a:cubicBezTo>
                    <a:pt x="55" y="4646"/>
                    <a:pt x="28" y="4646"/>
                    <a:pt x="1" y="4645"/>
                  </a:cubicBezTo>
                  <a:lnTo>
                    <a:pt x="1" y="8574"/>
                  </a:lnTo>
                  <a:cubicBezTo>
                    <a:pt x="41" y="8572"/>
                    <a:pt x="81" y="8571"/>
                    <a:pt x="121" y="8571"/>
                  </a:cubicBezTo>
                  <a:cubicBezTo>
                    <a:pt x="1476" y="8571"/>
                    <a:pt x="2643" y="9736"/>
                    <a:pt x="2596" y="11170"/>
                  </a:cubicBezTo>
                  <a:lnTo>
                    <a:pt x="9050" y="11170"/>
                  </a:lnTo>
                  <a:cubicBezTo>
                    <a:pt x="8981" y="9736"/>
                    <a:pt x="10147" y="8571"/>
                    <a:pt x="11524" y="8571"/>
                  </a:cubicBezTo>
                  <a:cubicBezTo>
                    <a:pt x="11564" y="8571"/>
                    <a:pt x="11605" y="8572"/>
                    <a:pt x="11646" y="8574"/>
                  </a:cubicBezTo>
                  <a:lnTo>
                    <a:pt x="11646" y="4645"/>
                  </a:lnTo>
                  <a:cubicBezTo>
                    <a:pt x="11618" y="4646"/>
                    <a:pt x="11590" y="4646"/>
                    <a:pt x="11563" y="4646"/>
                  </a:cubicBezTo>
                  <a:cubicBezTo>
                    <a:pt x="10192" y="4646"/>
                    <a:pt x="8980" y="3496"/>
                    <a:pt x="9050" y="2025"/>
                  </a:cubicBezTo>
                  <a:lnTo>
                    <a:pt x="8621" y="2025"/>
                  </a:lnTo>
                  <a:lnTo>
                    <a:pt x="8621" y="1501"/>
                  </a:lnTo>
                  <a:cubicBezTo>
                    <a:pt x="8621" y="668"/>
                    <a:pt x="7955" y="1"/>
                    <a:pt x="7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2"/>
            <p:cNvSpPr/>
            <p:nvPr/>
          </p:nvSpPr>
          <p:spPr>
            <a:xfrm>
              <a:off x="3683890" y="4448630"/>
              <a:ext cx="70631" cy="69057"/>
            </a:xfrm>
            <a:custGeom>
              <a:avLst/>
              <a:gdLst/>
              <a:ahLst/>
              <a:cxnLst/>
              <a:rect l="l" t="t" r="r" b="b"/>
              <a:pathLst>
                <a:path w="1975" h="1931" extrusionOk="0">
                  <a:moveTo>
                    <a:pt x="1894" y="0"/>
                  </a:moveTo>
                  <a:cubicBezTo>
                    <a:pt x="837" y="0"/>
                    <a:pt x="0" y="909"/>
                    <a:pt x="70" y="1931"/>
                  </a:cubicBezTo>
                  <a:lnTo>
                    <a:pt x="1618" y="1931"/>
                  </a:lnTo>
                  <a:cubicBezTo>
                    <a:pt x="1808" y="1931"/>
                    <a:pt x="1975" y="1788"/>
                    <a:pt x="1975" y="1598"/>
                  </a:cubicBezTo>
                  <a:lnTo>
                    <a:pt x="1975" y="2"/>
                  </a:lnTo>
                  <a:cubicBezTo>
                    <a:pt x="1948" y="1"/>
                    <a:pt x="1921" y="0"/>
                    <a:pt x="1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2"/>
            <p:cNvSpPr/>
            <p:nvPr/>
          </p:nvSpPr>
          <p:spPr>
            <a:xfrm>
              <a:off x="3683890" y="4190630"/>
              <a:ext cx="70631" cy="69057"/>
            </a:xfrm>
            <a:custGeom>
              <a:avLst/>
              <a:gdLst/>
              <a:ahLst/>
              <a:cxnLst/>
              <a:rect l="l" t="t" r="r" b="b"/>
              <a:pathLst>
                <a:path w="1975" h="1931" extrusionOk="0">
                  <a:moveTo>
                    <a:pt x="70" y="0"/>
                  </a:moveTo>
                  <a:cubicBezTo>
                    <a:pt x="0" y="1045"/>
                    <a:pt x="836" y="1931"/>
                    <a:pt x="1892" y="1931"/>
                  </a:cubicBezTo>
                  <a:cubicBezTo>
                    <a:pt x="1920" y="1931"/>
                    <a:pt x="1947" y="1930"/>
                    <a:pt x="1975" y="1929"/>
                  </a:cubicBezTo>
                  <a:lnTo>
                    <a:pt x="1975" y="334"/>
                  </a:lnTo>
                  <a:cubicBezTo>
                    <a:pt x="1975" y="143"/>
                    <a:pt x="1808" y="0"/>
                    <a:pt x="1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2"/>
            <p:cNvSpPr/>
            <p:nvPr/>
          </p:nvSpPr>
          <p:spPr>
            <a:xfrm>
              <a:off x="3533074" y="4341374"/>
              <a:ext cx="25570" cy="25570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72" y="715"/>
                    <a:pt x="715" y="548"/>
                    <a:pt x="715" y="358"/>
                  </a:cubicBezTo>
                  <a:cubicBezTo>
                    <a:pt x="715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62"/>
          <p:cNvGrpSpPr/>
          <p:nvPr/>
        </p:nvGrpSpPr>
        <p:grpSpPr>
          <a:xfrm>
            <a:off x="7305876" y="2459400"/>
            <a:ext cx="481385" cy="484630"/>
            <a:chOff x="2620884" y="2735942"/>
            <a:chExt cx="402900" cy="416492"/>
          </a:xfrm>
        </p:grpSpPr>
        <p:sp>
          <p:nvSpPr>
            <p:cNvPr id="4231" name="Google Shape;4231;p62"/>
            <p:cNvSpPr/>
            <p:nvPr/>
          </p:nvSpPr>
          <p:spPr>
            <a:xfrm>
              <a:off x="2620884" y="2797241"/>
              <a:ext cx="402900" cy="355193"/>
            </a:xfrm>
            <a:custGeom>
              <a:avLst/>
              <a:gdLst/>
              <a:ahLst/>
              <a:cxnLst/>
              <a:rect l="l" t="t" r="r" b="b"/>
              <a:pathLst>
                <a:path w="11266" h="9932" extrusionOk="0">
                  <a:moveTo>
                    <a:pt x="334" y="1"/>
                  </a:moveTo>
                  <a:cubicBezTo>
                    <a:pt x="144" y="1"/>
                    <a:pt x="1" y="168"/>
                    <a:pt x="1" y="334"/>
                  </a:cubicBezTo>
                  <a:lnTo>
                    <a:pt x="1" y="9598"/>
                  </a:lnTo>
                  <a:cubicBezTo>
                    <a:pt x="1" y="9789"/>
                    <a:pt x="144" y="9932"/>
                    <a:pt x="334" y="9932"/>
                  </a:cubicBezTo>
                  <a:lnTo>
                    <a:pt x="10908" y="9932"/>
                  </a:lnTo>
                  <a:cubicBezTo>
                    <a:pt x="11098" y="9932"/>
                    <a:pt x="11265" y="9789"/>
                    <a:pt x="11265" y="9598"/>
                  </a:cubicBezTo>
                  <a:cubicBezTo>
                    <a:pt x="11265" y="9408"/>
                    <a:pt x="11098" y="9265"/>
                    <a:pt x="10908" y="9265"/>
                  </a:cubicBezTo>
                  <a:lnTo>
                    <a:pt x="10574" y="9265"/>
                  </a:lnTo>
                  <a:lnTo>
                    <a:pt x="10574" y="1930"/>
                  </a:lnTo>
                  <a:cubicBezTo>
                    <a:pt x="10574" y="1811"/>
                    <a:pt x="10479" y="1716"/>
                    <a:pt x="10336" y="1716"/>
                  </a:cubicBezTo>
                  <a:lnTo>
                    <a:pt x="9717" y="1716"/>
                  </a:lnTo>
                  <a:cubicBezTo>
                    <a:pt x="9598" y="1716"/>
                    <a:pt x="9503" y="1811"/>
                    <a:pt x="9503" y="1930"/>
                  </a:cubicBezTo>
                  <a:lnTo>
                    <a:pt x="9503" y="9265"/>
                  </a:lnTo>
                  <a:lnTo>
                    <a:pt x="8812" y="9265"/>
                  </a:lnTo>
                  <a:lnTo>
                    <a:pt x="8812" y="4692"/>
                  </a:lnTo>
                  <a:cubicBezTo>
                    <a:pt x="8812" y="4573"/>
                    <a:pt x="8717" y="4454"/>
                    <a:pt x="8574" y="4454"/>
                  </a:cubicBezTo>
                  <a:lnTo>
                    <a:pt x="7955" y="4454"/>
                  </a:lnTo>
                  <a:cubicBezTo>
                    <a:pt x="7836" y="4454"/>
                    <a:pt x="7741" y="4573"/>
                    <a:pt x="7741" y="4692"/>
                  </a:cubicBezTo>
                  <a:lnTo>
                    <a:pt x="7741" y="9265"/>
                  </a:lnTo>
                  <a:lnTo>
                    <a:pt x="7050" y="9265"/>
                  </a:lnTo>
                  <a:lnTo>
                    <a:pt x="7050" y="6597"/>
                  </a:lnTo>
                  <a:cubicBezTo>
                    <a:pt x="7050" y="6478"/>
                    <a:pt x="6955" y="6383"/>
                    <a:pt x="6812" y="6383"/>
                  </a:cubicBezTo>
                  <a:lnTo>
                    <a:pt x="6193" y="6383"/>
                  </a:lnTo>
                  <a:cubicBezTo>
                    <a:pt x="6074" y="6383"/>
                    <a:pt x="5978" y="6478"/>
                    <a:pt x="5978" y="6597"/>
                  </a:cubicBezTo>
                  <a:lnTo>
                    <a:pt x="5978" y="9265"/>
                  </a:lnTo>
                  <a:lnTo>
                    <a:pt x="5288" y="9265"/>
                  </a:lnTo>
                  <a:lnTo>
                    <a:pt x="5288" y="4669"/>
                  </a:lnTo>
                  <a:cubicBezTo>
                    <a:pt x="5288" y="4549"/>
                    <a:pt x="5192" y="4430"/>
                    <a:pt x="5050" y="4430"/>
                  </a:cubicBezTo>
                  <a:lnTo>
                    <a:pt x="4430" y="4430"/>
                  </a:lnTo>
                  <a:cubicBezTo>
                    <a:pt x="4311" y="4430"/>
                    <a:pt x="4216" y="4549"/>
                    <a:pt x="4216" y="4669"/>
                  </a:cubicBezTo>
                  <a:lnTo>
                    <a:pt x="4216" y="9265"/>
                  </a:lnTo>
                  <a:lnTo>
                    <a:pt x="3525" y="9265"/>
                  </a:lnTo>
                  <a:lnTo>
                    <a:pt x="3525" y="6597"/>
                  </a:lnTo>
                  <a:cubicBezTo>
                    <a:pt x="3525" y="6478"/>
                    <a:pt x="3430" y="6383"/>
                    <a:pt x="3287" y="6383"/>
                  </a:cubicBezTo>
                  <a:lnTo>
                    <a:pt x="2668" y="6383"/>
                  </a:lnTo>
                  <a:cubicBezTo>
                    <a:pt x="2549" y="6383"/>
                    <a:pt x="2454" y="6478"/>
                    <a:pt x="2454" y="6597"/>
                  </a:cubicBezTo>
                  <a:lnTo>
                    <a:pt x="2454" y="9265"/>
                  </a:lnTo>
                  <a:lnTo>
                    <a:pt x="1763" y="9265"/>
                  </a:lnTo>
                  <a:lnTo>
                    <a:pt x="1763" y="8336"/>
                  </a:lnTo>
                  <a:cubicBezTo>
                    <a:pt x="1763" y="8217"/>
                    <a:pt x="1668" y="8122"/>
                    <a:pt x="1525" y="8122"/>
                  </a:cubicBezTo>
                  <a:lnTo>
                    <a:pt x="691" y="8122"/>
                  </a:lnTo>
                  <a:lnTo>
                    <a:pt x="691" y="334"/>
                  </a:lnTo>
                  <a:cubicBezTo>
                    <a:pt x="691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2"/>
            <p:cNvSpPr/>
            <p:nvPr/>
          </p:nvSpPr>
          <p:spPr>
            <a:xfrm>
              <a:off x="2667734" y="2735942"/>
              <a:ext cx="327084" cy="182711"/>
            </a:xfrm>
            <a:custGeom>
              <a:avLst/>
              <a:gdLst/>
              <a:ahLst/>
              <a:cxnLst/>
              <a:rect l="l" t="t" r="r" b="b"/>
              <a:pathLst>
                <a:path w="9146" h="5109" extrusionOk="0">
                  <a:moveTo>
                    <a:pt x="7693" y="0"/>
                  </a:moveTo>
                  <a:cubicBezTo>
                    <a:pt x="7502" y="0"/>
                    <a:pt x="7336" y="167"/>
                    <a:pt x="7336" y="357"/>
                  </a:cubicBezTo>
                  <a:cubicBezTo>
                    <a:pt x="7336" y="548"/>
                    <a:pt x="7502" y="691"/>
                    <a:pt x="7693" y="691"/>
                  </a:cubicBezTo>
                  <a:lnTo>
                    <a:pt x="7978" y="691"/>
                  </a:lnTo>
                  <a:lnTo>
                    <a:pt x="4883" y="3787"/>
                  </a:lnTo>
                  <a:lnTo>
                    <a:pt x="2882" y="2215"/>
                  </a:lnTo>
                  <a:cubicBezTo>
                    <a:pt x="2829" y="2161"/>
                    <a:pt x="2756" y="2137"/>
                    <a:pt x="2681" y="2137"/>
                  </a:cubicBezTo>
                  <a:cubicBezTo>
                    <a:pt x="2589" y="2137"/>
                    <a:pt x="2495" y="2173"/>
                    <a:pt x="2430" y="2239"/>
                  </a:cubicBezTo>
                  <a:lnTo>
                    <a:pt x="144" y="4525"/>
                  </a:lnTo>
                  <a:cubicBezTo>
                    <a:pt x="1" y="4668"/>
                    <a:pt x="1" y="4882"/>
                    <a:pt x="144" y="5001"/>
                  </a:cubicBezTo>
                  <a:cubicBezTo>
                    <a:pt x="215" y="5073"/>
                    <a:pt x="304" y="5108"/>
                    <a:pt x="391" y="5108"/>
                  </a:cubicBezTo>
                  <a:cubicBezTo>
                    <a:pt x="477" y="5108"/>
                    <a:pt x="560" y="5073"/>
                    <a:pt x="620" y="5001"/>
                  </a:cubicBezTo>
                  <a:lnTo>
                    <a:pt x="2692" y="2929"/>
                  </a:lnTo>
                  <a:lnTo>
                    <a:pt x="4692" y="4525"/>
                  </a:lnTo>
                  <a:cubicBezTo>
                    <a:pt x="4760" y="4570"/>
                    <a:pt x="4838" y="4594"/>
                    <a:pt x="4914" y="4594"/>
                  </a:cubicBezTo>
                  <a:cubicBezTo>
                    <a:pt x="4999" y="4594"/>
                    <a:pt x="5082" y="4564"/>
                    <a:pt x="5145" y="4501"/>
                  </a:cubicBezTo>
                  <a:lnTo>
                    <a:pt x="8455" y="1167"/>
                  </a:lnTo>
                  <a:lnTo>
                    <a:pt x="8455" y="1477"/>
                  </a:lnTo>
                  <a:cubicBezTo>
                    <a:pt x="8455" y="1667"/>
                    <a:pt x="8598" y="1810"/>
                    <a:pt x="8788" y="1810"/>
                  </a:cubicBezTo>
                  <a:cubicBezTo>
                    <a:pt x="8979" y="1810"/>
                    <a:pt x="9145" y="1667"/>
                    <a:pt x="9145" y="1477"/>
                  </a:cubicBezTo>
                  <a:lnTo>
                    <a:pt x="9145" y="357"/>
                  </a:lnTo>
                  <a:cubicBezTo>
                    <a:pt x="9145" y="167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3" name="Google Shape;4233;p62"/>
          <p:cNvGrpSpPr/>
          <p:nvPr/>
        </p:nvGrpSpPr>
        <p:grpSpPr>
          <a:xfrm>
            <a:off x="3337761" y="2478463"/>
            <a:ext cx="481411" cy="480423"/>
            <a:chOff x="5439998" y="2736800"/>
            <a:chExt cx="417348" cy="416492"/>
          </a:xfrm>
        </p:grpSpPr>
        <p:sp>
          <p:nvSpPr>
            <p:cNvPr id="4234" name="Google Shape;4234;p62"/>
            <p:cNvSpPr/>
            <p:nvPr/>
          </p:nvSpPr>
          <p:spPr>
            <a:xfrm>
              <a:off x="5439998" y="2736800"/>
              <a:ext cx="123524" cy="23854"/>
            </a:xfrm>
            <a:custGeom>
              <a:avLst/>
              <a:gdLst/>
              <a:ahLst/>
              <a:cxnLst/>
              <a:rect l="l" t="t" r="r" b="b"/>
              <a:pathLst>
                <a:path w="3454" h="667" extrusionOk="0">
                  <a:moveTo>
                    <a:pt x="358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667"/>
                  </a:lnTo>
                  <a:lnTo>
                    <a:pt x="3454" y="667"/>
                  </a:lnTo>
                  <a:cubicBezTo>
                    <a:pt x="3144" y="238"/>
                    <a:pt x="3240" y="381"/>
                    <a:pt x="3049" y="119"/>
                  </a:cubicBezTo>
                  <a:cubicBezTo>
                    <a:pt x="3001" y="48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2"/>
            <p:cNvSpPr/>
            <p:nvPr/>
          </p:nvSpPr>
          <p:spPr>
            <a:xfrm>
              <a:off x="5628222" y="2955674"/>
              <a:ext cx="123524" cy="24712"/>
            </a:xfrm>
            <a:custGeom>
              <a:avLst/>
              <a:gdLst/>
              <a:ahLst/>
              <a:cxnLst/>
              <a:rect l="l" t="t" r="r" b="b"/>
              <a:pathLst>
                <a:path w="3454" h="691" extrusionOk="0">
                  <a:moveTo>
                    <a:pt x="358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691"/>
                  </a:lnTo>
                  <a:lnTo>
                    <a:pt x="3454" y="691"/>
                  </a:lnTo>
                  <a:cubicBezTo>
                    <a:pt x="3144" y="262"/>
                    <a:pt x="3240" y="405"/>
                    <a:pt x="3049" y="143"/>
                  </a:cubicBezTo>
                  <a:cubicBezTo>
                    <a:pt x="2978" y="72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2"/>
            <p:cNvSpPr/>
            <p:nvPr/>
          </p:nvSpPr>
          <p:spPr>
            <a:xfrm>
              <a:off x="5439998" y="2785331"/>
              <a:ext cx="417348" cy="367960"/>
            </a:xfrm>
            <a:custGeom>
              <a:avLst/>
              <a:gdLst/>
              <a:ahLst/>
              <a:cxnLst/>
              <a:rect l="l" t="t" r="r" b="b"/>
              <a:pathLst>
                <a:path w="11670" h="10289" extrusionOk="0">
                  <a:moveTo>
                    <a:pt x="2525" y="1715"/>
                  </a:moveTo>
                  <a:cubicBezTo>
                    <a:pt x="2716" y="1715"/>
                    <a:pt x="2859" y="1882"/>
                    <a:pt x="2859" y="2072"/>
                  </a:cubicBezTo>
                  <a:cubicBezTo>
                    <a:pt x="2859" y="2263"/>
                    <a:pt x="2716" y="2406"/>
                    <a:pt x="2525" y="2406"/>
                  </a:cubicBezTo>
                  <a:cubicBezTo>
                    <a:pt x="2335" y="2406"/>
                    <a:pt x="2192" y="2263"/>
                    <a:pt x="2192" y="2072"/>
                  </a:cubicBezTo>
                  <a:cubicBezTo>
                    <a:pt x="2192" y="1882"/>
                    <a:pt x="2335" y="1715"/>
                    <a:pt x="2525" y="1715"/>
                  </a:cubicBezTo>
                  <a:close/>
                  <a:moveTo>
                    <a:pt x="3883" y="1715"/>
                  </a:moveTo>
                  <a:cubicBezTo>
                    <a:pt x="4073" y="1715"/>
                    <a:pt x="4240" y="1882"/>
                    <a:pt x="4240" y="2072"/>
                  </a:cubicBezTo>
                  <a:cubicBezTo>
                    <a:pt x="4240" y="2263"/>
                    <a:pt x="4073" y="2406"/>
                    <a:pt x="3883" y="2406"/>
                  </a:cubicBezTo>
                  <a:cubicBezTo>
                    <a:pt x="3692" y="2406"/>
                    <a:pt x="3549" y="2263"/>
                    <a:pt x="3549" y="2072"/>
                  </a:cubicBezTo>
                  <a:cubicBezTo>
                    <a:pt x="3549" y="1882"/>
                    <a:pt x="3692" y="1715"/>
                    <a:pt x="3883" y="1715"/>
                  </a:cubicBezTo>
                  <a:close/>
                  <a:moveTo>
                    <a:pt x="10170" y="2406"/>
                  </a:moveTo>
                  <a:lnTo>
                    <a:pt x="10170" y="6145"/>
                  </a:lnTo>
                  <a:lnTo>
                    <a:pt x="5264" y="6145"/>
                  </a:lnTo>
                  <a:lnTo>
                    <a:pt x="5264" y="7859"/>
                  </a:lnTo>
                  <a:lnTo>
                    <a:pt x="2859" y="7859"/>
                  </a:lnTo>
                  <a:lnTo>
                    <a:pt x="2859" y="4144"/>
                  </a:lnTo>
                  <a:lnTo>
                    <a:pt x="6050" y="4144"/>
                  </a:lnTo>
                  <a:cubicBezTo>
                    <a:pt x="6240" y="4144"/>
                    <a:pt x="6407" y="3978"/>
                    <a:pt x="6407" y="3787"/>
                  </a:cubicBezTo>
                  <a:lnTo>
                    <a:pt x="6407" y="2406"/>
                  </a:lnTo>
                  <a:close/>
                  <a:moveTo>
                    <a:pt x="7788" y="7859"/>
                  </a:moveTo>
                  <a:cubicBezTo>
                    <a:pt x="7979" y="7859"/>
                    <a:pt x="8122" y="8026"/>
                    <a:pt x="8122" y="8216"/>
                  </a:cubicBezTo>
                  <a:cubicBezTo>
                    <a:pt x="8122" y="8407"/>
                    <a:pt x="7979" y="8550"/>
                    <a:pt x="7788" y="8550"/>
                  </a:cubicBezTo>
                  <a:cubicBezTo>
                    <a:pt x="7598" y="8550"/>
                    <a:pt x="7431" y="8407"/>
                    <a:pt x="7431" y="8216"/>
                  </a:cubicBezTo>
                  <a:cubicBezTo>
                    <a:pt x="7431" y="8026"/>
                    <a:pt x="7598" y="7859"/>
                    <a:pt x="7788" y="7859"/>
                  </a:cubicBezTo>
                  <a:close/>
                  <a:moveTo>
                    <a:pt x="9146" y="7859"/>
                  </a:moveTo>
                  <a:cubicBezTo>
                    <a:pt x="9336" y="7859"/>
                    <a:pt x="9479" y="8026"/>
                    <a:pt x="9479" y="8216"/>
                  </a:cubicBezTo>
                  <a:cubicBezTo>
                    <a:pt x="9479" y="8407"/>
                    <a:pt x="9336" y="8550"/>
                    <a:pt x="9146" y="8550"/>
                  </a:cubicBezTo>
                  <a:cubicBezTo>
                    <a:pt x="8955" y="8550"/>
                    <a:pt x="8812" y="8407"/>
                    <a:pt x="8812" y="8216"/>
                  </a:cubicBezTo>
                  <a:cubicBezTo>
                    <a:pt x="8812" y="8026"/>
                    <a:pt x="8955" y="7859"/>
                    <a:pt x="9146" y="7859"/>
                  </a:cubicBezTo>
                  <a:close/>
                  <a:moveTo>
                    <a:pt x="1" y="1"/>
                  </a:moveTo>
                  <a:lnTo>
                    <a:pt x="1" y="334"/>
                  </a:lnTo>
                  <a:lnTo>
                    <a:pt x="1" y="3787"/>
                  </a:lnTo>
                  <a:cubicBezTo>
                    <a:pt x="1" y="3978"/>
                    <a:pt x="167" y="4144"/>
                    <a:pt x="358" y="4144"/>
                  </a:cubicBezTo>
                  <a:lnTo>
                    <a:pt x="2192" y="4144"/>
                  </a:lnTo>
                  <a:lnTo>
                    <a:pt x="2192" y="8216"/>
                  </a:lnTo>
                  <a:cubicBezTo>
                    <a:pt x="2192" y="8383"/>
                    <a:pt x="2335" y="8550"/>
                    <a:pt x="2525" y="8550"/>
                  </a:cubicBezTo>
                  <a:lnTo>
                    <a:pt x="5264" y="8550"/>
                  </a:lnTo>
                  <a:lnTo>
                    <a:pt x="5264" y="9931"/>
                  </a:lnTo>
                  <a:cubicBezTo>
                    <a:pt x="5264" y="10122"/>
                    <a:pt x="5431" y="10288"/>
                    <a:pt x="5621" y="10288"/>
                  </a:cubicBezTo>
                  <a:lnTo>
                    <a:pt x="11313" y="10288"/>
                  </a:lnTo>
                  <a:cubicBezTo>
                    <a:pt x="11503" y="10288"/>
                    <a:pt x="11670" y="10122"/>
                    <a:pt x="11670" y="9931"/>
                  </a:cubicBezTo>
                  <a:lnTo>
                    <a:pt x="11670" y="6478"/>
                  </a:lnTo>
                  <a:cubicBezTo>
                    <a:pt x="11670" y="6288"/>
                    <a:pt x="11503" y="6145"/>
                    <a:pt x="11313" y="6145"/>
                  </a:cubicBezTo>
                  <a:lnTo>
                    <a:pt x="10836" y="6145"/>
                  </a:lnTo>
                  <a:lnTo>
                    <a:pt x="10836" y="2072"/>
                  </a:lnTo>
                  <a:cubicBezTo>
                    <a:pt x="10836" y="1882"/>
                    <a:pt x="10694" y="1715"/>
                    <a:pt x="10503" y="1715"/>
                  </a:cubicBezTo>
                  <a:lnTo>
                    <a:pt x="6407" y="1715"/>
                  </a:lnTo>
                  <a:lnTo>
                    <a:pt x="6407" y="334"/>
                  </a:lnTo>
                  <a:cubicBezTo>
                    <a:pt x="6407" y="143"/>
                    <a:pt x="6240" y="1"/>
                    <a:pt x="6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7" name="Google Shape;4237;p62"/>
          <p:cNvGrpSpPr/>
          <p:nvPr/>
        </p:nvGrpSpPr>
        <p:grpSpPr>
          <a:xfrm>
            <a:off x="5323026" y="1652556"/>
            <a:ext cx="481434" cy="481434"/>
            <a:chOff x="6856386" y="3407083"/>
            <a:chExt cx="416502" cy="416501"/>
          </a:xfrm>
        </p:grpSpPr>
        <p:sp>
          <p:nvSpPr>
            <p:cNvPr id="4238" name="Google Shape;4238;p62"/>
            <p:cNvSpPr/>
            <p:nvPr/>
          </p:nvSpPr>
          <p:spPr>
            <a:xfrm>
              <a:off x="6910889" y="3738363"/>
              <a:ext cx="24748" cy="2388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cubicBezTo>
                    <a:pt x="0" y="525"/>
                    <a:pt x="167" y="668"/>
                    <a:pt x="358" y="668"/>
                  </a:cubicBezTo>
                  <a:cubicBezTo>
                    <a:pt x="548" y="668"/>
                    <a:pt x="691" y="525"/>
                    <a:pt x="691" y="334"/>
                  </a:cubicBezTo>
                  <a:cubicBezTo>
                    <a:pt x="691" y="144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2"/>
            <p:cNvSpPr/>
            <p:nvPr/>
          </p:nvSpPr>
          <p:spPr>
            <a:xfrm>
              <a:off x="6910889" y="3590194"/>
              <a:ext cx="24748" cy="24712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358" y="0"/>
                  </a:moveTo>
                  <a:cubicBezTo>
                    <a:pt x="167" y="0"/>
                    <a:pt x="0" y="143"/>
                    <a:pt x="0" y="333"/>
                  </a:cubicBezTo>
                  <a:cubicBezTo>
                    <a:pt x="0" y="524"/>
                    <a:pt x="167" y="691"/>
                    <a:pt x="358" y="691"/>
                  </a:cubicBezTo>
                  <a:cubicBezTo>
                    <a:pt x="548" y="691"/>
                    <a:pt x="691" y="524"/>
                    <a:pt x="691" y="333"/>
                  </a:cubicBezTo>
                  <a:cubicBezTo>
                    <a:pt x="691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2"/>
            <p:cNvSpPr/>
            <p:nvPr/>
          </p:nvSpPr>
          <p:spPr>
            <a:xfrm>
              <a:off x="6995220" y="3664260"/>
              <a:ext cx="23854" cy="23889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333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3" y="668"/>
                  </a:cubicBezTo>
                  <a:cubicBezTo>
                    <a:pt x="524" y="668"/>
                    <a:pt x="667" y="525"/>
                    <a:pt x="667" y="334"/>
                  </a:cubicBezTo>
                  <a:cubicBezTo>
                    <a:pt x="667" y="144"/>
                    <a:pt x="524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2"/>
            <p:cNvSpPr/>
            <p:nvPr/>
          </p:nvSpPr>
          <p:spPr>
            <a:xfrm>
              <a:off x="6935602" y="3614870"/>
              <a:ext cx="143086" cy="123524"/>
            </a:xfrm>
            <a:custGeom>
              <a:avLst/>
              <a:gdLst/>
              <a:ahLst/>
              <a:cxnLst/>
              <a:rect l="l" t="t" r="r" b="b"/>
              <a:pathLst>
                <a:path w="4001" h="3454" extrusionOk="0">
                  <a:moveTo>
                    <a:pt x="2000" y="691"/>
                  </a:moveTo>
                  <a:cubicBezTo>
                    <a:pt x="2572" y="691"/>
                    <a:pt x="3024" y="1144"/>
                    <a:pt x="3024" y="1715"/>
                  </a:cubicBezTo>
                  <a:cubicBezTo>
                    <a:pt x="3024" y="2287"/>
                    <a:pt x="2572" y="2739"/>
                    <a:pt x="2000" y="2739"/>
                  </a:cubicBezTo>
                  <a:cubicBezTo>
                    <a:pt x="1429" y="2739"/>
                    <a:pt x="976" y="2287"/>
                    <a:pt x="976" y="1715"/>
                  </a:cubicBezTo>
                  <a:cubicBezTo>
                    <a:pt x="976" y="1144"/>
                    <a:pt x="1429" y="691"/>
                    <a:pt x="2000" y="691"/>
                  </a:cubicBezTo>
                  <a:close/>
                  <a:moveTo>
                    <a:pt x="619" y="1"/>
                  </a:moveTo>
                  <a:cubicBezTo>
                    <a:pt x="524" y="286"/>
                    <a:pt x="286" y="525"/>
                    <a:pt x="0" y="620"/>
                  </a:cubicBezTo>
                  <a:lnTo>
                    <a:pt x="0" y="2811"/>
                  </a:lnTo>
                  <a:cubicBezTo>
                    <a:pt x="286" y="2930"/>
                    <a:pt x="524" y="3144"/>
                    <a:pt x="619" y="3454"/>
                  </a:cubicBezTo>
                  <a:lnTo>
                    <a:pt x="3382" y="3454"/>
                  </a:lnTo>
                  <a:cubicBezTo>
                    <a:pt x="3477" y="3144"/>
                    <a:pt x="3715" y="2930"/>
                    <a:pt x="4001" y="2811"/>
                  </a:cubicBezTo>
                  <a:lnTo>
                    <a:pt x="4001" y="620"/>
                  </a:lnTo>
                  <a:cubicBezTo>
                    <a:pt x="3715" y="501"/>
                    <a:pt x="3477" y="286"/>
                    <a:pt x="3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2"/>
            <p:cNvSpPr/>
            <p:nvPr/>
          </p:nvSpPr>
          <p:spPr>
            <a:xfrm>
              <a:off x="7078657" y="3738363"/>
              <a:ext cx="24748" cy="2388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2"/>
            <p:cNvSpPr/>
            <p:nvPr/>
          </p:nvSpPr>
          <p:spPr>
            <a:xfrm>
              <a:off x="7078657" y="3590194"/>
              <a:ext cx="24748" cy="24712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358" y="0"/>
                  </a:moveTo>
                  <a:cubicBezTo>
                    <a:pt x="168" y="0"/>
                    <a:pt x="1" y="143"/>
                    <a:pt x="1" y="333"/>
                  </a:cubicBezTo>
                  <a:cubicBezTo>
                    <a:pt x="1" y="524"/>
                    <a:pt x="168" y="691"/>
                    <a:pt x="358" y="691"/>
                  </a:cubicBezTo>
                  <a:cubicBezTo>
                    <a:pt x="549" y="691"/>
                    <a:pt x="691" y="524"/>
                    <a:pt x="691" y="333"/>
                  </a:cubicBezTo>
                  <a:cubicBezTo>
                    <a:pt x="691" y="143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2"/>
            <p:cNvSpPr/>
            <p:nvPr/>
          </p:nvSpPr>
          <p:spPr>
            <a:xfrm>
              <a:off x="6856386" y="3407083"/>
              <a:ext cx="416490" cy="416490"/>
            </a:xfrm>
            <a:custGeom>
              <a:avLst/>
              <a:gdLst/>
              <a:ahLst/>
              <a:cxnLst/>
              <a:rect l="l" t="t" r="r" b="b"/>
              <a:pathLst>
                <a:path w="11646" h="11646" extrusionOk="0">
                  <a:moveTo>
                    <a:pt x="1382" y="1024"/>
                  </a:moveTo>
                  <a:cubicBezTo>
                    <a:pt x="1572" y="1024"/>
                    <a:pt x="1715" y="1167"/>
                    <a:pt x="1715" y="1357"/>
                  </a:cubicBezTo>
                  <a:cubicBezTo>
                    <a:pt x="1715" y="1548"/>
                    <a:pt x="1572" y="1715"/>
                    <a:pt x="1382" y="1715"/>
                  </a:cubicBezTo>
                  <a:cubicBezTo>
                    <a:pt x="1191" y="1715"/>
                    <a:pt x="1048" y="1548"/>
                    <a:pt x="1048" y="1357"/>
                  </a:cubicBezTo>
                  <a:cubicBezTo>
                    <a:pt x="1048" y="1167"/>
                    <a:pt x="1191" y="1024"/>
                    <a:pt x="1382" y="1024"/>
                  </a:cubicBezTo>
                  <a:close/>
                  <a:moveTo>
                    <a:pt x="2739" y="1024"/>
                  </a:moveTo>
                  <a:cubicBezTo>
                    <a:pt x="2929" y="1024"/>
                    <a:pt x="3096" y="1167"/>
                    <a:pt x="3096" y="1357"/>
                  </a:cubicBezTo>
                  <a:cubicBezTo>
                    <a:pt x="3096" y="1548"/>
                    <a:pt x="2929" y="1715"/>
                    <a:pt x="2739" y="1715"/>
                  </a:cubicBezTo>
                  <a:cubicBezTo>
                    <a:pt x="2548" y="1715"/>
                    <a:pt x="2406" y="1548"/>
                    <a:pt x="2406" y="1357"/>
                  </a:cubicBezTo>
                  <a:cubicBezTo>
                    <a:pt x="2406" y="1167"/>
                    <a:pt x="2548" y="1024"/>
                    <a:pt x="2739" y="1024"/>
                  </a:cubicBezTo>
                  <a:close/>
                  <a:moveTo>
                    <a:pt x="4120" y="1024"/>
                  </a:moveTo>
                  <a:cubicBezTo>
                    <a:pt x="4311" y="1024"/>
                    <a:pt x="4454" y="1167"/>
                    <a:pt x="4454" y="1357"/>
                  </a:cubicBezTo>
                  <a:cubicBezTo>
                    <a:pt x="4454" y="1548"/>
                    <a:pt x="4311" y="1715"/>
                    <a:pt x="4120" y="1715"/>
                  </a:cubicBezTo>
                  <a:cubicBezTo>
                    <a:pt x="3930" y="1715"/>
                    <a:pt x="3763" y="1548"/>
                    <a:pt x="3763" y="1357"/>
                  </a:cubicBezTo>
                  <a:cubicBezTo>
                    <a:pt x="3763" y="1167"/>
                    <a:pt x="3930" y="1024"/>
                    <a:pt x="4120" y="1024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2739"/>
                  </a:lnTo>
                  <a:lnTo>
                    <a:pt x="4668" y="2739"/>
                  </a:lnTo>
                  <a:cubicBezTo>
                    <a:pt x="4906" y="2739"/>
                    <a:pt x="5120" y="2643"/>
                    <a:pt x="5287" y="2501"/>
                  </a:cubicBezTo>
                  <a:lnTo>
                    <a:pt x="5740" y="2167"/>
                  </a:lnTo>
                  <a:cubicBezTo>
                    <a:pt x="6002" y="1929"/>
                    <a:pt x="6359" y="1810"/>
                    <a:pt x="6692" y="1810"/>
                  </a:cubicBezTo>
                  <a:lnTo>
                    <a:pt x="11646" y="1810"/>
                  </a:lnTo>
                  <a:lnTo>
                    <a:pt x="11646" y="333"/>
                  </a:lnTo>
                  <a:cubicBezTo>
                    <a:pt x="11646" y="143"/>
                    <a:pt x="11503" y="0"/>
                    <a:pt x="11312" y="0"/>
                  </a:cubicBezTo>
                  <a:close/>
                  <a:moveTo>
                    <a:pt x="6573" y="4429"/>
                  </a:moveTo>
                  <a:cubicBezTo>
                    <a:pt x="7121" y="4429"/>
                    <a:pt x="7597" y="4906"/>
                    <a:pt x="7597" y="5453"/>
                  </a:cubicBezTo>
                  <a:cubicBezTo>
                    <a:pt x="7597" y="5906"/>
                    <a:pt x="7311" y="6287"/>
                    <a:pt x="6906" y="6430"/>
                  </a:cubicBezTo>
                  <a:lnTo>
                    <a:pt x="6906" y="8621"/>
                  </a:lnTo>
                  <a:cubicBezTo>
                    <a:pt x="7311" y="8764"/>
                    <a:pt x="7597" y="9145"/>
                    <a:pt x="7597" y="9597"/>
                  </a:cubicBezTo>
                  <a:cubicBezTo>
                    <a:pt x="7597" y="10169"/>
                    <a:pt x="7121" y="10621"/>
                    <a:pt x="6573" y="10621"/>
                  </a:cubicBezTo>
                  <a:cubicBezTo>
                    <a:pt x="6121" y="10621"/>
                    <a:pt x="5740" y="10335"/>
                    <a:pt x="5597" y="9931"/>
                  </a:cubicBezTo>
                  <a:lnTo>
                    <a:pt x="2834" y="9931"/>
                  </a:lnTo>
                  <a:cubicBezTo>
                    <a:pt x="2691" y="10335"/>
                    <a:pt x="2310" y="10621"/>
                    <a:pt x="1882" y="10621"/>
                  </a:cubicBezTo>
                  <a:cubicBezTo>
                    <a:pt x="1310" y="10621"/>
                    <a:pt x="858" y="10169"/>
                    <a:pt x="858" y="9597"/>
                  </a:cubicBezTo>
                  <a:cubicBezTo>
                    <a:pt x="858" y="9145"/>
                    <a:pt x="1143" y="8764"/>
                    <a:pt x="1524" y="8621"/>
                  </a:cubicBezTo>
                  <a:lnTo>
                    <a:pt x="1524" y="6430"/>
                  </a:lnTo>
                  <a:cubicBezTo>
                    <a:pt x="1143" y="6287"/>
                    <a:pt x="858" y="5906"/>
                    <a:pt x="858" y="5453"/>
                  </a:cubicBezTo>
                  <a:cubicBezTo>
                    <a:pt x="858" y="4906"/>
                    <a:pt x="1310" y="4429"/>
                    <a:pt x="1882" y="4429"/>
                  </a:cubicBezTo>
                  <a:cubicBezTo>
                    <a:pt x="2310" y="4429"/>
                    <a:pt x="2691" y="4715"/>
                    <a:pt x="2834" y="5120"/>
                  </a:cubicBezTo>
                  <a:lnTo>
                    <a:pt x="5597" y="5120"/>
                  </a:lnTo>
                  <a:cubicBezTo>
                    <a:pt x="5740" y="4715"/>
                    <a:pt x="6121" y="4429"/>
                    <a:pt x="6573" y="4429"/>
                  </a:cubicBezTo>
                  <a:close/>
                  <a:moveTo>
                    <a:pt x="6692" y="2501"/>
                  </a:moveTo>
                  <a:cubicBezTo>
                    <a:pt x="6502" y="2501"/>
                    <a:pt x="6311" y="2572"/>
                    <a:pt x="6168" y="2691"/>
                  </a:cubicBezTo>
                  <a:lnTo>
                    <a:pt x="5716" y="3048"/>
                  </a:lnTo>
                  <a:cubicBezTo>
                    <a:pt x="5430" y="3286"/>
                    <a:pt x="5049" y="3405"/>
                    <a:pt x="4668" y="3405"/>
                  </a:cubicBezTo>
                  <a:lnTo>
                    <a:pt x="0" y="3405"/>
                  </a:lnTo>
                  <a:lnTo>
                    <a:pt x="0" y="11312"/>
                  </a:lnTo>
                  <a:cubicBezTo>
                    <a:pt x="0" y="11502"/>
                    <a:pt x="143" y="11645"/>
                    <a:pt x="334" y="11645"/>
                  </a:cubicBezTo>
                  <a:lnTo>
                    <a:pt x="8431" y="11645"/>
                  </a:lnTo>
                  <a:lnTo>
                    <a:pt x="8431" y="8788"/>
                  </a:lnTo>
                  <a:cubicBezTo>
                    <a:pt x="8431" y="8597"/>
                    <a:pt x="8597" y="8430"/>
                    <a:pt x="8788" y="8430"/>
                  </a:cubicBezTo>
                  <a:lnTo>
                    <a:pt x="11646" y="8430"/>
                  </a:lnTo>
                  <a:lnTo>
                    <a:pt x="11646" y="2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2"/>
            <p:cNvSpPr/>
            <p:nvPr/>
          </p:nvSpPr>
          <p:spPr>
            <a:xfrm>
              <a:off x="7182587" y="3733248"/>
              <a:ext cx="90300" cy="90336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0" y="1"/>
                  </a:moveTo>
                  <a:lnTo>
                    <a:pt x="0" y="2525"/>
                  </a:lnTo>
                  <a:cubicBezTo>
                    <a:pt x="95" y="2525"/>
                    <a:pt x="191" y="2478"/>
                    <a:pt x="238" y="2430"/>
                  </a:cubicBezTo>
                  <a:lnTo>
                    <a:pt x="2429" y="239"/>
                  </a:lnTo>
                  <a:cubicBezTo>
                    <a:pt x="2501" y="168"/>
                    <a:pt x="2525" y="96"/>
                    <a:pt x="2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6" name="Google Shape;4246;p62"/>
          <p:cNvGrpSpPr/>
          <p:nvPr/>
        </p:nvGrpSpPr>
        <p:grpSpPr>
          <a:xfrm rot="5400000">
            <a:off x="5665650" y="3711287"/>
            <a:ext cx="98902" cy="553090"/>
            <a:chOff x="4898850" y="4820550"/>
            <a:chExt cx="98902" cy="553090"/>
          </a:xfrm>
        </p:grpSpPr>
        <p:sp>
          <p:nvSpPr>
            <p:cNvPr id="4247" name="Google Shape;4247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62"/>
          <p:cNvGrpSpPr/>
          <p:nvPr/>
        </p:nvGrpSpPr>
        <p:grpSpPr>
          <a:xfrm>
            <a:off x="2661014" y="1463965"/>
            <a:ext cx="883262" cy="242091"/>
            <a:chOff x="2300350" y="2601250"/>
            <a:chExt cx="2275275" cy="623625"/>
          </a:xfrm>
        </p:grpSpPr>
        <p:sp>
          <p:nvSpPr>
            <p:cNvPr id="4253" name="Google Shape;4253;p6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62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4260" name="Google Shape;4260;p6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261" name="Google Shape;4261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1" name="Google Shape;4271;p6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72" name="Google Shape;4272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2" name="Google Shape;4282;p62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4283" name="Google Shape;4283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8" name="Google Shape;4288;p62"/>
          <p:cNvCxnSpPr>
            <a:endCxn id="4219" idx="2"/>
          </p:cNvCxnSpPr>
          <p:nvPr/>
        </p:nvCxnSpPr>
        <p:spPr>
          <a:xfrm rot="10800000" flipH="1">
            <a:off x="4086625" y="1880475"/>
            <a:ext cx="968700" cy="83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9" name="Google Shape;4289;p62"/>
          <p:cNvCxnSpPr>
            <a:stCxn id="4219" idx="6"/>
            <a:endCxn id="4220" idx="2"/>
          </p:cNvCxnSpPr>
          <p:nvPr/>
        </p:nvCxnSpPr>
        <p:spPr>
          <a:xfrm>
            <a:off x="6072025" y="1880475"/>
            <a:ext cx="968700" cy="838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50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A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SOLUÇÃO</a:t>
            </a:r>
          </a:p>
        </p:txBody>
      </p:sp>
      <p:sp>
        <p:nvSpPr>
          <p:cNvPr id="3518" name="Google Shape;3518;p50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Como nosso site pode ajudar</a:t>
            </a:r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520" name="Google Shape;3520;p50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21" name="Google Shape;352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50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28" name="Google Shape;3528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4" name="Google Shape;3534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5" name="Google Shape;353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5" name="Google Shape;3545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6" name="Google Shape;354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6" name="Google Shape;3556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7" name="Google Shape;3557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2" name="Google Shape;3572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1671300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SOLUÇÃO</a:t>
            </a:r>
            <a:endParaRPr dirty="0"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Processo lento e trabalhoso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Automatizar e agilizar o processo visando garantir uma excelente experiencia ao usuario</a:t>
            </a:r>
            <a:endParaRPr dirty="0"/>
          </a:p>
        </p:txBody>
      </p:sp>
      <p:grpSp>
        <p:nvGrpSpPr>
          <p:cNvPr id="2991" name="Google Shape;2991;p40"/>
          <p:cNvGrpSpPr/>
          <p:nvPr/>
        </p:nvGrpSpPr>
        <p:grpSpPr>
          <a:xfrm>
            <a:off x="5973373" y="1845838"/>
            <a:ext cx="649405" cy="649405"/>
            <a:chOff x="2292475" y="1241300"/>
            <a:chExt cx="3605800" cy="3605800"/>
          </a:xfrm>
        </p:grpSpPr>
        <p:sp>
          <p:nvSpPr>
            <p:cNvPr id="2992" name="Google Shape;2992;p40"/>
            <p:cNvSpPr/>
            <p:nvPr/>
          </p:nvSpPr>
          <p:spPr>
            <a:xfrm>
              <a:off x="2644500" y="2377775"/>
              <a:ext cx="2900725" cy="1623850"/>
            </a:xfrm>
            <a:custGeom>
              <a:avLst/>
              <a:gdLst/>
              <a:ahLst/>
              <a:cxnLst/>
              <a:rect l="l" t="t" r="r" b="b"/>
              <a:pathLst>
                <a:path w="116029" h="64954" extrusionOk="0">
                  <a:moveTo>
                    <a:pt x="8466" y="56244"/>
                  </a:moveTo>
                  <a:lnTo>
                    <a:pt x="53803" y="56244"/>
                  </a:lnTo>
                  <a:lnTo>
                    <a:pt x="53803" y="64953"/>
                  </a:lnTo>
                  <a:lnTo>
                    <a:pt x="62227" y="64953"/>
                  </a:lnTo>
                  <a:lnTo>
                    <a:pt x="62227" y="56244"/>
                  </a:lnTo>
                  <a:lnTo>
                    <a:pt x="107604" y="56244"/>
                  </a:lnTo>
                  <a:lnTo>
                    <a:pt x="107604" y="64953"/>
                  </a:lnTo>
                  <a:lnTo>
                    <a:pt x="116029" y="64953"/>
                  </a:lnTo>
                  <a:lnTo>
                    <a:pt x="116029" y="52011"/>
                  </a:lnTo>
                  <a:cubicBezTo>
                    <a:pt x="116029" y="49692"/>
                    <a:pt x="114157" y="47779"/>
                    <a:pt x="111837" y="47779"/>
                  </a:cubicBezTo>
                  <a:lnTo>
                    <a:pt x="62227" y="47779"/>
                  </a:lnTo>
                  <a:lnTo>
                    <a:pt x="62227" y="33413"/>
                  </a:lnTo>
                  <a:lnTo>
                    <a:pt x="96006" y="33413"/>
                  </a:lnTo>
                  <a:cubicBezTo>
                    <a:pt x="101540" y="33413"/>
                    <a:pt x="106058" y="28895"/>
                    <a:pt x="106058" y="23360"/>
                  </a:cubicBezTo>
                  <a:lnTo>
                    <a:pt x="106058" y="4029"/>
                  </a:lnTo>
                  <a:cubicBezTo>
                    <a:pt x="106058" y="2605"/>
                    <a:pt x="105732" y="1221"/>
                    <a:pt x="105203" y="0"/>
                  </a:cubicBezTo>
                  <a:cubicBezTo>
                    <a:pt x="102476" y="1547"/>
                    <a:pt x="99343" y="2442"/>
                    <a:pt x="96006" y="2442"/>
                  </a:cubicBezTo>
                  <a:lnTo>
                    <a:pt x="20024" y="2442"/>
                  </a:lnTo>
                  <a:cubicBezTo>
                    <a:pt x="16687" y="2442"/>
                    <a:pt x="13553" y="1547"/>
                    <a:pt x="10826" y="0"/>
                  </a:cubicBezTo>
                  <a:cubicBezTo>
                    <a:pt x="10297" y="1221"/>
                    <a:pt x="9972" y="2605"/>
                    <a:pt x="9972" y="4029"/>
                  </a:cubicBezTo>
                  <a:lnTo>
                    <a:pt x="9972" y="23360"/>
                  </a:lnTo>
                  <a:cubicBezTo>
                    <a:pt x="9972" y="28895"/>
                    <a:pt x="14489" y="33413"/>
                    <a:pt x="20024" y="33413"/>
                  </a:cubicBezTo>
                  <a:lnTo>
                    <a:pt x="53803" y="33413"/>
                  </a:lnTo>
                  <a:lnTo>
                    <a:pt x="53803" y="47779"/>
                  </a:lnTo>
                  <a:lnTo>
                    <a:pt x="4233" y="47779"/>
                  </a:lnTo>
                  <a:cubicBezTo>
                    <a:pt x="1873" y="47779"/>
                    <a:pt x="1" y="49692"/>
                    <a:pt x="1" y="52011"/>
                  </a:cubicBezTo>
                  <a:lnTo>
                    <a:pt x="1" y="64953"/>
                  </a:lnTo>
                  <a:lnTo>
                    <a:pt x="8466" y="64953"/>
                  </a:lnTo>
                  <a:lnTo>
                    <a:pt x="8466" y="56244"/>
                  </a:lnTo>
                  <a:close/>
                  <a:moveTo>
                    <a:pt x="84936" y="12047"/>
                  </a:moveTo>
                  <a:cubicBezTo>
                    <a:pt x="87378" y="12047"/>
                    <a:pt x="89372" y="14041"/>
                    <a:pt x="89372" y="16523"/>
                  </a:cubicBezTo>
                  <a:cubicBezTo>
                    <a:pt x="89372" y="18965"/>
                    <a:pt x="87378" y="20959"/>
                    <a:pt x="84936" y="20959"/>
                  </a:cubicBezTo>
                  <a:cubicBezTo>
                    <a:pt x="82453" y="20959"/>
                    <a:pt x="80459" y="18965"/>
                    <a:pt x="80459" y="16523"/>
                  </a:cubicBezTo>
                  <a:cubicBezTo>
                    <a:pt x="80459" y="14041"/>
                    <a:pt x="82453" y="12047"/>
                    <a:pt x="84936" y="12047"/>
                  </a:cubicBezTo>
                  <a:close/>
                  <a:moveTo>
                    <a:pt x="47820" y="20756"/>
                  </a:moveTo>
                  <a:lnTo>
                    <a:pt x="28285" y="20756"/>
                  </a:lnTo>
                  <a:cubicBezTo>
                    <a:pt x="25966" y="20756"/>
                    <a:pt x="24094" y="18843"/>
                    <a:pt x="24094" y="16523"/>
                  </a:cubicBezTo>
                  <a:cubicBezTo>
                    <a:pt x="24094" y="14204"/>
                    <a:pt x="25966" y="12291"/>
                    <a:pt x="28285" y="12291"/>
                  </a:cubicBezTo>
                  <a:lnTo>
                    <a:pt x="47820" y="12291"/>
                  </a:lnTo>
                  <a:cubicBezTo>
                    <a:pt x="50181" y="12291"/>
                    <a:pt x="52053" y="14204"/>
                    <a:pt x="52053" y="16523"/>
                  </a:cubicBezTo>
                  <a:cubicBezTo>
                    <a:pt x="52053" y="18843"/>
                    <a:pt x="50181" y="20756"/>
                    <a:pt x="47820" y="20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0"/>
            <p:cNvSpPr/>
            <p:nvPr/>
          </p:nvSpPr>
          <p:spPr>
            <a:xfrm>
              <a:off x="2292475" y="4213225"/>
              <a:ext cx="915725" cy="633875"/>
            </a:xfrm>
            <a:custGeom>
              <a:avLst/>
              <a:gdLst/>
              <a:ahLst/>
              <a:cxnLst/>
              <a:rect l="l" t="t" r="r" b="b"/>
              <a:pathLst>
                <a:path w="36629" h="25355" extrusionOk="0">
                  <a:moveTo>
                    <a:pt x="32396" y="0"/>
                  </a:moveTo>
                  <a:lnTo>
                    <a:pt x="4192" y="0"/>
                  </a:lnTo>
                  <a:cubicBezTo>
                    <a:pt x="1873" y="0"/>
                    <a:pt x="1" y="1913"/>
                    <a:pt x="1" y="4233"/>
                  </a:cubicBezTo>
                  <a:lnTo>
                    <a:pt x="1" y="21122"/>
                  </a:lnTo>
                  <a:cubicBezTo>
                    <a:pt x="1" y="23482"/>
                    <a:pt x="1873" y="25354"/>
                    <a:pt x="4192" y="25354"/>
                  </a:cubicBezTo>
                  <a:lnTo>
                    <a:pt x="32396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0"/>
            <p:cNvSpPr/>
            <p:nvPr/>
          </p:nvSpPr>
          <p:spPr>
            <a:xfrm>
              <a:off x="4981550" y="4213225"/>
              <a:ext cx="916725" cy="633875"/>
            </a:xfrm>
            <a:custGeom>
              <a:avLst/>
              <a:gdLst/>
              <a:ahLst/>
              <a:cxnLst/>
              <a:rect l="l" t="t" r="r" b="b"/>
              <a:pathLst>
                <a:path w="36669" h="25355" extrusionOk="0">
                  <a:moveTo>
                    <a:pt x="32436" y="0"/>
                  </a:moveTo>
                  <a:lnTo>
                    <a:pt x="4233" y="0"/>
                  </a:lnTo>
                  <a:cubicBezTo>
                    <a:pt x="1913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913" y="25354"/>
                    <a:pt x="4233" y="25354"/>
                  </a:cubicBezTo>
                  <a:lnTo>
                    <a:pt x="32436" y="25354"/>
                  </a:lnTo>
                  <a:cubicBezTo>
                    <a:pt x="34756" y="25354"/>
                    <a:pt x="36669" y="23482"/>
                    <a:pt x="36669" y="21122"/>
                  </a:cubicBezTo>
                  <a:lnTo>
                    <a:pt x="36669" y="4233"/>
                  </a:lnTo>
                  <a:cubicBezTo>
                    <a:pt x="36669" y="1913"/>
                    <a:pt x="34756" y="0"/>
                    <a:pt x="32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0"/>
            <p:cNvSpPr/>
            <p:nvPr/>
          </p:nvSpPr>
          <p:spPr>
            <a:xfrm>
              <a:off x="3637525" y="4213225"/>
              <a:ext cx="915700" cy="633875"/>
            </a:xfrm>
            <a:custGeom>
              <a:avLst/>
              <a:gdLst/>
              <a:ahLst/>
              <a:cxnLst/>
              <a:rect l="l" t="t" r="r" b="b"/>
              <a:pathLst>
                <a:path w="36628" h="25355" extrusionOk="0">
                  <a:moveTo>
                    <a:pt x="32395" y="0"/>
                  </a:moveTo>
                  <a:lnTo>
                    <a:pt x="4192" y="0"/>
                  </a:lnTo>
                  <a:cubicBezTo>
                    <a:pt x="1872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872" y="25354"/>
                    <a:pt x="4192" y="25354"/>
                  </a:cubicBezTo>
                  <a:lnTo>
                    <a:pt x="32395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0"/>
            <p:cNvSpPr/>
            <p:nvPr/>
          </p:nvSpPr>
          <p:spPr>
            <a:xfrm>
              <a:off x="2893775" y="1241300"/>
              <a:ext cx="2402175" cy="985925"/>
            </a:xfrm>
            <a:custGeom>
              <a:avLst/>
              <a:gdLst/>
              <a:ahLst/>
              <a:cxnLst/>
              <a:rect l="l" t="t" r="r" b="b"/>
              <a:pathLst>
                <a:path w="96087" h="39437" extrusionOk="0">
                  <a:moveTo>
                    <a:pt x="10053" y="39436"/>
                  </a:moveTo>
                  <a:lnTo>
                    <a:pt x="86035" y="39436"/>
                  </a:lnTo>
                  <a:cubicBezTo>
                    <a:pt x="91569" y="39436"/>
                    <a:pt x="96087" y="34919"/>
                    <a:pt x="96087" y="29384"/>
                  </a:cubicBezTo>
                  <a:lnTo>
                    <a:pt x="96087" y="10053"/>
                  </a:lnTo>
                  <a:cubicBezTo>
                    <a:pt x="96087" y="4518"/>
                    <a:pt x="91569" y="0"/>
                    <a:pt x="86035" y="0"/>
                  </a:cubicBezTo>
                  <a:lnTo>
                    <a:pt x="10053" y="0"/>
                  </a:lnTo>
                  <a:cubicBezTo>
                    <a:pt x="4518" y="0"/>
                    <a:pt x="1" y="4518"/>
                    <a:pt x="1" y="10053"/>
                  </a:cubicBezTo>
                  <a:lnTo>
                    <a:pt x="1" y="29384"/>
                  </a:lnTo>
                  <a:cubicBezTo>
                    <a:pt x="1" y="34919"/>
                    <a:pt x="4518" y="39436"/>
                    <a:pt x="10053" y="39436"/>
                  </a:cubicBezTo>
                  <a:close/>
                  <a:moveTo>
                    <a:pt x="74965" y="15262"/>
                  </a:moveTo>
                  <a:cubicBezTo>
                    <a:pt x="77407" y="15262"/>
                    <a:pt x="79401" y="17256"/>
                    <a:pt x="79401" y="19739"/>
                  </a:cubicBezTo>
                  <a:cubicBezTo>
                    <a:pt x="79401" y="22180"/>
                    <a:pt x="77407" y="24175"/>
                    <a:pt x="74965" y="24175"/>
                  </a:cubicBezTo>
                  <a:cubicBezTo>
                    <a:pt x="72482" y="24175"/>
                    <a:pt x="70488" y="22180"/>
                    <a:pt x="70488" y="19739"/>
                  </a:cubicBezTo>
                  <a:cubicBezTo>
                    <a:pt x="70488" y="17256"/>
                    <a:pt x="72482" y="15262"/>
                    <a:pt x="74965" y="15262"/>
                  </a:cubicBezTo>
                  <a:close/>
                  <a:moveTo>
                    <a:pt x="18314" y="15506"/>
                  </a:moveTo>
                  <a:lnTo>
                    <a:pt x="37849" y="15506"/>
                  </a:lnTo>
                  <a:cubicBezTo>
                    <a:pt x="40210" y="15506"/>
                    <a:pt x="42082" y="17378"/>
                    <a:pt x="42082" y="19739"/>
                  </a:cubicBezTo>
                  <a:cubicBezTo>
                    <a:pt x="42082" y="22058"/>
                    <a:pt x="40210" y="23930"/>
                    <a:pt x="37849" y="23930"/>
                  </a:cubicBezTo>
                  <a:lnTo>
                    <a:pt x="18314" y="23930"/>
                  </a:lnTo>
                  <a:cubicBezTo>
                    <a:pt x="15995" y="23930"/>
                    <a:pt x="14123" y="22058"/>
                    <a:pt x="14123" y="19739"/>
                  </a:cubicBezTo>
                  <a:cubicBezTo>
                    <a:pt x="14123" y="17378"/>
                    <a:pt x="15995" y="15506"/>
                    <a:pt x="18314" y="15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40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Apresentação na tela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Exo</vt:lpstr>
      <vt:lpstr>Roboto</vt:lpstr>
      <vt:lpstr>PT Sans</vt:lpstr>
      <vt:lpstr>Data Center Business Plan by Slidesgo</vt:lpstr>
      <vt:lpstr>PORTAL DE EDITAIS FATEC ITAPIRA</vt:lpstr>
      <vt:lpstr>Conteúdo da apresentação</vt:lpstr>
      <vt:lpstr>PROBLEMÁTICA ATUAL</vt:lpstr>
      <vt:lpstr>Processo manual</vt:lpstr>
      <vt:lpstr>HISTÓRIAS DE USUÁRIO</vt:lpstr>
      <vt:lpstr>ADMINISTRADOR VS. PROFESSOR</vt:lpstr>
      <vt:lpstr>PROCESSOS ÁGEIS</vt:lpstr>
      <vt:lpstr>A SOLUÇÃO</vt:lpstr>
      <vt:lpstr>PROBLEMA VS. SOLUÇÃO</vt:lpstr>
      <vt:lpstr>CONHEÇA NOSSO PROJETO</vt:lpstr>
      <vt:lpstr>QUEM SOMOS</vt:lpstr>
      <vt:lpstr>NOSSO TIME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DE EDITAIS FATEC ITAPIRA</dc:title>
  <cp:lastModifiedBy>TIFANI ALINE DE MENDONCA DA SILVA</cp:lastModifiedBy>
  <cp:revision>1</cp:revision>
  <dcterms:modified xsi:type="dcterms:W3CDTF">2023-06-25T17:18:09Z</dcterms:modified>
</cp:coreProperties>
</file>