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20202"/>
    <a:srgbClr val="A90101"/>
    <a:srgbClr val="E50202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12/1/2017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718</Words>
  <Application>Microsoft Office PowerPoint</Application>
  <PresentationFormat>Apresentação na tela (4:3)</PresentationFormat>
  <Paragraphs>194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MS PGothic</vt:lpstr>
      <vt:lpstr>Arial</vt:lpstr>
      <vt:lpstr>Calibri</vt:lpstr>
      <vt:lpstr>Courier New</vt:lpstr>
      <vt:lpstr>Myriad Pro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50</cp:revision>
  <dcterms:created xsi:type="dcterms:W3CDTF">2014-02-12T13:55:38Z</dcterms:created>
  <dcterms:modified xsi:type="dcterms:W3CDTF">2017-12-02T00:30:41Z</dcterms:modified>
</cp:coreProperties>
</file>