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5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12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9CEE5-4A0F-C950-DD13-2719D4DD5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8DAAB8-65E8-8549-D8E6-3D4E14324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7C8DD-1CC1-47A4-58B7-D1C8E6D5B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4638FE-DFC1-BB9B-6260-A2E58F81B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CAFD8-6D78-3515-4DDD-89740E46FB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708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C736F-5A9B-6F2D-45D7-A1811E8DE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AF0A0D-30AC-2DED-97FA-43849EA8A4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94518-0F90-5F87-1F64-2E8C41C80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72765-A498-7BE1-8D73-40C1E581B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0DAA61-2638-C849-0837-27C6B9796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9542CF-D2E1-6C74-D228-FF4E84A70EE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8A83B6-672E-A19E-5973-E63340D1D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5F3988-E2CC-D560-A80E-1BC81443F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66ABC-3738-AE22-B9B6-974073B81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69590-416E-CC50-BF41-DBB387A14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6490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F062D-76D0-DBC1-4759-51A0A6E51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8656A1-2BBD-A5B9-D03C-9B920CB7E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CE331A-5C63-F6C3-EF51-D4D85FFC4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EF195A-4F93-BC6D-ADBD-111A86FE5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9B71EC-BD75-DB7C-059F-EBA7D6CA1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376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A58FE-7E84-53F5-777E-1F105153B8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83AA3-2F18-C0A0-6FC2-CA55983598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35AEE-8594-B288-C254-CA979975B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89FB4-EFF1-D7A5-1677-10450DB3B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98D14-2789-C627-4151-DFB924DA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743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080E9-3C65-BC58-CF93-94B30FF90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E7F263-3ACC-A68C-302F-FDCDABB263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3E21B2-7A8B-4A8D-5497-A51D7955E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FD26-AE35-7135-65B3-F0498FC89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68BB6B-ABCF-BE92-C915-57745F334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8CF76B-D8CC-2010-FD6D-E8B45547B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0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55C94-3357-9384-074B-C0745F4E2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69F6F-27AF-4206-A873-274418BDE7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4852C7-9AEB-D3B8-7667-3E54DF7DCC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849D88-8AED-2300-8F11-4C43E3D128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8DFDF8-BF89-2E68-8654-6A0DE746DB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04755B-A6B3-1EF4-C4B4-6626D3B4E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6773622-C718-326A-9BF2-58C6C9871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31CA1A-CB00-D1C8-A277-CDFB32552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1049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2AF0F-A650-3030-3555-2338B0D71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435312-6A9A-B97B-9190-B5075C19F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B66B55-9FEC-431E-079B-8C22C1EA7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03D251-DCE2-F05D-4D8D-4FE5E36B7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656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A3F45A-FD5B-C969-6B0F-6A8AEA8D3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E86354-0D64-C12C-373E-591F3A834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8B7F7-CD65-357E-FF61-A19AE76C3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270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CF9F6-C607-68BD-B49C-B5CB6BC1D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81E03-D5BC-F8CF-8949-C4F17C747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0439D9-5B6D-77C5-1D87-916316677A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4CA80-52E8-3586-C469-F41E04715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C0A2CB-3290-89DA-2713-397D2CC98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398EA-9F11-11EF-00DC-864DD321D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16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E2060-A1BC-6267-6C56-7C9BE6F52B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03A418-7E39-144E-DA65-62051122F8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5B4CC0-65FB-5918-6348-E553854FA0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AB4CC-FA7E-D355-A849-D4A4112B4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DC4788-D8CF-9AEE-06B8-FF1CC93E9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4C4A6-A601-E26C-3DF5-827533C57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495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E7537B-ADDD-D50B-5E75-104642072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7E21E4-C62C-777D-99D5-A1575C1349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4DD58-4714-75B5-4C8F-D95C30C6FC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44EFA-B01F-4EEC-BDEE-1E8697900F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F42F1-5F92-ABB6-9E55-ADFB5E1134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4418-F068-AE1C-D96C-A315F9A3AF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D04CF3-06C0-438D-A6EA-BBBC68E86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85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8495AB-D21C-A1EA-9C16-4D8060571976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2744DF-D9AF-E860-7989-97B0BFD8C6A7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2440E4-3925-F5B0-7243-DDE57466A7BD}"/>
              </a:ext>
            </a:extLst>
          </p:cNvPr>
          <p:cNvSpPr/>
          <p:nvPr/>
        </p:nvSpPr>
        <p:spPr>
          <a:xfrm>
            <a:off x="3426333" y="2104406"/>
            <a:ext cx="96739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81F9DD-78E3-C94E-1890-3612F4C8AA2C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C4537-73D8-3A5E-4801-2A713883254C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7B8023-CB19-D44E-956C-1EF76B2DA471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A15CAF-B61A-FB0F-E2D2-AC096DD7DFF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DB787-B12C-596A-982C-AD2B333B7DFB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4E39DD-F558-DBAA-822F-D08326C689D1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7AA50-6D2A-F980-89B3-94911A658232}"/>
              </a:ext>
            </a:extLst>
          </p:cNvPr>
          <p:cNvSpPr/>
          <p:nvPr/>
        </p:nvSpPr>
        <p:spPr>
          <a:xfrm>
            <a:off x="8984554" y="2662741"/>
            <a:ext cx="8524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82565-25A0-BA0F-18FD-B0FD2A0128AE}"/>
              </a:ext>
            </a:extLst>
          </p:cNvPr>
          <p:cNvSpPr/>
          <p:nvPr/>
        </p:nvSpPr>
        <p:spPr>
          <a:xfrm>
            <a:off x="9977698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Sample</a:t>
            </a:r>
            <a:r>
              <a:rPr lang="es-CL" dirty="0"/>
              <a:t> &amp; </a:t>
            </a:r>
            <a:r>
              <a:rPr lang="es-CL" dirty="0" err="1"/>
              <a:t>hold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63A85B-F1D4-D576-EE80-9CF4D11F27BF}"/>
              </a:ext>
            </a:extLst>
          </p:cNvPr>
          <p:cNvSpPr/>
          <p:nvPr/>
        </p:nvSpPr>
        <p:spPr>
          <a:xfrm>
            <a:off x="9043852" y="359794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FE7F40-0F1E-2049-55ED-23A87097CD7D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61998A-A1E2-83BB-F32D-D71FFDDA211A}"/>
              </a:ext>
            </a:extLst>
          </p:cNvPr>
          <p:cNvSpPr/>
          <p:nvPr/>
        </p:nvSpPr>
        <p:spPr>
          <a:xfrm>
            <a:off x="8134617" y="5592696"/>
            <a:ext cx="1487246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monoestable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226C89-C481-B057-C7FD-706F769CC242}"/>
              </a:ext>
            </a:extLst>
          </p:cNvPr>
          <p:cNvSpPr/>
          <p:nvPr/>
        </p:nvSpPr>
        <p:spPr>
          <a:xfrm>
            <a:off x="2663752" y="5388783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A14C46-4C89-52E9-9D66-A697764F1AD2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01E706-1BE0-16C0-31F2-150954C59A55}"/>
              </a:ext>
            </a:extLst>
          </p:cNvPr>
          <p:cNvSpPr/>
          <p:nvPr/>
        </p:nvSpPr>
        <p:spPr>
          <a:xfrm>
            <a:off x="5628978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biestable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8D0268-8835-0858-E159-C9A0EA4905E8}"/>
              </a:ext>
            </a:extLst>
          </p:cNvPr>
          <p:cNvSpPr/>
          <p:nvPr/>
        </p:nvSpPr>
        <p:spPr>
          <a:xfrm>
            <a:off x="950149" y="3450641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6BCAC8-E9E6-BD1E-5E34-24A72EC29C2E}"/>
              </a:ext>
            </a:extLst>
          </p:cNvPr>
          <p:cNvSpPr/>
          <p:nvPr/>
        </p:nvSpPr>
        <p:spPr>
          <a:xfrm>
            <a:off x="806457" y="4980587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2A0175-80D8-9CEF-BFA4-3E665592A8A7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656138-3529-2276-9C8E-929644C31BA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D7103C-35B4-5F60-9099-BD1A78B3FC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84681" y="2561606"/>
            <a:ext cx="44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2EBC98-66B5-EA85-3E26-C3E2218746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4AAA19-9FB2-787E-D6D8-A99CBC905C1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CF1F7-0CFC-141A-1F07-86139CC1DF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F6F29-6F8E-30E2-292F-D6E1376B0D3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BEA20C-9A9F-5F7B-D5D5-FA790762CF0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C44B66-FCE7-AA1B-B95B-8CD0B3FC56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800790" y="3119941"/>
            <a:ext cx="183764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C797F-72FB-A8BA-ED61-C62F729F3EF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836961" y="3112967"/>
            <a:ext cx="140737" cy="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F38600-F692-CF77-781C-A992977106D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0970842" y="3112967"/>
            <a:ext cx="1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D05A30-F095-FF53-3130-EF66568410A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578152" y="5845983"/>
            <a:ext cx="4623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B89690-7235-B0F0-52A2-8B9C0B054DF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284296" y="5845983"/>
            <a:ext cx="34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4DFA1E-0B09-4F0A-7AC1-63D0B24642B7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6872757" y="5845983"/>
            <a:ext cx="1261860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40EAA50-2E0E-5644-C4D4-1F3A51CB516B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9621863" y="5658053"/>
            <a:ext cx="1104441" cy="195922"/>
          </a:xfrm>
          <a:prstGeom prst="bentConnector3">
            <a:avLst>
              <a:gd name="adj1" fmla="val 76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4706261-3BDD-3E69-700B-703A8D9C09CE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9621863" y="3570167"/>
            <a:ext cx="852407" cy="228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B8E4918-2440-FFC7-0F1B-D36E8EA17D7E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 flipV="1">
            <a:off x="6872757" y="3859226"/>
            <a:ext cx="2171095" cy="1986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96CB021-5580-FD47-AD41-8C102BFFB9CA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rot="16200000" flipV="1">
            <a:off x="4473538" y="3611452"/>
            <a:ext cx="2955549" cy="599113"/>
          </a:xfrm>
          <a:prstGeom prst="bentConnector3">
            <a:avLst>
              <a:gd name="adj1" fmla="val 70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198CF64-FA8C-17FF-B54E-9030CF3D75BB}"/>
              </a:ext>
            </a:extLst>
          </p:cNvPr>
          <p:cNvSpPr/>
          <p:nvPr/>
        </p:nvSpPr>
        <p:spPr>
          <a:xfrm>
            <a:off x="950149" y="4199725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DC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3C52418-604A-3089-A134-3372909D1B9F}"/>
              </a:ext>
            </a:extLst>
          </p:cNvPr>
          <p:cNvCxnSpPr>
            <a:stCxn id="21" idx="2"/>
            <a:endCxn id="88" idx="0"/>
          </p:cNvCxnSpPr>
          <p:nvPr/>
        </p:nvCxnSpPr>
        <p:spPr>
          <a:xfrm>
            <a:off x="1467425" y="4018911"/>
            <a:ext cx="0" cy="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52AF14-BDCD-409C-5801-87C141749224}"/>
              </a:ext>
            </a:extLst>
          </p:cNvPr>
          <p:cNvCxnSpPr>
            <a:stCxn id="88" idx="2"/>
            <a:endCxn id="22" idx="0"/>
          </p:cNvCxnSpPr>
          <p:nvPr/>
        </p:nvCxnSpPr>
        <p:spPr>
          <a:xfrm>
            <a:off x="1467425" y="4767995"/>
            <a:ext cx="0" cy="2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52D36B-F961-B1E8-EBB3-E24A3A332A74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1984701" y="3823771"/>
            <a:ext cx="477496" cy="660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81C3F8-E89B-1C77-05F0-29BA8E7D8CD4}"/>
              </a:ext>
            </a:extLst>
          </p:cNvPr>
          <p:cNvSpPr txBox="1"/>
          <p:nvPr/>
        </p:nvSpPr>
        <p:spPr>
          <a:xfrm>
            <a:off x="2221589" y="3489894"/>
            <a:ext cx="50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Vcc</a:t>
            </a:r>
            <a:endParaRPr lang="en-US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209AA95-0954-FA2D-748D-609D657B99B5}"/>
              </a:ext>
            </a:extLst>
          </p:cNvPr>
          <p:cNvCxnSpPr>
            <a:stCxn id="88" idx="1"/>
          </p:cNvCxnSpPr>
          <p:nvPr/>
        </p:nvCxnSpPr>
        <p:spPr>
          <a:xfrm rot="10800000" flipV="1">
            <a:off x="340963" y="4483860"/>
            <a:ext cx="609186" cy="638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23514A-94A7-6E0D-EB0B-03A470A90E3C}"/>
              </a:ext>
            </a:extLst>
          </p:cNvPr>
          <p:cNvSpPr txBox="1"/>
          <p:nvPr/>
        </p:nvSpPr>
        <p:spPr>
          <a:xfrm>
            <a:off x="94055" y="507176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Vee</a:t>
            </a:r>
            <a:endParaRPr lang="en-US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744FB6F-54A5-7A9A-C39F-10923033E5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37BEE-5E82-E89E-485A-0DFDB4A76AAC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E95363-0004-40EE-4F47-8C02D645F659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AD924C5-7A14-EB59-1805-270D1641FCC5}"/>
              </a:ext>
            </a:extLst>
          </p:cNvPr>
          <p:cNvSpPr/>
          <p:nvPr/>
        </p:nvSpPr>
        <p:spPr>
          <a:xfrm>
            <a:off x="138730" y="815317"/>
            <a:ext cx="1242520" cy="8572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de corriente</a:t>
            </a: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2F3C82-8E8D-6BC2-3752-0F7155C03606}"/>
              </a:ext>
            </a:extLst>
          </p:cNvPr>
          <p:cNvCxnSpPr>
            <a:cxnSpLocks/>
            <a:stCxn id="127" idx="2"/>
            <a:endCxn id="4" idx="0"/>
          </p:cNvCxnSpPr>
          <p:nvPr/>
        </p:nvCxnSpPr>
        <p:spPr>
          <a:xfrm>
            <a:off x="759990" y="1672571"/>
            <a:ext cx="0" cy="43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77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3621C1-1F25-700C-8CCA-E424EB8EC621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95E913-54EA-1C9D-4FBB-7A8407E22AFA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3C5F3-8D66-797A-F33B-F51A6B0D141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682F22-AA9E-F5C8-6D7E-75EC11ED3060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362CE-87BC-3B1F-F5C0-61747080E30C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B23771-7FBA-4A82-2C2D-63A2D647E7A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AB5DA6-1006-9538-E096-5EC16BDDBEF6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9F54B2-5FF3-C312-CA38-A45E5937B065}"/>
              </a:ext>
            </a:extLst>
          </p:cNvPr>
          <p:cNvCxnSpPr>
            <a:cxnSpLocks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0367E-892C-547A-9A40-7F898458487A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924B-337E-5C70-AEDE-D4B0C5AD1B97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E2A6E6-C62D-D64A-504A-0F7828616045}"/>
              </a:ext>
            </a:extLst>
          </p:cNvPr>
          <p:cNvSpPr/>
          <p:nvPr/>
        </p:nvSpPr>
        <p:spPr>
          <a:xfrm>
            <a:off x="8984554" y="2662741"/>
            <a:ext cx="8524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DFA5DE-465E-9A58-40D6-B04428902216}"/>
              </a:ext>
            </a:extLst>
          </p:cNvPr>
          <p:cNvSpPr/>
          <p:nvPr/>
        </p:nvSpPr>
        <p:spPr>
          <a:xfrm>
            <a:off x="9977698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Sample</a:t>
            </a:r>
            <a:r>
              <a:rPr lang="es-CL" dirty="0"/>
              <a:t> &amp; </a:t>
            </a:r>
            <a:r>
              <a:rPr lang="es-CL" dirty="0" err="1"/>
              <a:t>hold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19A9C-3783-42DC-5975-65B04454DA8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800790" y="3119941"/>
            <a:ext cx="183764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B7F243-F81E-F31E-3BE7-69D035A0BC1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836961" y="3112967"/>
            <a:ext cx="140737" cy="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44149A-A8FD-0734-F4EA-3F66A2850C2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970842" y="3112967"/>
            <a:ext cx="1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53CA47-BCC7-E9AF-F900-67C86D5F3352}"/>
              </a:ext>
            </a:extLst>
          </p:cNvPr>
          <p:cNvSpPr/>
          <p:nvPr/>
        </p:nvSpPr>
        <p:spPr>
          <a:xfrm>
            <a:off x="3426333" y="2104406"/>
            <a:ext cx="96739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B10123-5C39-B7A0-551A-702093D4A31A}"/>
              </a:ext>
            </a:extLst>
          </p:cNvPr>
          <p:cNvCxnSpPr>
            <a:endCxn id="33" idx="1"/>
          </p:cNvCxnSpPr>
          <p:nvPr/>
        </p:nvCxnSpPr>
        <p:spPr>
          <a:xfrm>
            <a:off x="2984681" y="2561606"/>
            <a:ext cx="44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F783B43-7EBC-F978-A610-2771C7974DF4}"/>
              </a:ext>
            </a:extLst>
          </p:cNvPr>
          <p:cNvSpPr/>
          <p:nvPr/>
        </p:nvSpPr>
        <p:spPr>
          <a:xfrm>
            <a:off x="3456381" y="196492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T7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61345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3621C1-1F25-700C-8CCA-E424EB8EC621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95E913-54EA-1C9D-4FBB-7A8407E22AFA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3C5F3-8D66-797A-F33B-F51A6B0D141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682F22-AA9E-F5C8-6D7E-75EC11ED3060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362CE-87BC-3B1F-F5C0-61747080E30C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B23771-7FBA-4A82-2C2D-63A2D647E7A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AB5DA6-1006-9538-E096-5EC16BDDBEF6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9F54B2-5FF3-C312-CA38-A45E5937B065}"/>
              </a:ext>
            </a:extLst>
          </p:cNvPr>
          <p:cNvCxnSpPr>
            <a:cxnSpLocks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0367E-892C-547A-9A40-7F898458487A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924B-337E-5C70-AEDE-D4B0C5AD1B97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D7EF9E45-333C-738A-84BF-29C6277DDC51}"/>
              </a:ext>
            </a:extLst>
          </p:cNvPr>
          <p:cNvSpPr/>
          <p:nvPr/>
        </p:nvSpPr>
        <p:spPr>
          <a:xfrm>
            <a:off x="138730" y="815317"/>
            <a:ext cx="1520166" cy="8572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de temperatura</a:t>
            </a:r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B0DA085-CA06-D58B-C4FD-B52018020234}"/>
              </a:ext>
            </a:extLst>
          </p:cNvPr>
          <p:cNvCxnSpPr>
            <a:cxnSpLocks/>
            <a:stCxn id="29" idx="2"/>
          </p:cNvCxnSpPr>
          <p:nvPr/>
        </p:nvCxnSpPr>
        <p:spPr>
          <a:xfrm flipH="1">
            <a:off x="759990" y="1672571"/>
            <a:ext cx="138823" cy="43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E2A6E6-C62D-D64A-504A-0F7828616045}"/>
              </a:ext>
            </a:extLst>
          </p:cNvPr>
          <p:cNvSpPr/>
          <p:nvPr/>
        </p:nvSpPr>
        <p:spPr>
          <a:xfrm>
            <a:off x="8984554" y="2662741"/>
            <a:ext cx="8524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DFA5DE-465E-9A58-40D6-B04428902216}"/>
              </a:ext>
            </a:extLst>
          </p:cNvPr>
          <p:cNvSpPr/>
          <p:nvPr/>
        </p:nvSpPr>
        <p:spPr>
          <a:xfrm>
            <a:off x="9977698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Sample</a:t>
            </a:r>
            <a:r>
              <a:rPr lang="es-CL" dirty="0"/>
              <a:t> &amp; </a:t>
            </a:r>
            <a:r>
              <a:rPr lang="es-CL" dirty="0" err="1"/>
              <a:t>hold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19A9C-3783-42DC-5975-65B04454DA8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800790" y="3119941"/>
            <a:ext cx="183764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B7F243-F81E-F31E-3BE7-69D035A0BC1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836961" y="3112967"/>
            <a:ext cx="140737" cy="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44149A-A8FD-0734-F4EA-3F66A2850C2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970842" y="3112967"/>
            <a:ext cx="1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53CA47-BCC7-E9AF-F900-67C86D5F3352}"/>
              </a:ext>
            </a:extLst>
          </p:cNvPr>
          <p:cNvSpPr/>
          <p:nvPr/>
        </p:nvSpPr>
        <p:spPr>
          <a:xfrm>
            <a:off x="3426333" y="2104406"/>
            <a:ext cx="96739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B10123-5C39-B7A0-551A-702093D4A31A}"/>
              </a:ext>
            </a:extLst>
          </p:cNvPr>
          <p:cNvCxnSpPr>
            <a:endCxn id="33" idx="1"/>
          </p:cNvCxnSpPr>
          <p:nvPr/>
        </p:nvCxnSpPr>
        <p:spPr>
          <a:xfrm>
            <a:off x="2984681" y="2561606"/>
            <a:ext cx="44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0A7FD5-03C6-6503-F1CE-B3DE31C356FA}"/>
              </a:ext>
            </a:extLst>
          </p:cNvPr>
          <p:cNvSpPr/>
          <p:nvPr/>
        </p:nvSpPr>
        <p:spPr>
          <a:xfrm>
            <a:off x="5628978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biestable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80C529-6239-6A57-7A0F-09A2696B14E9}"/>
              </a:ext>
            </a:extLst>
          </p:cNvPr>
          <p:cNvCxnSpPr>
            <a:endCxn id="41" idx="1"/>
          </p:cNvCxnSpPr>
          <p:nvPr/>
        </p:nvCxnSpPr>
        <p:spPr>
          <a:xfrm>
            <a:off x="5284296" y="5845983"/>
            <a:ext cx="34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BD0B8D9-F229-D5D6-9DEB-1C8A04377E0D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4473538" y="3611452"/>
            <a:ext cx="2955549" cy="599113"/>
          </a:xfrm>
          <a:prstGeom prst="bentConnector3">
            <a:avLst>
              <a:gd name="adj1" fmla="val 70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BC8BAB-A4FA-42B4-ACC8-2A609D6ACF36}"/>
              </a:ext>
            </a:extLst>
          </p:cNvPr>
          <p:cNvSpPr/>
          <p:nvPr/>
        </p:nvSpPr>
        <p:spPr>
          <a:xfrm>
            <a:off x="8134617" y="5592696"/>
            <a:ext cx="1487246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monoestable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188A515-CE5B-7EDA-CE6C-7BE7F918F959}"/>
              </a:ext>
            </a:extLst>
          </p:cNvPr>
          <p:cNvCxnSpPr>
            <a:stCxn id="45" idx="3"/>
          </p:cNvCxnSpPr>
          <p:nvPr/>
        </p:nvCxnSpPr>
        <p:spPr>
          <a:xfrm flipV="1">
            <a:off x="9621863" y="5658053"/>
            <a:ext cx="1104441" cy="195922"/>
          </a:xfrm>
          <a:prstGeom prst="bentConnector3">
            <a:avLst>
              <a:gd name="adj1" fmla="val 76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EBD3059-1C2E-9F34-FF8B-8FBA9721009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621863" y="3570167"/>
            <a:ext cx="852407" cy="228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ECD148-7DEC-B886-E6E3-F4A3CD3426F0}"/>
              </a:ext>
            </a:extLst>
          </p:cNvPr>
          <p:cNvCxnSpPr/>
          <p:nvPr/>
        </p:nvCxnSpPr>
        <p:spPr>
          <a:xfrm>
            <a:off x="6872757" y="5845983"/>
            <a:ext cx="1261860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6D4F42DF-60B4-B2AB-F086-C09255FA9402}"/>
              </a:ext>
            </a:extLst>
          </p:cNvPr>
          <p:cNvSpPr/>
          <p:nvPr/>
        </p:nvSpPr>
        <p:spPr>
          <a:xfrm>
            <a:off x="8162399" y="540755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T8</a:t>
            </a:r>
            <a:endParaRPr lang="en-US" sz="1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0C2CCB4-82D9-E710-A29D-9E6664297389}"/>
              </a:ext>
            </a:extLst>
          </p:cNvPr>
          <p:cNvSpPr/>
          <p:nvPr/>
        </p:nvSpPr>
        <p:spPr>
          <a:xfrm>
            <a:off x="1383583" y="69364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T8</a:t>
            </a:r>
            <a:endParaRPr lang="en-US" sz="1400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8BBD303-ACB7-2B10-3263-4EB9AD3037F5}"/>
              </a:ext>
            </a:extLst>
          </p:cNvPr>
          <p:cNvSpPr/>
          <p:nvPr/>
        </p:nvSpPr>
        <p:spPr>
          <a:xfrm>
            <a:off x="5715876" y="5283090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T8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6512060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3621C1-1F25-700C-8CCA-E424EB8EC621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95E913-54EA-1C9D-4FBB-7A8407E22AFA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3C5F3-8D66-797A-F33B-F51A6B0D141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682F22-AA9E-F5C8-6D7E-75EC11ED3060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362CE-87BC-3B1F-F5C0-61747080E30C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B23771-7FBA-4A82-2C2D-63A2D647E7A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AB5DA6-1006-9538-E096-5EC16BDDBEF6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9F54B2-5FF3-C312-CA38-A45E5937B065}"/>
              </a:ext>
            </a:extLst>
          </p:cNvPr>
          <p:cNvCxnSpPr>
            <a:cxnSpLocks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0367E-892C-547A-9A40-7F898458487A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924B-337E-5C70-AEDE-D4B0C5AD1B97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E2A6E6-C62D-D64A-504A-0F7828616045}"/>
              </a:ext>
            </a:extLst>
          </p:cNvPr>
          <p:cNvSpPr/>
          <p:nvPr/>
        </p:nvSpPr>
        <p:spPr>
          <a:xfrm>
            <a:off x="8984554" y="2662741"/>
            <a:ext cx="8524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DFA5DE-465E-9A58-40D6-B04428902216}"/>
              </a:ext>
            </a:extLst>
          </p:cNvPr>
          <p:cNvSpPr/>
          <p:nvPr/>
        </p:nvSpPr>
        <p:spPr>
          <a:xfrm>
            <a:off x="9977698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Sample</a:t>
            </a:r>
            <a:r>
              <a:rPr lang="es-CL" dirty="0"/>
              <a:t> &amp; </a:t>
            </a:r>
            <a:r>
              <a:rPr lang="es-CL" dirty="0" err="1"/>
              <a:t>hold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19A9C-3783-42DC-5975-65B04454DA8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800790" y="3119941"/>
            <a:ext cx="183764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B7F243-F81E-F31E-3BE7-69D035A0BC1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836961" y="3112967"/>
            <a:ext cx="140737" cy="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44149A-A8FD-0734-F4EA-3F66A2850C2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970842" y="3112967"/>
            <a:ext cx="1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AD53CA47-BCC7-E9AF-F900-67C86D5F3352}"/>
              </a:ext>
            </a:extLst>
          </p:cNvPr>
          <p:cNvSpPr/>
          <p:nvPr/>
        </p:nvSpPr>
        <p:spPr>
          <a:xfrm>
            <a:off x="3426333" y="2104406"/>
            <a:ext cx="96739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</a:t>
            </a:r>
            <a:endParaRPr lang="en-US" dirty="0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9B10123-5C39-B7A0-551A-702093D4A31A}"/>
              </a:ext>
            </a:extLst>
          </p:cNvPr>
          <p:cNvCxnSpPr>
            <a:endCxn id="33" idx="1"/>
          </p:cNvCxnSpPr>
          <p:nvPr/>
        </p:nvCxnSpPr>
        <p:spPr>
          <a:xfrm>
            <a:off x="2984681" y="2561606"/>
            <a:ext cx="44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E90A7FD5-03C6-6503-F1CE-B3DE31C356FA}"/>
              </a:ext>
            </a:extLst>
          </p:cNvPr>
          <p:cNvSpPr/>
          <p:nvPr/>
        </p:nvSpPr>
        <p:spPr>
          <a:xfrm>
            <a:off x="5628978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biestable</a:t>
            </a:r>
            <a:endParaRPr lang="en-US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B80C529-6239-6A57-7A0F-09A2696B14E9}"/>
              </a:ext>
            </a:extLst>
          </p:cNvPr>
          <p:cNvCxnSpPr>
            <a:endCxn id="41" idx="1"/>
          </p:cNvCxnSpPr>
          <p:nvPr/>
        </p:nvCxnSpPr>
        <p:spPr>
          <a:xfrm>
            <a:off x="5284296" y="5845983"/>
            <a:ext cx="34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8BD0B8D9-F229-D5D6-9DEB-1C8A04377E0D}"/>
              </a:ext>
            </a:extLst>
          </p:cNvPr>
          <p:cNvCxnSpPr>
            <a:cxnSpLocks/>
            <a:stCxn id="41" idx="0"/>
          </p:cNvCxnSpPr>
          <p:nvPr/>
        </p:nvCxnSpPr>
        <p:spPr>
          <a:xfrm rot="16200000" flipV="1">
            <a:off x="4473538" y="3611452"/>
            <a:ext cx="2955549" cy="599113"/>
          </a:xfrm>
          <a:prstGeom prst="bentConnector3">
            <a:avLst>
              <a:gd name="adj1" fmla="val 70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: Rounded Corners 44">
            <a:extLst>
              <a:ext uri="{FF2B5EF4-FFF2-40B4-BE49-F238E27FC236}">
                <a16:creationId xmlns:a16="http://schemas.microsoft.com/office/drawing/2014/main" id="{ABBC8BAB-A4FA-42B4-ACC8-2A609D6ACF36}"/>
              </a:ext>
            </a:extLst>
          </p:cNvPr>
          <p:cNvSpPr/>
          <p:nvPr/>
        </p:nvSpPr>
        <p:spPr>
          <a:xfrm>
            <a:off x="8134617" y="5592696"/>
            <a:ext cx="1487246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monoestable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7188A515-CE5B-7EDA-CE6C-7BE7F918F959}"/>
              </a:ext>
            </a:extLst>
          </p:cNvPr>
          <p:cNvCxnSpPr>
            <a:stCxn id="45" idx="3"/>
          </p:cNvCxnSpPr>
          <p:nvPr/>
        </p:nvCxnSpPr>
        <p:spPr>
          <a:xfrm flipV="1">
            <a:off x="9621863" y="5658053"/>
            <a:ext cx="1104441" cy="195922"/>
          </a:xfrm>
          <a:prstGeom prst="bentConnector3">
            <a:avLst>
              <a:gd name="adj1" fmla="val 76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1EBD3059-1C2E-9F34-FF8B-8FBA9721009A}"/>
              </a:ext>
            </a:extLst>
          </p:cNvPr>
          <p:cNvCxnSpPr>
            <a:cxnSpLocks/>
            <a:stCxn id="45" idx="3"/>
          </p:cNvCxnSpPr>
          <p:nvPr/>
        </p:nvCxnSpPr>
        <p:spPr>
          <a:xfrm flipV="1">
            <a:off x="9621863" y="3570167"/>
            <a:ext cx="852407" cy="228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BECD148-7DEC-B886-E6E3-F4A3CD3426F0}"/>
              </a:ext>
            </a:extLst>
          </p:cNvPr>
          <p:cNvCxnSpPr/>
          <p:nvPr/>
        </p:nvCxnSpPr>
        <p:spPr>
          <a:xfrm>
            <a:off x="6872757" y="5845983"/>
            <a:ext cx="1261860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2F7CDE9-3584-529B-9C37-51A35CA0E20B}"/>
              </a:ext>
            </a:extLst>
          </p:cNvPr>
          <p:cNvSpPr/>
          <p:nvPr/>
        </p:nvSpPr>
        <p:spPr>
          <a:xfrm>
            <a:off x="9043852" y="359794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AB0CB420-3490-2A87-AAF8-571C85CCCE4F}"/>
              </a:ext>
            </a:extLst>
          </p:cNvPr>
          <p:cNvSpPr/>
          <p:nvPr/>
        </p:nvSpPr>
        <p:spPr>
          <a:xfrm>
            <a:off x="1043183" y="3453952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82909F0C-A7AC-5E86-6EF6-40C4DB9D656B}"/>
              </a:ext>
            </a:extLst>
          </p:cNvPr>
          <p:cNvCxnSpPr>
            <a:endCxn id="35" idx="1"/>
          </p:cNvCxnSpPr>
          <p:nvPr/>
        </p:nvCxnSpPr>
        <p:spPr>
          <a:xfrm flipV="1">
            <a:off x="6872757" y="3859226"/>
            <a:ext cx="2171095" cy="1986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987AB5AD-E4E8-9015-5F31-1511F7CCEE84}"/>
              </a:ext>
            </a:extLst>
          </p:cNvPr>
          <p:cNvSpPr/>
          <p:nvPr/>
        </p:nvSpPr>
        <p:spPr>
          <a:xfrm>
            <a:off x="1043183" y="4203036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DC</a:t>
            </a:r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CB026D0A-8A93-3B45-CCED-2EB15DC60EC5}"/>
              </a:ext>
            </a:extLst>
          </p:cNvPr>
          <p:cNvCxnSpPr>
            <a:stCxn id="44" idx="2"/>
            <a:endCxn id="51" idx="0"/>
          </p:cNvCxnSpPr>
          <p:nvPr/>
        </p:nvCxnSpPr>
        <p:spPr>
          <a:xfrm>
            <a:off x="1560459" y="4022222"/>
            <a:ext cx="0" cy="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4C0ED62-9D94-3C92-014D-03863DE3A655}"/>
              </a:ext>
            </a:extLst>
          </p:cNvPr>
          <p:cNvCxnSpPr>
            <a:stCxn id="51" idx="2"/>
          </p:cNvCxnSpPr>
          <p:nvPr/>
        </p:nvCxnSpPr>
        <p:spPr>
          <a:xfrm>
            <a:off x="1560459" y="4771306"/>
            <a:ext cx="0" cy="2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41E45CB2-9CCB-00E6-2127-C90622A51DCB}"/>
              </a:ext>
            </a:extLst>
          </p:cNvPr>
          <p:cNvCxnSpPr>
            <a:cxnSpLocks/>
            <a:stCxn id="51" idx="3"/>
          </p:cNvCxnSpPr>
          <p:nvPr/>
        </p:nvCxnSpPr>
        <p:spPr>
          <a:xfrm flipV="1">
            <a:off x="2077735" y="3827082"/>
            <a:ext cx="477496" cy="660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ACFCC2A8-65DC-1D8A-EF3D-3C4DDE121D0E}"/>
              </a:ext>
            </a:extLst>
          </p:cNvPr>
          <p:cNvSpPr txBox="1"/>
          <p:nvPr/>
        </p:nvSpPr>
        <p:spPr>
          <a:xfrm>
            <a:off x="2291330" y="3489894"/>
            <a:ext cx="548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+5V</a:t>
            </a:r>
            <a:endParaRPr lang="en-US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804C68ED-84A3-7BC4-BF47-EF0333979029}"/>
              </a:ext>
            </a:extLst>
          </p:cNvPr>
          <p:cNvCxnSpPr>
            <a:stCxn id="51" idx="1"/>
          </p:cNvCxnSpPr>
          <p:nvPr/>
        </p:nvCxnSpPr>
        <p:spPr>
          <a:xfrm rot="10800000" flipV="1">
            <a:off x="433997" y="4487171"/>
            <a:ext cx="609186" cy="638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D7D524C6-A626-0CFC-04DD-D0BC166975B1}"/>
              </a:ext>
            </a:extLst>
          </p:cNvPr>
          <p:cNvSpPr txBox="1"/>
          <p:nvPr/>
        </p:nvSpPr>
        <p:spPr>
          <a:xfrm>
            <a:off x="94055" y="5071766"/>
            <a:ext cx="503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-5V</a:t>
            </a:r>
            <a:endParaRPr lang="en-US" dirty="0"/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84F71C85-B495-1BD3-FB6D-6F2111A68083}"/>
              </a:ext>
            </a:extLst>
          </p:cNvPr>
          <p:cNvSpPr/>
          <p:nvPr/>
        </p:nvSpPr>
        <p:spPr>
          <a:xfrm>
            <a:off x="707999" y="4105991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T9</a:t>
            </a:r>
            <a:endParaRPr lang="en-US" sz="1400" dirty="0"/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1471CC6-819C-C3B3-12B9-AF983BB751AE}"/>
              </a:ext>
            </a:extLst>
          </p:cNvPr>
          <p:cNvSpPr/>
          <p:nvPr/>
        </p:nvSpPr>
        <p:spPr>
          <a:xfrm>
            <a:off x="974994" y="3349929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T9</a:t>
            </a:r>
            <a:endParaRPr lang="en-US" sz="1400" dirty="0"/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92B507FB-ABC4-6138-956C-0305BF612698}"/>
              </a:ext>
            </a:extLst>
          </p:cNvPr>
          <p:cNvSpPr/>
          <p:nvPr/>
        </p:nvSpPr>
        <p:spPr>
          <a:xfrm>
            <a:off x="8780427" y="4018451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T9</a:t>
            </a:r>
            <a:endParaRPr lang="en-US" sz="1400" dirty="0"/>
          </a:p>
        </p:txBody>
      </p: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0491EF5A-0DEF-46A4-13D6-A323090097A1}"/>
              </a:ext>
            </a:extLst>
          </p:cNvPr>
          <p:cNvSpPr/>
          <p:nvPr/>
        </p:nvSpPr>
        <p:spPr>
          <a:xfrm>
            <a:off x="138730" y="815317"/>
            <a:ext cx="1520166" cy="8572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de temperatura</a:t>
            </a:r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DBC23023-3B91-A202-8209-5A5BB173ED9E}"/>
              </a:ext>
            </a:extLst>
          </p:cNvPr>
          <p:cNvCxnSpPr>
            <a:cxnSpLocks/>
            <a:stCxn id="61" idx="2"/>
          </p:cNvCxnSpPr>
          <p:nvPr/>
        </p:nvCxnSpPr>
        <p:spPr>
          <a:xfrm flipH="1">
            <a:off x="759990" y="1672571"/>
            <a:ext cx="138823" cy="43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4216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48495AB-D21C-A1EA-9C16-4D8060571976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62744DF-D9AF-E860-7989-97B0BFD8C6A7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62440E4-3925-F5B0-7243-DDE57466A7BD}"/>
              </a:ext>
            </a:extLst>
          </p:cNvPr>
          <p:cNvSpPr/>
          <p:nvPr/>
        </p:nvSpPr>
        <p:spPr>
          <a:xfrm>
            <a:off x="3426333" y="2104406"/>
            <a:ext cx="96739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filtro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081F9DD-78E3-C94E-1890-3612F4C8AA2C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16C4537-73D8-3A5E-4801-2A713883254C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7B8023-CB19-D44E-956C-1EF76B2DA471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8A15CAF-B61A-FB0F-E2D2-AC096DD7DFF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DB787-B12C-596A-982C-AD2B333B7DFB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C4E39DD-F558-DBAA-822F-D08326C689D1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5E7AA50-6D2A-F980-89B3-94911A658232}"/>
              </a:ext>
            </a:extLst>
          </p:cNvPr>
          <p:cNvSpPr/>
          <p:nvPr/>
        </p:nvSpPr>
        <p:spPr>
          <a:xfrm>
            <a:off x="8984554" y="2662741"/>
            <a:ext cx="8524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0382565-25A0-BA0F-18FD-B0FD2A0128AE}"/>
              </a:ext>
            </a:extLst>
          </p:cNvPr>
          <p:cNvSpPr/>
          <p:nvPr/>
        </p:nvSpPr>
        <p:spPr>
          <a:xfrm>
            <a:off x="9977698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Sample</a:t>
            </a:r>
            <a:r>
              <a:rPr lang="es-CL" dirty="0"/>
              <a:t> &amp; </a:t>
            </a:r>
            <a:r>
              <a:rPr lang="es-CL" dirty="0" err="1"/>
              <a:t>hold</a:t>
            </a:r>
            <a:endParaRPr lang="en-US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2763A85B-F1D4-D576-EE80-9CF4D11F27BF}"/>
              </a:ext>
            </a:extLst>
          </p:cNvPr>
          <p:cNvSpPr/>
          <p:nvPr/>
        </p:nvSpPr>
        <p:spPr>
          <a:xfrm>
            <a:off x="9043852" y="359794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62FE7F40-0F1E-2049-55ED-23A87097CD7D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61998A-A1E2-83BB-F32D-D71FFDDA211A}"/>
              </a:ext>
            </a:extLst>
          </p:cNvPr>
          <p:cNvSpPr/>
          <p:nvPr/>
        </p:nvSpPr>
        <p:spPr>
          <a:xfrm>
            <a:off x="8134617" y="5592696"/>
            <a:ext cx="1487246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monoestable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B2226C89-C481-B057-C7FD-706F769CC242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35A14C46-4C89-52E9-9D66-A697764F1AD2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E501E706-1BE0-16C0-31F2-150954C59A55}"/>
              </a:ext>
            </a:extLst>
          </p:cNvPr>
          <p:cNvSpPr/>
          <p:nvPr/>
        </p:nvSpPr>
        <p:spPr>
          <a:xfrm>
            <a:off x="5628978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biestable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618D0268-8835-0858-E159-C9A0EA4905E8}"/>
              </a:ext>
            </a:extLst>
          </p:cNvPr>
          <p:cNvSpPr/>
          <p:nvPr/>
        </p:nvSpPr>
        <p:spPr>
          <a:xfrm>
            <a:off x="1043183" y="3453952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386BCAC8-E9E6-BD1E-5E34-24A72EC29C2E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F2A0175-80D8-9CEF-BFA4-3E665592A8A7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F656138-3529-2276-9C8E-929644C31BA2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D7103C-35B4-5F60-9099-BD1A78B3FCAF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2984681" y="2561606"/>
            <a:ext cx="4416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82EBC98-66B5-EA85-3E26-C3E221874621}"/>
              </a:ext>
            </a:extLst>
          </p:cNvPr>
          <p:cNvCxnSpPr>
            <a:stCxn id="6" idx="3"/>
            <a:endCxn id="7" idx="1"/>
          </p:cNvCxnSpPr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564AAA19-9FB2-787E-D6D8-A99CBC905C1E}"/>
              </a:ext>
            </a:extLst>
          </p:cNvPr>
          <p:cNvCxnSpPr>
            <a:stCxn id="6" idx="3"/>
            <a:endCxn id="10" idx="1"/>
          </p:cNvCxnSpPr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21CF1F7-0CFC-141A-1F07-86139CC1DFFF}"/>
              </a:ext>
            </a:extLst>
          </p:cNvPr>
          <p:cNvCxnSpPr>
            <a:stCxn id="7" idx="3"/>
            <a:endCxn id="9" idx="1"/>
          </p:cNvCxnSpPr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BCF6F29-6F8E-30E2-292F-D6E1376B0D3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45BEA20C-9A9F-5F7B-D5D5-FA790762CF09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8C44B66-FCE7-AA1B-B95B-8CD0B3FC56E5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8800790" y="3119941"/>
            <a:ext cx="183764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3C797F-72FB-A8BA-ED61-C62F729F3EF3}"/>
              </a:ext>
            </a:extLst>
          </p:cNvPr>
          <p:cNvCxnSpPr>
            <a:cxnSpLocks/>
            <a:stCxn id="13" idx="3"/>
            <a:endCxn id="14" idx="1"/>
          </p:cNvCxnSpPr>
          <p:nvPr/>
        </p:nvCxnSpPr>
        <p:spPr>
          <a:xfrm flipV="1">
            <a:off x="9836961" y="3112967"/>
            <a:ext cx="140737" cy="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AF38600-F692-CF77-781C-A992977106D3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10970842" y="3112967"/>
            <a:ext cx="1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4D05A30-F095-FF53-3130-EF66568410AB}"/>
              </a:ext>
            </a:extLst>
          </p:cNvPr>
          <p:cNvCxnSpPr>
            <a:stCxn id="18" idx="3"/>
            <a:endCxn id="1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7B89690-7235-B0F0-52A2-8B9C0B054DF8}"/>
              </a:ext>
            </a:extLst>
          </p:cNvPr>
          <p:cNvCxnSpPr>
            <a:stCxn id="19" idx="3"/>
            <a:endCxn id="20" idx="1"/>
          </p:cNvCxnSpPr>
          <p:nvPr/>
        </p:nvCxnSpPr>
        <p:spPr>
          <a:xfrm>
            <a:off x="5284296" y="5845983"/>
            <a:ext cx="3446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084DFA1E-0B09-4F0A-7AC1-63D0B24642B7}"/>
              </a:ext>
            </a:extLst>
          </p:cNvPr>
          <p:cNvCxnSpPr>
            <a:stCxn id="20" idx="3"/>
            <a:endCxn id="17" idx="1"/>
          </p:cNvCxnSpPr>
          <p:nvPr/>
        </p:nvCxnSpPr>
        <p:spPr>
          <a:xfrm>
            <a:off x="6872757" y="5845983"/>
            <a:ext cx="1261860" cy="7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or: Elbow 53">
            <a:extLst>
              <a:ext uri="{FF2B5EF4-FFF2-40B4-BE49-F238E27FC236}">
                <a16:creationId xmlns:a16="http://schemas.microsoft.com/office/drawing/2014/main" id="{040EAA50-2E0E-5644-C4D4-1F3A51CB516B}"/>
              </a:ext>
            </a:extLst>
          </p:cNvPr>
          <p:cNvCxnSpPr>
            <a:stCxn id="17" idx="3"/>
            <a:endCxn id="23" idx="1"/>
          </p:cNvCxnSpPr>
          <p:nvPr/>
        </p:nvCxnSpPr>
        <p:spPr>
          <a:xfrm flipV="1">
            <a:off x="9621863" y="5658053"/>
            <a:ext cx="1104441" cy="195922"/>
          </a:xfrm>
          <a:prstGeom prst="bentConnector3">
            <a:avLst>
              <a:gd name="adj1" fmla="val 7666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94706261-3BDD-3E69-700B-703A8D9C09CE}"/>
              </a:ext>
            </a:extLst>
          </p:cNvPr>
          <p:cNvCxnSpPr>
            <a:cxnSpLocks/>
            <a:stCxn id="17" idx="3"/>
            <a:endCxn id="14" idx="2"/>
          </p:cNvCxnSpPr>
          <p:nvPr/>
        </p:nvCxnSpPr>
        <p:spPr>
          <a:xfrm flipV="1">
            <a:off x="9621863" y="3570167"/>
            <a:ext cx="852407" cy="228380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FB8E4918-2440-FFC7-0F1B-D36E8EA17D7E}"/>
              </a:ext>
            </a:extLst>
          </p:cNvPr>
          <p:cNvCxnSpPr>
            <a:stCxn id="20" idx="3"/>
            <a:endCxn id="15" idx="1"/>
          </p:cNvCxnSpPr>
          <p:nvPr/>
        </p:nvCxnSpPr>
        <p:spPr>
          <a:xfrm flipV="1">
            <a:off x="6872757" y="3859226"/>
            <a:ext cx="2171095" cy="19867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96CB021-5580-FD47-AD41-8C102BFFB9CA}"/>
              </a:ext>
            </a:extLst>
          </p:cNvPr>
          <p:cNvCxnSpPr>
            <a:cxnSpLocks/>
            <a:stCxn id="20" idx="0"/>
            <a:endCxn id="8" idx="2"/>
          </p:cNvCxnSpPr>
          <p:nvPr/>
        </p:nvCxnSpPr>
        <p:spPr>
          <a:xfrm rot="16200000" flipV="1">
            <a:off x="4473538" y="3611452"/>
            <a:ext cx="2955549" cy="599113"/>
          </a:xfrm>
          <a:prstGeom prst="bentConnector3">
            <a:avLst>
              <a:gd name="adj1" fmla="val 7071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F198CF64-FA8C-17FF-B54E-9030CF3D75BB}"/>
              </a:ext>
            </a:extLst>
          </p:cNvPr>
          <p:cNvSpPr/>
          <p:nvPr/>
        </p:nvSpPr>
        <p:spPr>
          <a:xfrm>
            <a:off x="1043183" y="4203036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Fuente DC</a:t>
            </a:r>
            <a:endParaRPr lang="en-US" dirty="0"/>
          </a:p>
        </p:txBody>
      </p: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33C52418-604A-3089-A134-3372909D1B9F}"/>
              </a:ext>
            </a:extLst>
          </p:cNvPr>
          <p:cNvCxnSpPr>
            <a:stCxn id="21" idx="2"/>
            <a:endCxn id="88" idx="0"/>
          </p:cNvCxnSpPr>
          <p:nvPr/>
        </p:nvCxnSpPr>
        <p:spPr>
          <a:xfrm>
            <a:off x="1560459" y="4022222"/>
            <a:ext cx="0" cy="180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6A52AF14-BDCD-409C-5801-87C141749224}"/>
              </a:ext>
            </a:extLst>
          </p:cNvPr>
          <p:cNvCxnSpPr>
            <a:stCxn id="88" idx="2"/>
            <a:endCxn id="22" idx="0"/>
          </p:cNvCxnSpPr>
          <p:nvPr/>
        </p:nvCxnSpPr>
        <p:spPr>
          <a:xfrm>
            <a:off x="1560459" y="4771306"/>
            <a:ext cx="0" cy="2125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Connector: Elbow 93">
            <a:extLst>
              <a:ext uri="{FF2B5EF4-FFF2-40B4-BE49-F238E27FC236}">
                <a16:creationId xmlns:a16="http://schemas.microsoft.com/office/drawing/2014/main" id="{4252D36B-F961-B1E8-EBB3-E24A3A332A74}"/>
              </a:ext>
            </a:extLst>
          </p:cNvPr>
          <p:cNvCxnSpPr>
            <a:cxnSpLocks/>
            <a:stCxn id="88" idx="3"/>
          </p:cNvCxnSpPr>
          <p:nvPr/>
        </p:nvCxnSpPr>
        <p:spPr>
          <a:xfrm flipV="1">
            <a:off x="2077735" y="3827082"/>
            <a:ext cx="477496" cy="6600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9781C3F8-E89B-1C77-05F0-29BA8E7D8CD4}"/>
              </a:ext>
            </a:extLst>
          </p:cNvPr>
          <p:cNvSpPr txBox="1"/>
          <p:nvPr/>
        </p:nvSpPr>
        <p:spPr>
          <a:xfrm>
            <a:off x="2291330" y="3489894"/>
            <a:ext cx="500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 err="1"/>
              <a:t>Vcc</a:t>
            </a:r>
            <a:endParaRPr lang="en-US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5209AA95-0954-FA2D-748D-609D657B99B5}"/>
              </a:ext>
            </a:extLst>
          </p:cNvPr>
          <p:cNvCxnSpPr>
            <a:stCxn id="88" idx="1"/>
          </p:cNvCxnSpPr>
          <p:nvPr/>
        </p:nvCxnSpPr>
        <p:spPr>
          <a:xfrm rot="10800000" flipV="1">
            <a:off x="433997" y="4487171"/>
            <a:ext cx="609186" cy="63833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AB23514A-94A7-6E0D-EB0B-03A470A90E3C}"/>
              </a:ext>
            </a:extLst>
          </p:cNvPr>
          <p:cNvSpPr txBox="1"/>
          <p:nvPr/>
        </p:nvSpPr>
        <p:spPr>
          <a:xfrm>
            <a:off x="94055" y="5071766"/>
            <a:ext cx="535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Vee</a:t>
            </a:r>
            <a:endParaRPr lang="en-US" dirty="0"/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5744FB6F-54A5-7A9A-C39F-10923033E58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99D37BEE-5E82-E89E-485A-0DFDB4A76AAC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ECE95363-0004-40EE-4F47-8C02D645F659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127" name="Rectangle: Rounded Corners 126">
            <a:extLst>
              <a:ext uri="{FF2B5EF4-FFF2-40B4-BE49-F238E27FC236}">
                <a16:creationId xmlns:a16="http://schemas.microsoft.com/office/drawing/2014/main" id="{1AD924C5-7A14-EB59-1805-270D1641FCC5}"/>
              </a:ext>
            </a:extLst>
          </p:cNvPr>
          <p:cNvSpPr/>
          <p:nvPr/>
        </p:nvSpPr>
        <p:spPr>
          <a:xfrm>
            <a:off x="138730" y="815317"/>
            <a:ext cx="1242520" cy="8572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Control de corriente</a:t>
            </a:r>
            <a:endParaRPr lang="en-US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A02F3C82-8E8D-6BC2-3752-0F7155C03606}"/>
              </a:ext>
            </a:extLst>
          </p:cNvPr>
          <p:cNvCxnSpPr>
            <a:cxnSpLocks/>
            <a:stCxn id="127" idx="2"/>
            <a:endCxn id="4" idx="0"/>
          </p:cNvCxnSpPr>
          <p:nvPr/>
        </p:nvCxnSpPr>
        <p:spPr>
          <a:xfrm>
            <a:off x="759990" y="1672571"/>
            <a:ext cx="0" cy="4318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7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AA27E417-1285-20DA-55BF-819FCC0275EC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72F5BCEF-310F-BA69-F5F4-0AB6CCCC7940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7D19D09-2058-BB49-98A9-ED1C40E40E38}"/>
              </a:ext>
            </a:extLst>
          </p:cNvPr>
          <p:cNvSpPr/>
          <p:nvPr/>
        </p:nvSpPr>
        <p:spPr>
          <a:xfrm>
            <a:off x="1043183" y="3453952"/>
            <a:ext cx="1034552" cy="56827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bateria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2B8BE3F-9E00-07D0-39D8-E1514BFA7381}"/>
              </a:ext>
            </a:extLst>
          </p:cNvPr>
          <p:cNvSpPr/>
          <p:nvPr/>
        </p:nvSpPr>
        <p:spPr>
          <a:xfrm>
            <a:off x="1964725" y="4898224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1AD2625-4C93-0DD0-3B52-1FBF9DD9E850}"/>
              </a:ext>
            </a:extLst>
          </p:cNvPr>
          <p:cNvSpPr/>
          <p:nvPr/>
        </p:nvSpPr>
        <p:spPr>
          <a:xfrm>
            <a:off x="10590508" y="5116937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224E2A7-3169-D42D-8327-4C199D9F2FD9}"/>
              </a:ext>
            </a:extLst>
          </p:cNvPr>
          <p:cNvSpPr/>
          <p:nvPr/>
        </p:nvSpPr>
        <p:spPr>
          <a:xfrm>
            <a:off x="10935438" y="2579599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124FC81-C850-4C75-5A4E-383815A93211}"/>
              </a:ext>
            </a:extLst>
          </p:cNvPr>
          <p:cNvSpPr/>
          <p:nvPr/>
        </p:nvSpPr>
        <p:spPr>
          <a:xfrm>
            <a:off x="6914972" y="930259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T1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878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8AA9B8-592A-6A1C-EC37-2CF439704AF0}"/>
              </a:ext>
            </a:extLst>
          </p:cNvPr>
          <p:cNvSpPr/>
          <p:nvPr/>
        </p:nvSpPr>
        <p:spPr>
          <a:xfrm>
            <a:off x="4763855" y="88786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B260650-B910-333D-5B8B-BE0FC25766EE}"/>
              </a:ext>
            </a:extLst>
          </p:cNvPr>
          <p:cNvSpPr/>
          <p:nvPr/>
        </p:nvSpPr>
        <p:spPr>
          <a:xfrm>
            <a:off x="4763855" y="3733237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T2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35D306F-ADE8-BB6B-B2CE-CC3C271EE5FD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FE38F4A-E33F-8AE8-8671-75C1426DB520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185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A8AA9B8-592A-6A1C-EC37-2CF439704AF0}"/>
              </a:ext>
            </a:extLst>
          </p:cNvPr>
          <p:cNvSpPr/>
          <p:nvPr/>
        </p:nvSpPr>
        <p:spPr>
          <a:xfrm>
            <a:off x="6019214" y="2042285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D2AFAA3-2516-605D-6BBF-9480E3A61260}"/>
              </a:ext>
            </a:extLst>
          </p:cNvPr>
          <p:cNvSpPr/>
          <p:nvPr/>
        </p:nvSpPr>
        <p:spPr>
          <a:xfrm>
            <a:off x="4082523" y="523746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1585428-A91E-760D-A4FB-85C8FFFB66D1}"/>
              </a:ext>
            </a:extLst>
          </p:cNvPr>
          <p:cNvSpPr/>
          <p:nvPr/>
        </p:nvSpPr>
        <p:spPr>
          <a:xfrm>
            <a:off x="3233800" y="5191211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T3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5256485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3621C1-1F25-700C-8CCA-E424EB8EC621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95E913-54EA-1C9D-4FBB-7A8407E22AFA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3C5F3-8D66-797A-F33B-F51A6B0D141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B0D5CD28-6662-46AE-4F4E-26B3FD4DA34C}"/>
              </a:ext>
            </a:extLst>
          </p:cNvPr>
          <p:cNvSpPr/>
          <p:nvPr/>
        </p:nvSpPr>
        <p:spPr>
          <a:xfrm>
            <a:off x="2685897" y="1992801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E2F1B8E1-BE39-EEFC-EC50-68447F1D0B00}"/>
              </a:ext>
            </a:extLst>
          </p:cNvPr>
          <p:cNvSpPr/>
          <p:nvPr/>
        </p:nvSpPr>
        <p:spPr>
          <a:xfrm>
            <a:off x="870194" y="1996237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T4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7232134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3621C1-1F25-700C-8CCA-E424EB8EC621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95E913-54EA-1C9D-4FBB-7A8407E22AFA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3C5F3-8D66-797A-F33B-F51A6B0D141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682F22-AA9E-F5C8-6D7E-75EC11ED3060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362CE-87BC-3B1F-F5C0-61747080E30C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B23771-7FBA-4A82-2C2D-63A2D647E7A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AB5DA6-1006-9538-E096-5EC16BDDBEF6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9F54B2-5FF3-C312-CA38-A45E5937B065}"/>
              </a:ext>
            </a:extLst>
          </p:cNvPr>
          <p:cNvCxnSpPr>
            <a:cxnSpLocks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0367E-892C-547A-9A40-7F898458487A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924B-337E-5C70-AEDE-D4B0C5AD1B97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274CD093-8C01-2ED9-F421-68AE01D2A235}"/>
              </a:ext>
            </a:extLst>
          </p:cNvPr>
          <p:cNvSpPr/>
          <p:nvPr/>
        </p:nvSpPr>
        <p:spPr>
          <a:xfrm>
            <a:off x="6941760" y="369562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C23B4D6E-A9C7-7CAF-FA7F-29B5346E946A}"/>
              </a:ext>
            </a:extLst>
          </p:cNvPr>
          <p:cNvSpPr/>
          <p:nvPr/>
        </p:nvSpPr>
        <p:spPr>
          <a:xfrm>
            <a:off x="8374839" y="2618168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T5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994369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974C69C7-8D17-1F19-88AD-7E0A723197E2}"/>
              </a:ext>
            </a:extLst>
          </p:cNvPr>
          <p:cNvSpPr/>
          <p:nvPr/>
        </p:nvSpPr>
        <p:spPr>
          <a:xfrm>
            <a:off x="7569903" y="4978829"/>
            <a:ext cx="4556283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Temporizador 1s      .</a:t>
            </a:r>
            <a:endParaRPr lang="en-US" dirty="0"/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712C679D-B750-F9EE-5FE8-31F56F33AE7B}"/>
              </a:ext>
            </a:extLst>
          </p:cNvPr>
          <p:cNvSpPr/>
          <p:nvPr/>
        </p:nvSpPr>
        <p:spPr>
          <a:xfrm>
            <a:off x="2814555" y="4978830"/>
            <a:ext cx="4478337" cy="1462716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66F3C9B7-CA3C-46ED-99A8-98D2FA1A6D38}"/>
              </a:ext>
            </a:extLst>
          </p:cNvPr>
          <p:cNvSpPr/>
          <p:nvPr/>
        </p:nvSpPr>
        <p:spPr>
          <a:xfrm>
            <a:off x="0" y="3321540"/>
            <a:ext cx="2757079" cy="2721136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energía</a:t>
            </a:r>
            <a:endParaRPr lang="en-US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5A021A0-EF51-955B-06EB-7BEDCAB9E588}"/>
              </a:ext>
            </a:extLst>
          </p:cNvPr>
          <p:cNvSpPr/>
          <p:nvPr/>
        </p:nvSpPr>
        <p:spPr>
          <a:xfrm>
            <a:off x="4736998" y="2491642"/>
            <a:ext cx="7454999" cy="240797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s-CL" dirty="0"/>
              <a:t>Volumen Espiratorio </a:t>
            </a:r>
          </a:p>
          <a:p>
            <a:r>
              <a:rPr lang="es-CL" dirty="0"/>
              <a:t>forzado 1 (FEV1)</a:t>
            </a:r>
            <a:endParaRPr lang="en-US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354006E-3E78-014B-023B-FB022A865F12}"/>
              </a:ext>
            </a:extLst>
          </p:cNvPr>
          <p:cNvSpPr/>
          <p:nvPr/>
        </p:nvSpPr>
        <p:spPr>
          <a:xfrm>
            <a:off x="4736998" y="517682"/>
            <a:ext cx="3787708" cy="189474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Flujo Espiratorio Máximo (PEF)</a:t>
            </a:r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20B6635-DABD-331A-C088-97BF71294A0E}"/>
              </a:ext>
            </a:extLst>
          </p:cNvPr>
          <p:cNvSpPr/>
          <p:nvPr/>
        </p:nvSpPr>
        <p:spPr>
          <a:xfrm>
            <a:off x="65814" y="472702"/>
            <a:ext cx="4478337" cy="281262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s-CL" dirty="0"/>
              <a:t>medición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233393C-FB66-2CC5-4FEE-59D9078F9689}"/>
              </a:ext>
            </a:extLst>
          </p:cNvPr>
          <p:cNvSpPr/>
          <p:nvPr/>
        </p:nvSpPr>
        <p:spPr>
          <a:xfrm>
            <a:off x="7127889" y="996277"/>
            <a:ext cx="9777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BF53C7F0-7687-C33B-8DBB-8571127427A2}"/>
              </a:ext>
            </a:extLst>
          </p:cNvPr>
          <p:cNvSpPr/>
          <p:nvPr/>
        </p:nvSpPr>
        <p:spPr>
          <a:xfrm>
            <a:off x="11133042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display</a:t>
            </a:r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3DB9544-629F-EB3B-38C5-39838676CF74}"/>
              </a:ext>
            </a:extLst>
          </p:cNvPr>
          <p:cNvSpPr/>
          <p:nvPr/>
        </p:nvSpPr>
        <p:spPr>
          <a:xfrm>
            <a:off x="899491" y="4983898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encendido</a:t>
            </a:r>
            <a:endParaRPr lang="en-US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BBDACCE-60FF-774A-DCFE-BB219D4492A1}"/>
              </a:ext>
            </a:extLst>
          </p:cNvPr>
          <p:cNvSpPr/>
          <p:nvPr/>
        </p:nvSpPr>
        <p:spPr>
          <a:xfrm>
            <a:off x="10726304" y="5200853"/>
            <a:ext cx="132193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Luz de medición</a:t>
            </a:r>
            <a:endParaRPr lang="en-US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BBCE3C-6984-4982-826D-93D5D5B4FD19}"/>
              </a:ext>
            </a:extLst>
          </p:cNvPr>
          <p:cNvSpPr/>
          <p:nvPr/>
        </p:nvSpPr>
        <p:spPr>
          <a:xfrm>
            <a:off x="4890968" y="967083"/>
            <a:ext cx="1409093" cy="94359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Peak</a:t>
            </a:r>
            <a:r>
              <a:rPr lang="es-CL" dirty="0"/>
              <a:t> detector</a:t>
            </a:r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56B4F0-C334-5B19-7BEB-3F544213E332}"/>
              </a:ext>
            </a:extLst>
          </p:cNvPr>
          <p:cNvSpPr/>
          <p:nvPr/>
        </p:nvSpPr>
        <p:spPr>
          <a:xfrm>
            <a:off x="4890968" y="3859226"/>
            <a:ext cx="119924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promedio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4574446-AF79-4681-A4D5-8C43F99C7C52}"/>
              </a:ext>
            </a:extLst>
          </p:cNvPr>
          <p:cNvCxnSpPr/>
          <p:nvPr/>
        </p:nvCxnSpPr>
        <p:spPr>
          <a:xfrm>
            <a:off x="6300061" y="1438880"/>
            <a:ext cx="827828" cy="14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A93C6B5-7012-4F50-A9C3-1B4C68AEA6CB}"/>
              </a:ext>
            </a:extLst>
          </p:cNvPr>
          <p:cNvSpPr/>
          <p:nvPr/>
        </p:nvSpPr>
        <p:spPr>
          <a:xfrm>
            <a:off x="5284296" y="1910677"/>
            <a:ext cx="734918" cy="52255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reset</a:t>
            </a: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7AAA574-F261-B03F-5DC6-E8B187197286}"/>
              </a:ext>
            </a:extLst>
          </p:cNvPr>
          <p:cNvSpPr/>
          <p:nvPr/>
        </p:nvSpPr>
        <p:spPr>
          <a:xfrm>
            <a:off x="4040517" y="5388783"/>
            <a:ext cx="1243779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Pulse </a:t>
            </a:r>
            <a:r>
              <a:rPr lang="es-CL" dirty="0" err="1"/>
              <a:t>generator</a:t>
            </a:r>
            <a:endParaRPr lang="en-US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84D70642-9F87-B41A-C836-E78B09165916}"/>
              </a:ext>
            </a:extLst>
          </p:cNvPr>
          <p:cNvCxnSpPr/>
          <p:nvPr/>
        </p:nvCxnSpPr>
        <p:spPr>
          <a:xfrm flipV="1">
            <a:off x="4393729" y="1438880"/>
            <a:ext cx="497239" cy="112272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5AE2D1DA-302B-373B-C90A-D04EA50104B5}"/>
              </a:ext>
            </a:extLst>
          </p:cNvPr>
          <p:cNvCxnSpPr/>
          <p:nvPr/>
        </p:nvCxnSpPr>
        <p:spPr>
          <a:xfrm>
            <a:off x="4393729" y="2561606"/>
            <a:ext cx="497239" cy="175482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B2D7E21-07F1-2C6F-FCC7-CC7D446FB827}"/>
              </a:ext>
            </a:extLst>
          </p:cNvPr>
          <p:cNvCxnSpPr>
            <a:endCxn id="9" idx="1"/>
          </p:cNvCxnSpPr>
          <p:nvPr/>
        </p:nvCxnSpPr>
        <p:spPr>
          <a:xfrm>
            <a:off x="3851588" y="5831430"/>
            <a:ext cx="188929" cy="145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40B27E9-438E-FBD2-4418-8A434AE950C8}"/>
              </a:ext>
            </a:extLst>
          </p:cNvPr>
          <p:cNvSpPr/>
          <p:nvPr/>
        </p:nvSpPr>
        <p:spPr>
          <a:xfrm>
            <a:off x="2937188" y="5374230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botón</a:t>
            </a:r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33621C1-1F25-700C-8CCA-E424EB8EC621}"/>
              </a:ext>
            </a:extLst>
          </p:cNvPr>
          <p:cNvSpPr/>
          <p:nvPr/>
        </p:nvSpPr>
        <p:spPr>
          <a:xfrm>
            <a:off x="302790" y="2104406"/>
            <a:ext cx="914400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sensor</a:t>
            </a:r>
            <a:endParaRPr lang="en-US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F795E913-54EA-1C9D-4FBB-7A8407E22AFA}"/>
              </a:ext>
            </a:extLst>
          </p:cNvPr>
          <p:cNvSpPr/>
          <p:nvPr/>
        </p:nvSpPr>
        <p:spPr>
          <a:xfrm>
            <a:off x="1464514" y="2104406"/>
            <a:ext cx="152016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amplificador</a:t>
            </a:r>
            <a:endParaRPr lang="en-US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6E3C5F3-8D66-797A-F33B-F51A6B0D141B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1217190" y="2561606"/>
            <a:ext cx="247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1682F22-AA9E-F5C8-6D7E-75EC11ED3060}"/>
              </a:ext>
            </a:extLst>
          </p:cNvPr>
          <p:cNvSpPr/>
          <p:nvPr/>
        </p:nvSpPr>
        <p:spPr>
          <a:xfrm>
            <a:off x="6457673" y="3865415"/>
            <a:ext cx="84232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buffer</a:t>
            </a:r>
            <a:endParaRPr lang="en-US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15362CE-87BC-3B1F-F5C0-61747080E30C}"/>
              </a:ext>
            </a:extLst>
          </p:cNvPr>
          <p:cNvSpPr/>
          <p:nvPr/>
        </p:nvSpPr>
        <p:spPr>
          <a:xfrm>
            <a:off x="7693185" y="2675556"/>
            <a:ext cx="1107605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restador</a:t>
            </a:r>
            <a:endParaRPr lang="en-US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9B23771-7FBA-4A82-2C2D-63A2D647E7A0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6090213" y="4316426"/>
            <a:ext cx="367460" cy="61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2CAB5DA6-1006-9538-E096-5EC16BDDBEF6}"/>
              </a:ext>
            </a:extLst>
          </p:cNvPr>
          <p:cNvCxnSpPr>
            <a:cxnSpLocks/>
            <a:stCxn id="12" idx="3"/>
            <a:endCxn id="17" idx="1"/>
          </p:cNvCxnSpPr>
          <p:nvPr/>
        </p:nvCxnSpPr>
        <p:spPr>
          <a:xfrm flipV="1">
            <a:off x="7299997" y="3132756"/>
            <a:ext cx="393188" cy="118985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E49F54B2-5FF3-C312-CA38-A45E5937B065}"/>
              </a:ext>
            </a:extLst>
          </p:cNvPr>
          <p:cNvCxnSpPr>
            <a:cxnSpLocks/>
          </p:cNvCxnSpPr>
          <p:nvPr/>
        </p:nvCxnSpPr>
        <p:spPr>
          <a:xfrm>
            <a:off x="4393729" y="2561606"/>
            <a:ext cx="3299456" cy="382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FA0367E-892C-547A-9A40-7F898458487A}"/>
              </a:ext>
            </a:extLst>
          </p:cNvPr>
          <p:cNvSpPr txBox="1"/>
          <p:nvPr/>
        </p:nvSpPr>
        <p:spPr>
          <a:xfrm>
            <a:off x="7424849" y="2614822"/>
            <a:ext cx="255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-</a:t>
            </a:r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7D924B-337E-5C70-AEDE-D4B0C5AD1B97}"/>
              </a:ext>
            </a:extLst>
          </p:cNvPr>
          <p:cNvSpPr txBox="1"/>
          <p:nvPr/>
        </p:nvSpPr>
        <p:spPr>
          <a:xfrm>
            <a:off x="7219855" y="295220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L" dirty="0"/>
              <a:t>+</a:t>
            </a:r>
            <a:endParaRPr lang="en-US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AE2A6E6-C62D-D64A-504A-0F7828616045}"/>
              </a:ext>
            </a:extLst>
          </p:cNvPr>
          <p:cNvSpPr/>
          <p:nvPr/>
        </p:nvSpPr>
        <p:spPr>
          <a:xfrm>
            <a:off x="8984554" y="2662741"/>
            <a:ext cx="852407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/>
              <a:t>integrador</a:t>
            </a:r>
            <a:endParaRPr lang="en-US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DDFA5DE-465E-9A58-40D6-B04428902216}"/>
              </a:ext>
            </a:extLst>
          </p:cNvPr>
          <p:cNvSpPr/>
          <p:nvPr/>
        </p:nvSpPr>
        <p:spPr>
          <a:xfrm>
            <a:off x="9977698" y="2655767"/>
            <a:ext cx="993144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 err="1"/>
              <a:t>Sample</a:t>
            </a:r>
            <a:r>
              <a:rPr lang="es-CL" dirty="0"/>
              <a:t> &amp; </a:t>
            </a:r>
            <a:r>
              <a:rPr lang="es-CL" dirty="0" err="1"/>
              <a:t>hold</a:t>
            </a:r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3C19A9C-3783-42DC-5975-65B04454DA8E}"/>
              </a:ext>
            </a:extLst>
          </p:cNvPr>
          <p:cNvCxnSpPr>
            <a:cxnSpLocks/>
            <a:endCxn id="20" idx="1"/>
          </p:cNvCxnSpPr>
          <p:nvPr/>
        </p:nvCxnSpPr>
        <p:spPr>
          <a:xfrm flipV="1">
            <a:off x="8800790" y="3119941"/>
            <a:ext cx="183764" cy="128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8B7F243-F81E-F31E-3BE7-69D035A0BC1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9836961" y="3112967"/>
            <a:ext cx="140737" cy="6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244149A-A8FD-0734-F4EA-3F66A2850C2E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10970842" y="3112967"/>
            <a:ext cx="162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03690A9A-DFF7-914F-BCC9-E10FE6C1DAA7}"/>
              </a:ext>
            </a:extLst>
          </p:cNvPr>
          <p:cNvSpPr/>
          <p:nvPr/>
        </p:nvSpPr>
        <p:spPr>
          <a:xfrm>
            <a:off x="9410757" y="2504452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8CA83E58-12B2-91F1-9314-34F76831AA23}"/>
              </a:ext>
            </a:extLst>
          </p:cNvPr>
          <p:cNvSpPr/>
          <p:nvPr/>
        </p:nvSpPr>
        <p:spPr>
          <a:xfrm>
            <a:off x="10566200" y="2524241"/>
            <a:ext cx="395207" cy="302629"/>
          </a:xfrm>
          <a:prstGeom prst="round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CL" sz="1400" dirty="0"/>
              <a:t>T6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52790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6f75f480-7803-4ee9-bb54-84d0635fdbe7}" enabled="1" method="Privileged" siteId="{38ae3bcd-9579-4fd4-adda-b42e1495d55a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3344</TotalTime>
  <Words>503</Words>
  <Application>Microsoft Office PowerPoint</Application>
  <PresentationFormat>Widescreen</PresentationFormat>
  <Paragraphs>283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Barboza, Juliano Dawid (DI SW EBS CSA PQS)</dc:creator>
  <cp:lastModifiedBy>Barboza, Juliano Dawid (DI SW EBS CSA PQS)</cp:lastModifiedBy>
  <cp:revision>12</cp:revision>
  <dcterms:created xsi:type="dcterms:W3CDTF">2024-03-09T23:56:17Z</dcterms:created>
  <dcterms:modified xsi:type="dcterms:W3CDTF">2024-06-10T16:09:12Z</dcterms:modified>
</cp:coreProperties>
</file>