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C2A"/>
    <a:srgbClr val="FF7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CEE5-4A0F-C950-DD13-2719D4DD5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DAAB8-65E8-8549-D8E6-3D4E1432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C8DD-1CC1-47A4-58B7-D1C8E6D5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38FE-DFC1-BB9B-6260-A2E58F81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AFD8-6D78-3515-4DDD-89740E46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736F-5A9B-6F2D-45D7-A1811E8D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F0A0D-30AC-2DED-97FA-43849EA8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4518-0F90-5F87-1F64-2E8C41C8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72765-A498-7BE1-8D73-40C1E581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AA61-2638-C849-0837-27C6B979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542CF-D2E1-6C74-D228-FF4E84A70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83B6-672E-A19E-5973-E63340D1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3988-E2CC-D560-A80E-1BC81443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6ABC-3738-AE22-B9B6-974073B8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9590-416E-CC50-BF41-DBB387A1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062D-76D0-DBC1-4759-51A0A6E5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56A1-2BBD-A5B9-D03C-9B920CB7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331A-5C63-F6C3-EF51-D4D85FFC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195A-4F93-BC6D-ADBD-111A86FE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71EC-BD75-DB7C-059F-EBA7D6CA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58FE-7E84-53F5-777E-1F105153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83AA3-2F18-C0A0-6FC2-CA559835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5AEE-8594-B288-C254-CA979975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89FB4-EFF1-D7A5-1677-10450DB3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8D14-2789-C627-4151-DFB924DA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80E9-3C65-BC58-CF93-94B30FF9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F263-3ACC-A68C-302F-FDCDABB26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E21B2-7A8B-4A8D-5497-A51D7955E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3FD26-AE35-7135-65B3-F0498FC8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8BB6B-ABCF-BE92-C915-57745F33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CF76B-D8CC-2010-FD6D-E8B4554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5C94-3357-9384-074B-C0745F4E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69F6F-27AF-4206-A873-274418BDE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52C7-9AEB-D3B8-7667-3E54DF7DC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49D88-8AED-2300-8F11-4C43E3D12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DFDF8-BF89-2E68-8654-6A0DE746D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4755B-A6B3-1EF4-C4B4-6626D3B4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73622-C718-326A-9BF2-58C6C987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1CA1A-CB00-D1C8-A277-CDFB3255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AF0F-A650-3030-3555-2338B0D7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35312-6A9A-B97B-9190-B5075C19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66B55-9FEC-431E-079B-8C22C1EA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3D251-DCE2-F05D-4D8D-4FE5E36B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5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3F45A-FD5B-C969-6B0F-6A8AEA8D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86354-0D64-C12C-373E-591F3A83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8B7F7-CD65-357E-FF61-A19AE76C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9F6-C607-68BD-B49C-B5CB6BC1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1E03-D5BC-F8CF-8949-C4F17C74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439D9-5B6D-77C5-1D87-916316677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4CA80-52E8-3586-C469-F41E0471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0A2CB-3290-89DA-2713-397D2CC9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98EA-9F11-11EF-00DC-864DD321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2060-A1BC-6267-6C56-7C9BE6F5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3A418-7E39-144E-DA65-62051122F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B4CC0-65FB-5918-6348-E553854FA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AB4CC-FA7E-D355-A849-D4A4112B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C4788-D8CF-9AEE-06B8-FF1CC93E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4C4A6-A601-E26C-3DF5-827533C5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9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7537B-ADDD-D50B-5E75-10464207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E21E4-C62C-777D-99D5-A1575C13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DD58-4714-75B5-4C8F-D95C30C6F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4EFA-B01F-4EEC-BDEE-1E8697900FD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42F1-5F92-ABB6-9E55-ADFB5E113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4418-F068-AE1C-D96C-A315F9A3A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DE9501-F3D2-FE64-B1E0-40A8D75CB62F}"/>
              </a:ext>
            </a:extLst>
          </p:cNvPr>
          <p:cNvSpPr/>
          <p:nvPr/>
        </p:nvSpPr>
        <p:spPr>
          <a:xfrm>
            <a:off x="368416" y="427141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Sensor de temperatura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53DE8C-731B-DD0F-2E63-17F184334A77}"/>
              </a:ext>
            </a:extLst>
          </p:cNvPr>
          <p:cNvSpPr/>
          <p:nvPr/>
        </p:nvSpPr>
        <p:spPr>
          <a:xfrm>
            <a:off x="2350315" y="427839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Amplificador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098BCE-908D-A60A-24AE-3B8E480E681D}"/>
              </a:ext>
            </a:extLst>
          </p:cNvPr>
          <p:cNvSpPr/>
          <p:nvPr/>
        </p:nvSpPr>
        <p:spPr>
          <a:xfrm>
            <a:off x="4323126" y="42783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Filtro pasa-baja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2A4A76-680A-8834-12D4-4675B4D148E9}"/>
              </a:ext>
            </a:extLst>
          </p:cNvPr>
          <p:cNvSpPr/>
          <p:nvPr/>
        </p:nvSpPr>
        <p:spPr>
          <a:xfrm>
            <a:off x="10078671" y="427141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60541C-D051-9D2E-96C9-F067330E8238}"/>
              </a:ext>
            </a:extLst>
          </p:cNvPr>
          <p:cNvSpPr/>
          <p:nvPr/>
        </p:nvSpPr>
        <p:spPr>
          <a:xfrm>
            <a:off x="10303072" y="1476463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OK/NOK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FC3271-CB9A-E11F-3EC7-9574E2026839}"/>
              </a:ext>
            </a:extLst>
          </p:cNvPr>
          <p:cNvSpPr/>
          <p:nvPr/>
        </p:nvSpPr>
        <p:spPr>
          <a:xfrm>
            <a:off x="546204" y="5563976"/>
            <a:ext cx="907408" cy="5802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Buzzer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55B94F-0BAB-A0DA-A33F-D304F00B722B}"/>
              </a:ext>
            </a:extLst>
          </p:cNvPr>
          <p:cNvSpPr/>
          <p:nvPr/>
        </p:nvSpPr>
        <p:spPr>
          <a:xfrm>
            <a:off x="207149" y="4476565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Driver </a:t>
            </a:r>
            <a:r>
              <a:rPr lang="es-CL" dirty="0" err="1"/>
              <a:t>buzzer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7BDF89-E4E5-8BB5-71B7-C49D94ADDE86}"/>
              </a:ext>
            </a:extLst>
          </p:cNvPr>
          <p:cNvSpPr/>
          <p:nvPr/>
        </p:nvSpPr>
        <p:spPr>
          <a:xfrm>
            <a:off x="8096773" y="261457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Comparador frio/caliente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F1F435-1FFD-7DEB-C62C-2DE911DF500E}"/>
              </a:ext>
            </a:extLst>
          </p:cNvPr>
          <p:cNvSpPr/>
          <p:nvPr/>
        </p:nvSpPr>
        <p:spPr>
          <a:xfrm>
            <a:off x="8096774" y="157852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Ajuste frio/caliente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125085-C63D-8279-CD87-248EEAD1DC94}"/>
              </a:ext>
            </a:extLst>
          </p:cNvPr>
          <p:cNvSpPr/>
          <p:nvPr/>
        </p:nvSpPr>
        <p:spPr>
          <a:xfrm>
            <a:off x="237358" y="174366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Pasa-alta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932E6F-1905-6223-A69F-A088E091DCE7}"/>
              </a:ext>
            </a:extLst>
          </p:cNvPr>
          <p:cNvSpPr/>
          <p:nvPr/>
        </p:nvSpPr>
        <p:spPr>
          <a:xfrm>
            <a:off x="8096772" y="427837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Selector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951ED8-0D8D-6209-C1E6-63C31A948B07}"/>
              </a:ext>
            </a:extLst>
          </p:cNvPr>
          <p:cNvSpPr/>
          <p:nvPr/>
        </p:nvSpPr>
        <p:spPr>
          <a:xfrm>
            <a:off x="2234277" y="174097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Rectificador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BCC164-3E50-994A-E534-3911B953B852}"/>
              </a:ext>
            </a:extLst>
          </p:cNvPr>
          <p:cNvSpPr/>
          <p:nvPr/>
        </p:nvSpPr>
        <p:spPr>
          <a:xfrm>
            <a:off x="4547534" y="314639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Comparador equilibrio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CB7D1C7-0CED-BCFE-3D8D-8F9502CF6953}"/>
              </a:ext>
            </a:extLst>
          </p:cNvPr>
          <p:cNvSpPr/>
          <p:nvPr/>
        </p:nvSpPr>
        <p:spPr>
          <a:xfrm>
            <a:off x="303409" y="3185785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Monoestable</a:t>
            </a:r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BB45DA9-84BC-80FF-0D62-86D0E384910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53935" y="813035"/>
            <a:ext cx="396380" cy="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E2232F-AC54-AA05-1C07-A94D8EAAF5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935834" y="813732"/>
            <a:ext cx="3872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77055B5-3E15-6636-8190-479ECAA4B35A}"/>
              </a:ext>
            </a:extLst>
          </p:cNvPr>
          <p:cNvCxnSpPr>
            <a:cxnSpLocks/>
          </p:cNvCxnSpPr>
          <p:nvPr/>
        </p:nvCxnSpPr>
        <p:spPr>
          <a:xfrm flipV="1">
            <a:off x="5908645" y="711106"/>
            <a:ext cx="2188127" cy="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FEE8F0-5C90-6252-0C3D-1FA8E4548D7D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908645" y="813732"/>
            <a:ext cx="2188128" cy="2186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D48660-CA01-B4A7-92B4-7E720EE53D2A}"/>
              </a:ext>
            </a:extLst>
          </p:cNvPr>
          <p:cNvCxnSpPr>
            <a:stCxn id="6" idx="3"/>
            <a:endCxn id="13" idx="0"/>
          </p:cNvCxnSpPr>
          <p:nvPr/>
        </p:nvCxnSpPr>
        <p:spPr>
          <a:xfrm flipH="1">
            <a:off x="1030118" y="813732"/>
            <a:ext cx="4878527" cy="929936"/>
          </a:xfrm>
          <a:prstGeom prst="bentConnector4">
            <a:avLst>
              <a:gd name="adj1" fmla="val -4686"/>
              <a:gd name="adj2" fmla="val 70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66CD2BF-5134-3690-7062-C26159501D23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1822877" y="2126868"/>
            <a:ext cx="411400" cy="2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0D9D99D-8F16-8E0F-AEDC-C4DAA865221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3819796" y="2126868"/>
            <a:ext cx="727738" cy="1405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A067B52-804C-D25E-6F92-CEC7B7B710CC}"/>
              </a:ext>
            </a:extLst>
          </p:cNvPr>
          <p:cNvCxnSpPr>
            <a:cxnSpLocks/>
            <a:stCxn id="17" idx="2"/>
            <a:endCxn id="205" idx="3"/>
          </p:cNvCxnSpPr>
          <p:nvPr/>
        </p:nvCxnSpPr>
        <p:spPr>
          <a:xfrm rot="5400000" flipH="1">
            <a:off x="4423529" y="3001421"/>
            <a:ext cx="248009" cy="1585520"/>
          </a:xfrm>
          <a:prstGeom prst="bentConnector4">
            <a:avLst>
              <a:gd name="adj1" fmla="val -92174"/>
              <a:gd name="adj2" fmla="val 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92E1C9B-8132-5469-E913-EC009B709505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 rot="5400000">
            <a:off x="788543" y="4168938"/>
            <a:ext cx="518993" cy="962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4E5926D-7DDC-2D90-91EE-8DBF638B511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842097" y="5406164"/>
            <a:ext cx="31562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E27653E-BDBF-ED67-2B99-89C15299FB13}"/>
              </a:ext>
            </a:extLst>
          </p:cNvPr>
          <p:cNvSpPr/>
          <p:nvPr/>
        </p:nvSpPr>
        <p:spPr>
          <a:xfrm>
            <a:off x="2160361" y="452288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Botón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25DB39D-E202-AE12-A906-9B11973FCDDD}"/>
              </a:ext>
            </a:extLst>
          </p:cNvPr>
          <p:cNvSpPr/>
          <p:nvPr/>
        </p:nvSpPr>
        <p:spPr>
          <a:xfrm>
            <a:off x="4522365" y="5126862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Fuente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D9DE141-4697-EAC4-796D-6CABC1412051}"/>
              </a:ext>
            </a:extLst>
          </p:cNvPr>
          <p:cNvSpPr/>
          <p:nvPr/>
        </p:nvSpPr>
        <p:spPr>
          <a:xfrm>
            <a:off x="4522365" y="590284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Bateria</a:t>
            </a:r>
            <a:endParaRPr lang="en-US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0651F11-224A-F86F-7ABF-3F4627D21898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9682291" y="813035"/>
            <a:ext cx="396380" cy="6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D08CB6-2E4B-9482-4D9A-8CD2C3C9502E}"/>
              </a:ext>
            </a:extLst>
          </p:cNvPr>
          <p:cNvCxnSpPr>
            <a:cxnSpLocks/>
          </p:cNvCxnSpPr>
          <p:nvPr/>
        </p:nvCxnSpPr>
        <p:spPr>
          <a:xfrm flipV="1">
            <a:off x="3829575" y="1073791"/>
            <a:ext cx="4267196" cy="7885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7AB9C58-6EA2-6750-6DE6-638C8550767E}"/>
              </a:ext>
            </a:extLst>
          </p:cNvPr>
          <p:cNvCxnSpPr>
            <a:cxnSpLocks/>
          </p:cNvCxnSpPr>
          <p:nvPr/>
        </p:nvCxnSpPr>
        <p:spPr>
          <a:xfrm flipV="1">
            <a:off x="1777817" y="943761"/>
            <a:ext cx="6329441" cy="7972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D744F2A-D6F9-9AD3-E082-B75989722BD7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 flipV="1">
            <a:off x="9682292" y="2955013"/>
            <a:ext cx="620780" cy="45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5563D15-F5E0-D979-DFE4-791047E8806F}"/>
              </a:ext>
            </a:extLst>
          </p:cNvPr>
          <p:cNvSpPr/>
          <p:nvPr/>
        </p:nvSpPr>
        <p:spPr>
          <a:xfrm>
            <a:off x="7474589" y="4584567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Comparador </a:t>
            </a:r>
            <a:r>
              <a:rPr lang="es-CL" dirty="0" err="1"/>
              <a:t>auto-off</a:t>
            </a:r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86A22ED-AAAB-B66D-ACD5-7DDA0575C07E}"/>
              </a:ext>
            </a:extLst>
          </p:cNvPr>
          <p:cNvSpPr/>
          <p:nvPr/>
        </p:nvSpPr>
        <p:spPr>
          <a:xfrm>
            <a:off x="9682291" y="458456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integrador</a:t>
            </a:r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CF11F2-C911-4416-1DF7-563E8FAE1C8B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7161922" y="1199542"/>
            <a:ext cx="1170960" cy="21207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4E48F38B-C42E-266C-0921-F39623519643}"/>
              </a:ext>
            </a:extLst>
          </p:cNvPr>
          <p:cNvCxnSpPr>
            <a:stCxn id="75" idx="1"/>
            <a:endCxn id="74" idx="3"/>
          </p:cNvCxnSpPr>
          <p:nvPr/>
        </p:nvCxnSpPr>
        <p:spPr>
          <a:xfrm rot="10800000">
            <a:off x="9060109" y="4970462"/>
            <a:ext cx="62218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A3C4107-691D-29DD-F2D9-59C04BB7BFC8}"/>
              </a:ext>
            </a:extLst>
          </p:cNvPr>
          <p:cNvCxnSpPr>
            <a:stCxn id="74" idx="1"/>
            <a:endCxn id="51" idx="3"/>
          </p:cNvCxnSpPr>
          <p:nvPr/>
        </p:nvCxnSpPr>
        <p:spPr>
          <a:xfrm rot="10800000" flipV="1">
            <a:off x="6107885" y="4970460"/>
            <a:ext cx="1366705" cy="542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C91AC8B-1E1A-8FBD-3D77-7D4B96B6431D}"/>
              </a:ext>
            </a:extLst>
          </p:cNvPr>
          <p:cNvSpPr/>
          <p:nvPr/>
        </p:nvSpPr>
        <p:spPr>
          <a:xfrm>
            <a:off x="6369162" y="3320253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Ajuste </a:t>
            </a:r>
            <a:r>
              <a:rPr lang="es-CL" dirty="0" err="1"/>
              <a:t>auto-off</a:t>
            </a:r>
            <a:endParaRPr lang="en-US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4A2DFB6-0F5E-62F1-DC59-EFE4A5FE3359}"/>
              </a:ext>
            </a:extLst>
          </p:cNvPr>
          <p:cNvCxnSpPr>
            <a:cxnSpLocks/>
            <a:stCxn id="84" idx="3"/>
            <a:endCxn id="75" idx="3"/>
          </p:cNvCxnSpPr>
          <p:nvPr/>
        </p:nvCxnSpPr>
        <p:spPr>
          <a:xfrm>
            <a:off x="7954681" y="3706147"/>
            <a:ext cx="3313129" cy="1264315"/>
          </a:xfrm>
          <a:prstGeom prst="bentConnector3">
            <a:avLst>
              <a:gd name="adj1" fmla="val 106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2F165B9-6589-F5D1-1130-A76D00BBC9B0}"/>
              </a:ext>
            </a:extLst>
          </p:cNvPr>
          <p:cNvSpPr/>
          <p:nvPr/>
        </p:nvSpPr>
        <p:spPr>
          <a:xfrm>
            <a:off x="4547534" y="4337247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Tierra virtual</a:t>
            </a:r>
            <a:endParaRPr lang="en-US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A71F859-CC3A-5607-1ED0-D043FB56AEC7}"/>
              </a:ext>
            </a:extLst>
          </p:cNvPr>
          <p:cNvSpPr/>
          <p:nvPr/>
        </p:nvSpPr>
        <p:spPr>
          <a:xfrm>
            <a:off x="185961" y="265099"/>
            <a:ext cx="401275" cy="2838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T3</a:t>
            </a:r>
            <a:endParaRPr lang="en-US" sz="1400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0282A1F-AEFD-1CD1-894E-19E85A33B13B}"/>
              </a:ext>
            </a:extLst>
          </p:cNvPr>
          <p:cNvSpPr/>
          <p:nvPr/>
        </p:nvSpPr>
        <p:spPr>
          <a:xfrm>
            <a:off x="11597770" y="1352715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2B4AAD9-CD6A-8B81-6A3E-020E53FD4666}"/>
              </a:ext>
            </a:extLst>
          </p:cNvPr>
          <p:cNvSpPr/>
          <p:nvPr/>
        </p:nvSpPr>
        <p:spPr>
          <a:xfrm>
            <a:off x="10303072" y="2569119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Driver luz</a:t>
            </a:r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4286DF-489A-23D2-32C4-2D677D969871}"/>
              </a:ext>
            </a:extLst>
          </p:cNvPr>
          <p:cNvCxnSpPr>
            <a:stCxn id="91" idx="0"/>
            <a:endCxn id="8" idx="2"/>
          </p:cNvCxnSpPr>
          <p:nvPr/>
        </p:nvCxnSpPr>
        <p:spPr>
          <a:xfrm flipV="1">
            <a:off x="11095832" y="2248250"/>
            <a:ext cx="0" cy="32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43360A1-674F-E008-D54A-223F72461D9A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flipH="1">
            <a:off x="8889533" y="2350311"/>
            <a:ext cx="1" cy="26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BEF9424-B47E-A83C-1390-1DD8C78E33DE}"/>
              </a:ext>
            </a:extLst>
          </p:cNvPr>
          <p:cNvSpPr/>
          <p:nvPr/>
        </p:nvSpPr>
        <p:spPr>
          <a:xfrm>
            <a:off x="9398108" y="3208079"/>
            <a:ext cx="401275" cy="2838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T4</a:t>
            </a:r>
            <a:endParaRPr lang="en-US" sz="1400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E765827-B0D7-87E6-F1A4-DB11DEC2E3C6}"/>
              </a:ext>
            </a:extLst>
          </p:cNvPr>
          <p:cNvSpPr/>
          <p:nvPr/>
        </p:nvSpPr>
        <p:spPr>
          <a:xfrm>
            <a:off x="4547535" y="1991841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Ajuste equilibrio</a:t>
            </a:r>
            <a:endParaRPr lang="en-US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C0C58F7-9A18-08DE-E9A8-2B592160E5BB}"/>
              </a:ext>
            </a:extLst>
          </p:cNvPr>
          <p:cNvCxnSpPr>
            <a:cxnSpLocks/>
            <a:stCxn id="115" idx="2"/>
            <a:endCxn id="17" idx="0"/>
          </p:cNvCxnSpPr>
          <p:nvPr/>
        </p:nvCxnSpPr>
        <p:spPr>
          <a:xfrm rot="5400000">
            <a:off x="5148910" y="2955013"/>
            <a:ext cx="38277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8E3338D-C931-93AA-B9A1-46E98BCCDBEB}"/>
              </a:ext>
            </a:extLst>
          </p:cNvPr>
          <p:cNvSpPr/>
          <p:nvPr/>
        </p:nvSpPr>
        <p:spPr>
          <a:xfrm>
            <a:off x="11422309" y="290098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43D5332-3D84-C5A3-5DBB-99CD8B8CDA55}"/>
              </a:ext>
            </a:extLst>
          </p:cNvPr>
          <p:cNvCxnSpPr>
            <a:cxnSpLocks/>
            <a:stCxn id="115" idx="3"/>
          </p:cNvCxnSpPr>
          <p:nvPr/>
        </p:nvCxnSpPr>
        <p:spPr>
          <a:xfrm flipV="1">
            <a:off x="6133054" y="1199624"/>
            <a:ext cx="1983983" cy="11781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E3CB7FE-B425-793C-FC19-C709F805F1AC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H="1" flipV="1">
            <a:off x="8889532" y="1199624"/>
            <a:ext cx="2" cy="378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CFC2BC4-918D-EE1F-5C73-6C5F54306D8B}"/>
              </a:ext>
            </a:extLst>
          </p:cNvPr>
          <p:cNvCxnSpPr>
            <a:cxnSpLocks/>
          </p:cNvCxnSpPr>
          <p:nvPr/>
        </p:nvCxnSpPr>
        <p:spPr>
          <a:xfrm flipH="1" flipV="1">
            <a:off x="9060108" y="1207317"/>
            <a:ext cx="2" cy="378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784F5A63-773F-CBA9-D3D4-8BF101A5028A}"/>
              </a:ext>
            </a:extLst>
          </p:cNvPr>
          <p:cNvCxnSpPr>
            <a:stCxn id="87" idx="3"/>
            <a:endCxn id="74" idx="0"/>
          </p:cNvCxnSpPr>
          <p:nvPr/>
        </p:nvCxnSpPr>
        <p:spPr>
          <a:xfrm flipV="1">
            <a:off x="6133053" y="4584567"/>
            <a:ext cx="2134296" cy="138574"/>
          </a:xfrm>
          <a:prstGeom prst="bentConnector4">
            <a:avLst>
              <a:gd name="adj1" fmla="val 31428"/>
              <a:gd name="adj2" fmla="val 292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270FFD2-55EA-0D09-9DDC-3647A39ECCF0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9674418" y="1178972"/>
            <a:ext cx="800633" cy="34055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8379AA1F-DFFB-2A2C-B208-881341517E3E}"/>
              </a:ext>
            </a:extLst>
          </p:cNvPr>
          <p:cNvSpPr/>
          <p:nvPr/>
        </p:nvSpPr>
        <p:spPr>
          <a:xfrm>
            <a:off x="8747440" y="4380972"/>
            <a:ext cx="401275" cy="2838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T4</a:t>
            </a:r>
            <a:endParaRPr lang="en-US" sz="1400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C39A064B-206D-5652-FEEB-108C955060AD}"/>
              </a:ext>
            </a:extLst>
          </p:cNvPr>
          <p:cNvSpPr/>
          <p:nvPr/>
        </p:nvSpPr>
        <p:spPr>
          <a:xfrm>
            <a:off x="5820386" y="3000286"/>
            <a:ext cx="401275" cy="2838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T4</a:t>
            </a:r>
            <a:endParaRPr lang="en-US" sz="1400" dirty="0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7700C27B-65F7-9C8A-01C2-2886E159C1D1}"/>
              </a:ext>
            </a:extLst>
          </p:cNvPr>
          <p:cNvSpPr/>
          <p:nvPr/>
        </p:nvSpPr>
        <p:spPr>
          <a:xfrm>
            <a:off x="11597769" y="2482442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F583DFC7-0FFB-252F-78C9-AB150DB37D52}"/>
              </a:ext>
            </a:extLst>
          </p:cNvPr>
          <p:cNvSpPr/>
          <p:nvPr/>
        </p:nvSpPr>
        <p:spPr>
          <a:xfrm>
            <a:off x="1404664" y="4346162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49BF766B-E53A-9961-725E-229A4D74619F}"/>
              </a:ext>
            </a:extLst>
          </p:cNvPr>
          <p:cNvSpPr/>
          <p:nvPr/>
        </p:nvSpPr>
        <p:spPr>
          <a:xfrm>
            <a:off x="1252974" y="5478854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2AC5B6A2-560D-BAD9-DE6F-FCC41172A341}"/>
              </a:ext>
            </a:extLst>
          </p:cNvPr>
          <p:cNvSpPr/>
          <p:nvPr/>
        </p:nvSpPr>
        <p:spPr>
          <a:xfrm>
            <a:off x="2169255" y="3284282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gatillo</a:t>
            </a:r>
            <a:endParaRPr lang="en-US" dirty="0"/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FC7DAD4A-1B20-0FC8-9B77-E5ACF5E2CD88}"/>
              </a:ext>
            </a:extLst>
          </p:cNvPr>
          <p:cNvCxnSpPr>
            <a:stCxn id="205" idx="1"/>
            <a:endCxn id="19" idx="3"/>
          </p:cNvCxnSpPr>
          <p:nvPr/>
        </p:nvCxnSpPr>
        <p:spPr>
          <a:xfrm rot="10800000">
            <a:off x="1888929" y="3571680"/>
            <a:ext cx="280327" cy="98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9520CD26-29A2-70B9-B7C4-58F5532C3FAF}"/>
              </a:ext>
            </a:extLst>
          </p:cNvPr>
          <p:cNvSpPr/>
          <p:nvPr/>
        </p:nvSpPr>
        <p:spPr>
          <a:xfrm>
            <a:off x="3424815" y="3129952"/>
            <a:ext cx="401275" cy="2838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T3</a:t>
            </a:r>
            <a:endParaRPr lang="en-US" sz="1400" dirty="0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9A8616B4-2CAC-2D02-3029-44D13A97037B}"/>
              </a:ext>
            </a:extLst>
          </p:cNvPr>
          <p:cNvSpPr/>
          <p:nvPr/>
        </p:nvSpPr>
        <p:spPr>
          <a:xfrm>
            <a:off x="2277960" y="271240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0893780D-4C79-133F-77B4-E52BAD728AB9}"/>
              </a:ext>
            </a:extLst>
          </p:cNvPr>
          <p:cNvSpPr/>
          <p:nvPr/>
        </p:nvSpPr>
        <p:spPr>
          <a:xfrm>
            <a:off x="5895362" y="4239752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227FF4CC-BAE6-312F-BC9A-90E69AB93A15}"/>
              </a:ext>
            </a:extLst>
          </p:cNvPr>
          <p:cNvSpPr/>
          <p:nvPr/>
        </p:nvSpPr>
        <p:spPr>
          <a:xfrm>
            <a:off x="9673459" y="5225766"/>
            <a:ext cx="401275" cy="2838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T6</a:t>
            </a:r>
            <a:endParaRPr lang="en-US" sz="1400" dirty="0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4BFDC1DA-9920-567A-4E46-8A3D87F2564E}"/>
              </a:ext>
            </a:extLst>
          </p:cNvPr>
          <p:cNvSpPr/>
          <p:nvPr/>
        </p:nvSpPr>
        <p:spPr>
          <a:xfrm>
            <a:off x="3403313" y="2350044"/>
            <a:ext cx="401275" cy="2838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T6</a:t>
            </a:r>
            <a:endParaRPr lang="en-US" sz="1400" dirty="0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11C8FE12-DD9C-DBCD-2EBB-F810701B518E}"/>
              </a:ext>
            </a:extLst>
          </p:cNvPr>
          <p:cNvSpPr/>
          <p:nvPr/>
        </p:nvSpPr>
        <p:spPr>
          <a:xfrm>
            <a:off x="5561898" y="287238"/>
            <a:ext cx="401275" cy="2838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T7</a:t>
            </a:r>
            <a:endParaRPr lang="en-US" sz="1400" dirty="0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87A1F009-248B-F657-D9C3-1CFC078AAC99}"/>
              </a:ext>
            </a:extLst>
          </p:cNvPr>
          <p:cNvSpPr/>
          <p:nvPr/>
        </p:nvSpPr>
        <p:spPr>
          <a:xfrm>
            <a:off x="1278332" y="2454461"/>
            <a:ext cx="401275" cy="2838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T7</a:t>
            </a:r>
            <a:endParaRPr lang="en-US" sz="1400" dirty="0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AB787229-37BC-C93F-7ECE-87767ABB395F}"/>
              </a:ext>
            </a:extLst>
          </p:cNvPr>
          <p:cNvSpPr/>
          <p:nvPr/>
        </p:nvSpPr>
        <p:spPr>
          <a:xfrm>
            <a:off x="1530814" y="3034448"/>
            <a:ext cx="401275" cy="283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T8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5CC1EC7E-6ACC-CFCC-689A-D5F5CD14D7E8}"/>
              </a:ext>
            </a:extLst>
          </p:cNvPr>
          <p:cNvSpPr/>
          <p:nvPr/>
        </p:nvSpPr>
        <p:spPr>
          <a:xfrm>
            <a:off x="5962992" y="5756149"/>
            <a:ext cx="401275" cy="2838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T9</a:t>
            </a:r>
            <a:endParaRPr lang="en-US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200E9A-A697-0146-0CFC-852E6F2C2EC8}"/>
              </a:ext>
            </a:extLst>
          </p:cNvPr>
          <p:cNvSpPr/>
          <p:nvPr/>
        </p:nvSpPr>
        <p:spPr>
          <a:xfrm>
            <a:off x="2152125" y="5620770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T-</a:t>
            </a:r>
            <a:r>
              <a:rPr lang="es-CL" dirty="0" err="1"/>
              <a:t>flip</a:t>
            </a:r>
            <a:r>
              <a:rPr lang="es-CL" dirty="0"/>
              <a:t> </a:t>
            </a:r>
            <a:r>
              <a:rPr lang="es-CL" dirty="0" err="1"/>
              <a:t>flop</a:t>
            </a:r>
            <a:r>
              <a:rPr lang="es-CL" dirty="0"/>
              <a:t> (ON/OFF)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673C1B0-4055-E2A6-4995-14A6F2B3EBAE}"/>
              </a:ext>
            </a:extLst>
          </p:cNvPr>
          <p:cNvCxnSpPr>
            <a:stCxn id="50" idx="2"/>
            <a:endCxn id="16" idx="0"/>
          </p:cNvCxnSpPr>
          <p:nvPr/>
        </p:nvCxnSpPr>
        <p:spPr>
          <a:xfrm rot="5400000">
            <a:off x="2785956" y="5453604"/>
            <a:ext cx="326095" cy="8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8B3475D-7A47-E31F-8F31-0FF371C0DD83}"/>
              </a:ext>
            </a:extLst>
          </p:cNvPr>
          <p:cNvCxnSpPr>
            <a:stCxn id="16" idx="3"/>
            <a:endCxn id="51" idx="1"/>
          </p:cNvCxnSpPr>
          <p:nvPr/>
        </p:nvCxnSpPr>
        <p:spPr>
          <a:xfrm flipV="1">
            <a:off x="3737644" y="5512756"/>
            <a:ext cx="784721" cy="493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7CE915-C42B-08A0-EF21-B816E1CBE8C3}"/>
              </a:ext>
            </a:extLst>
          </p:cNvPr>
          <p:cNvSpPr/>
          <p:nvPr/>
        </p:nvSpPr>
        <p:spPr>
          <a:xfrm>
            <a:off x="3451843" y="5514483"/>
            <a:ext cx="401275" cy="2838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T3</a:t>
            </a:r>
            <a:endParaRPr lang="en-US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A50E5D-4B56-99BC-D0DE-9870A8082CE5}"/>
              </a:ext>
            </a:extLst>
          </p:cNvPr>
          <p:cNvSpPr/>
          <p:nvPr/>
        </p:nvSpPr>
        <p:spPr>
          <a:xfrm>
            <a:off x="3487028" y="4433024"/>
            <a:ext cx="401275" cy="2838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T3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8F19AC-844B-B4F0-1758-26DD266BF8C2}"/>
              </a:ext>
            </a:extLst>
          </p:cNvPr>
          <p:cNvSpPr/>
          <p:nvPr/>
        </p:nvSpPr>
        <p:spPr>
          <a:xfrm>
            <a:off x="7690434" y="3899314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E057C7-71AB-8F64-9B9E-FF9DF33C189C}"/>
              </a:ext>
            </a:extLst>
          </p:cNvPr>
          <p:cNvSpPr/>
          <p:nvPr/>
        </p:nvSpPr>
        <p:spPr>
          <a:xfrm>
            <a:off x="5879455" y="1866551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63847D-69EE-E898-8AEC-D8B597D19A2E}"/>
              </a:ext>
            </a:extLst>
          </p:cNvPr>
          <p:cNvSpPr/>
          <p:nvPr/>
        </p:nvSpPr>
        <p:spPr>
          <a:xfrm>
            <a:off x="3554135" y="6155542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1771466-7312-367A-6FEA-237A39BB11CF}"/>
              </a:ext>
            </a:extLst>
          </p:cNvPr>
          <p:cNvSpPr/>
          <p:nvPr/>
        </p:nvSpPr>
        <p:spPr>
          <a:xfrm>
            <a:off x="3560089" y="6439375"/>
            <a:ext cx="519414" cy="2990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(RS)</a:t>
            </a:r>
            <a:endParaRPr lang="en-US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2B590C-55FF-1150-436D-D21C1703E0FC}"/>
              </a:ext>
            </a:extLst>
          </p:cNvPr>
          <p:cNvSpPr/>
          <p:nvPr/>
        </p:nvSpPr>
        <p:spPr>
          <a:xfrm>
            <a:off x="3537718" y="4714085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8150D4-D677-A28B-1260-9BD8890CEC3E}"/>
              </a:ext>
            </a:extLst>
          </p:cNvPr>
          <p:cNvSpPr/>
          <p:nvPr/>
        </p:nvSpPr>
        <p:spPr>
          <a:xfrm>
            <a:off x="9386833" y="2194129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999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2A4A76-680A-8834-12D4-4675B4D148E9}"/>
              </a:ext>
            </a:extLst>
          </p:cNvPr>
          <p:cNvSpPr/>
          <p:nvPr/>
        </p:nvSpPr>
        <p:spPr>
          <a:xfrm>
            <a:off x="10078671" y="427141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60541C-D051-9D2E-96C9-F067330E8238}"/>
              </a:ext>
            </a:extLst>
          </p:cNvPr>
          <p:cNvSpPr/>
          <p:nvPr/>
        </p:nvSpPr>
        <p:spPr>
          <a:xfrm>
            <a:off x="10303072" y="1476463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OK/NOK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F1F435-1FFD-7DEB-C62C-2DE911DF500E}"/>
              </a:ext>
            </a:extLst>
          </p:cNvPr>
          <p:cNvSpPr/>
          <p:nvPr/>
        </p:nvSpPr>
        <p:spPr>
          <a:xfrm>
            <a:off x="8096774" y="157852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Ajuste frio/caliente</a:t>
            </a:r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C91AC8B-1E1A-8FBD-3D77-7D4B96B6431D}"/>
              </a:ext>
            </a:extLst>
          </p:cNvPr>
          <p:cNvSpPr/>
          <p:nvPr/>
        </p:nvSpPr>
        <p:spPr>
          <a:xfrm>
            <a:off x="6369162" y="3320253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Ajuste </a:t>
            </a:r>
            <a:r>
              <a:rPr lang="es-CL" dirty="0" err="1"/>
              <a:t>auto-off</a:t>
            </a:r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0282A1F-AEFD-1CD1-894E-19E85A33B13B}"/>
              </a:ext>
            </a:extLst>
          </p:cNvPr>
          <p:cNvSpPr/>
          <p:nvPr/>
        </p:nvSpPr>
        <p:spPr>
          <a:xfrm>
            <a:off x="11597770" y="1352715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E765827-B0D7-87E6-F1A4-DB11DEC2E3C6}"/>
              </a:ext>
            </a:extLst>
          </p:cNvPr>
          <p:cNvSpPr/>
          <p:nvPr/>
        </p:nvSpPr>
        <p:spPr>
          <a:xfrm>
            <a:off x="4547535" y="1991841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Ajuste equilibrio</a:t>
            </a:r>
            <a:endParaRPr lang="en-US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8E3338D-C931-93AA-B9A1-46E98BCCDBEB}"/>
              </a:ext>
            </a:extLst>
          </p:cNvPr>
          <p:cNvSpPr/>
          <p:nvPr/>
        </p:nvSpPr>
        <p:spPr>
          <a:xfrm>
            <a:off x="11422309" y="290098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8F19AC-844B-B4F0-1758-26DD266BF8C2}"/>
              </a:ext>
            </a:extLst>
          </p:cNvPr>
          <p:cNvSpPr/>
          <p:nvPr/>
        </p:nvSpPr>
        <p:spPr>
          <a:xfrm>
            <a:off x="7690434" y="3899314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E057C7-71AB-8F64-9B9E-FF9DF33C189C}"/>
              </a:ext>
            </a:extLst>
          </p:cNvPr>
          <p:cNvSpPr/>
          <p:nvPr/>
        </p:nvSpPr>
        <p:spPr>
          <a:xfrm>
            <a:off x="5879455" y="1866551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8150D4-D677-A28B-1260-9BD8890CEC3E}"/>
              </a:ext>
            </a:extLst>
          </p:cNvPr>
          <p:cNvSpPr/>
          <p:nvPr/>
        </p:nvSpPr>
        <p:spPr>
          <a:xfrm>
            <a:off x="9386833" y="2194129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33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8612</TotalTime>
  <Words>96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Barboza, Juliano Dawid (DI SW EBS CSA PQS)</dc:creator>
  <cp:lastModifiedBy>Barboza, Juliano Dawid (DI SW EBS CSA PQS)</cp:lastModifiedBy>
  <cp:revision>18</cp:revision>
  <dcterms:created xsi:type="dcterms:W3CDTF">2024-03-09T23:56:17Z</dcterms:created>
  <dcterms:modified xsi:type="dcterms:W3CDTF">2024-09-23T01:40:00Z</dcterms:modified>
</cp:coreProperties>
</file>