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C2A"/>
    <a:srgbClr val="FF7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CEE5-4A0F-C950-DD13-2719D4DD5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DAAB8-65E8-8549-D8E6-3D4E14324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7C8DD-1CC1-47A4-58B7-D1C8E6D5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638FE-DFC1-BB9B-6260-A2E58F81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CAFD8-6D78-3515-4DDD-89740E46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0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736F-5A9B-6F2D-45D7-A1811E8D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F0A0D-30AC-2DED-97FA-43849EA8A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94518-0F90-5F87-1F64-2E8C41C8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72765-A498-7BE1-8D73-40C1E581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DAA61-2638-C849-0837-27C6B979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9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542CF-D2E1-6C74-D228-FF4E84A70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A83B6-672E-A19E-5973-E63340D1D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F3988-E2CC-D560-A80E-1BC81443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6ABC-3738-AE22-B9B6-974073B8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69590-416E-CC50-BF41-DBB387A1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062D-76D0-DBC1-4759-51A0A6E5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656A1-2BBD-A5B9-D03C-9B920CB7E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331A-5C63-F6C3-EF51-D4D85FFC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195A-4F93-BC6D-ADBD-111A86FE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B71EC-BD75-DB7C-059F-EBA7D6CA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7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58FE-7E84-53F5-777E-1F105153B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83AA3-2F18-C0A0-6FC2-CA5598359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35AEE-8594-B288-C254-CA979975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89FB4-EFF1-D7A5-1677-10450DB3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8D14-2789-C627-4151-DFB924DA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4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80E9-3C65-BC58-CF93-94B30FF9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F263-3ACC-A68C-302F-FDCDABB26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E21B2-7A8B-4A8D-5497-A51D7955E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3FD26-AE35-7135-65B3-F0498FC8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8BB6B-ABCF-BE92-C915-57745F33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CF76B-D8CC-2010-FD6D-E8B45547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1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5C94-3357-9384-074B-C0745F4E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69F6F-27AF-4206-A873-274418BDE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852C7-9AEB-D3B8-7667-3E54DF7DC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49D88-8AED-2300-8F11-4C43E3D12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DFDF8-BF89-2E68-8654-6A0DE746D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4755B-A6B3-1EF4-C4B4-6626D3B4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73622-C718-326A-9BF2-58C6C987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1CA1A-CB00-D1C8-A277-CDFB3255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0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AF0F-A650-3030-3555-2338B0D7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35312-6A9A-B97B-9190-B5075C19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66B55-9FEC-431E-079B-8C22C1EA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3D251-DCE2-F05D-4D8D-4FE5E36B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5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3F45A-FD5B-C969-6B0F-6A8AEA8D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86354-0D64-C12C-373E-591F3A83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8B7F7-CD65-357E-FF61-A19AE76C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7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F9F6-C607-68BD-B49C-B5CB6BC1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81E03-D5BC-F8CF-8949-C4F17C747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439D9-5B6D-77C5-1D87-916316677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4CA80-52E8-3586-C469-F41E0471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0A2CB-3290-89DA-2713-397D2CC9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398EA-9F11-11EF-00DC-864DD321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1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2060-A1BC-6267-6C56-7C9BE6F5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3A418-7E39-144E-DA65-62051122F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B4CC0-65FB-5918-6348-E553854FA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AB4CC-FA7E-D355-A849-D4A4112B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C4788-D8CF-9AEE-06B8-FF1CC93E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4C4A6-A601-E26C-3DF5-827533C5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9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7537B-ADDD-D50B-5E75-10464207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E21E4-C62C-777D-99D5-A1575C134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4DD58-4714-75B5-4C8F-D95C30C6F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4EFA-B01F-4EEC-BDEE-1E8697900FDD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F42F1-5F92-ABB6-9E55-ADFB5E113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74418-F068-AE1C-D96C-A315F9A3A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8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A129C-9BC8-7446-6D30-CCAC5FAB4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F660BC8-10D3-E3B6-0851-7308AA3EE028}"/>
              </a:ext>
            </a:extLst>
          </p:cNvPr>
          <p:cNvSpPr/>
          <p:nvPr/>
        </p:nvSpPr>
        <p:spPr>
          <a:xfrm>
            <a:off x="296244" y="460803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Fuente de luz verde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8D98E5-C63D-8BF0-36DD-5E350B71AC94}"/>
              </a:ext>
            </a:extLst>
          </p:cNvPr>
          <p:cNvSpPr/>
          <p:nvPr/>
        </p:nvSpPr>
        <p:spPr>
          <a:xfrm>
            <a:off x="2662926" y="483158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Detector óptico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6B7E7F0-8BC7-FEF5-8E8F-7C0F71D6C064}"/>
              </a:ext>
            </a:extLst>
          </p:cNvPr>
          <p:cNvSpPr/>
          <p:nvPr/>
        </p:nvSpPr>
        <p:spPr>
          <a:xfrm>
            <a:off x="4510481" y="483158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Amplificador y filtro 1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82AFB2C-B078-0CE8-8E19-19B3D076B5CE}"/>
              </a:ext>
            </a:extLst>
          </p:cNvPr>
          <p:cNvSpPr/>
          <p:nvPr/>
        </p:nvSpPr>
        <p:spPr>
          <a:xfrm>
            <a:off x="6267563" y="483158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Amplificador y filtro 2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B2D7C04-7189-F48F-659F-1077A6B0E817}"/>
              </a:ext>
            </a:extLst>
          </p:cNvPr>
          <p:cNvSpPr/>
          <p:nvPr/>
        </p:nvSpPr>
        <p:spPr>
          <a:xfrm>
            <a:off x="8024645" y="483158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Comparador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3692AC2-ACCD-4F39-2032-61A5CA477E41}"/>
              </a:ext>
            </a:extLst>
          </p:cNvPr>
          <p:cNvSpPr/>
          <p:nvPr/>
        </p:nvSpPr>
        <p:spPr>
          <a:xfrm>
            <a:off x="660314" y="2519905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Generador de pulso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AA697BD-FD88-8E03-8B06-09BAB5D098D9}"/>
              </a:ext>
            </a:extLst>
          </p:cNvPr>
          <p:cNvSpPr/>
          <p:nvPr/>
        </p:nvSpPr>
        <p:spPr>
          <a:xfrm>
            <a:off x="2507868" y="2519905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Multivibrador monoestable</a:t>
            </a:r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3813D1B-C625-8C8B-5689-8051080692EF}"/>
              </a:ext>
            </a:extLst>
          </p:cNvPr>
          <p:cNvSpPr/>
          <p:nvPr/>
        </p:nvSpPr>
        <p:spPr>
          <a:xfrm>
            <a:off x="5021849" y="1946164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Indicador de pulso</a:t>
            </a:r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526BDB3-6DEE-FF5F-E62E-BD047A3BAA91}"/>
              </a:ext>
            </a:extLst>
          </p:cNvPr>
          <p:cNvSpPr/>
          <p:nvPr/>
        </p:nvSpPr>
        <p:spPr>
          <a:xfrm>
            <a:off x="5021850" y="2905798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Filtro paso-baja</a:t>
            </a:r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46CE925-608B-48F6-446F-FB51B439B55E}"/>
              </a:ext>
            </a:extLst>
          </p:cNvPr>
          <p:cNvSpPr/>
          <p:nvPr/>
        </p:nvSpPr>
        <p:spPr>
          <a:xfrm>
            <a:off x="5057710" y="3963634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Emisor de señal IR</a:t>
            </a:r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AD6202-93D2-FF69-7C54-C075A1ECF649}"/>
              </a:ext>
            </a:extLst>
          </p:cNvPr>
          <p:cNvSpPr/>
          <p:nvPr/>
        </p:nvSpPr>
        <p:spPr>
          <a:xfrm>
            <a:off x="8168463" y="2919486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Selector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13181D-9862-0BB9-926C-9F435F547293}"/>
              </a:ext>
            </a:extLst>
          </p:cNvPr>
          <p:cNvCxnSpPr>
            <a:stCxn id="40" idx="3"/>
            <a:endCxn id="42" idx="1"/>
          </p:cNvCxnSpPr>
          <p:nvPr/>
        </p:nvCxnSpPr>
        <p:spPr>
          <a:xfrm>
            <a:off x="6607369" y="3291692"/>
            <a:ext cx="1561094" cy="13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A17C173-7ABB-CAB7-75C9-144B8EAA6C5F}"/>
              </a:ext>
            </a:extLst>
          </p:cNvPr>
          <p:cNvSpPr txBox="1"/>
          <p:nvPr/>
        </p:nvSpPr>
        <p:spPr>
          <a:xfrm>
            <a:off x="6775122" y="2681656"/>
            <a:ext cx="1201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Frecuencia</a:t>
            </a:r>
          </a:p>
          <a:p>
            <a:r>
              <a:rPr lang="es-CL" dirty="0"/>
              <a:t>cardiaca</a:t>
            </a:r>
            <a:endParaRPr 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19F0BC7-8A95-C4BE-8DB2-4F12480A87AA}"/>
              </a:ext>
            </a:extLst>
          </p:cNvPr>
          <p:cNvSpPr/>
          <p:nvPr/>
        </p:nvSpPr>
        <p:spPr>
          <a:xfrm>
            <a:off x="10240347" y="2919486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Display</a:t>
            </a:r>
            <a:endParaRPr lang="en-U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951092-0AA9-174D-9227-D762C8CC3E1B}"/>
              </a:ext>
            </a:extLst>
          </p:cNvPr>
          <p:cNvSpPr/>
          <p:nvPr/>
        </p:nvSpPr>
        <p:spPr>
          <a:xfrm>
            <a:off x="2652849" y="3963634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Latch</a:t>
            </a:r>
            <a:r>
              <a:rPr lang="es-CL" dirty="0"/>
              <a:t> SR</a:t>
            </a:r>
            <a:endParaRPr lang="en-US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A654D09-FB14-BB84-9973-89F8F04585E7}"/>
              </a:ext>
            </a:extLst>
          </p:cNvPr>
          <p:cNvSpPr/>
          <p:nvPr/>
        </p:nvSpPr>
        <p:spPr>
          <a:xfrm>
            <a:off x="570096" y="3963634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Detector de señal IR</a:t>
            </a:r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8F06312-927F-66D8-796D-FF3C040588E8}"/>
              </a:ext>
            </a:extLst>
          </p:cNvPr>
          <p:cNvSpPr/>
          <p:nvPr/>
        </p:nvSpPr>
        <p:spPr>
          <a:xfrm>
            <a:off x="4541051" y="5403590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Integrador</a:t>
            </a:r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9E5D781-9662-1C0A-5E96-F672BD5B2250}"/>
              </a:ext>
            </a:extLst>
          </p:cNvPr>
          <p:cNvSpPr/>
          <p:nvPr/>
        </p:nvSpPr>
        <p:spPr>
          <a:xfrm>
            <a:off x="6396652" y="5407363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Detector de </a:t>
            </a:r>
            <a:r>
              <a:rPr lang="es-CL" dirty="0" err="1"/>
              <a:t>peak</a:t>
            </a: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7D80486-ABC7-0565-7D03-2819393F8CEB}"/>
              </a:ext>
            </a:extLst>
          </p:cNvPr>
          <p:cNvCxnSpPr>
            <a:stCxn id="63" idx="3"/>
            <a:endCxn id="42" idx="2"/>
          </p:cNvCxnSpPr>
          <p:nvPr/>
        </p:nvCxnSpPr>
        <p:spPr>
          <a:xfrm flipV="1">
            <a:off x="7982171" y="3691273"/>
            <a:ext cx="979052" cy="210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917D067-0D1D-AD74-D089-432D1B25D07A}"/>
              </a:ext>
            </a:extLst>
          </p:cNvPr>
          <p:cNvSpPr txBox="1"/>
          <p:nvPr/>
        </p:nvSpPr>
        <p:spPr>
          <a:xfrm>
            <a:off x="8006309" y="4557598"/>
            <a:ext cx="5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PTT</a:t>
            </a:r>
            <a:endParaRPr lang="en-US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F840C14-4E60-83A3-1483-33046F0CE759}"/>
              </a:ext>
            </a:extLst>
          </p:cNvPr>
          <p:cNvSpPr/>
          <p:nvPr/>
        </p:nvSpPr>
        <p:spPr>
          <a:xfrm>
            <a:off x="10107855" y="4282626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Bateria</a:t>
            </a:r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27D41F0-0D71-EB0A-32FE-C65F5265B87E}"/>
              </a:ext>
            </a:extLst>
          </p:cNvPr>
          <p:cNvSpPr/>
          <p:nvPr/>
        </p:nvSpPr>
        <p:spPr>
          <a:xfrm>
            <a:off x="10107854" y="5054413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Fuente CC</a:t>
            </a:r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D941DE3-62E1-7833-B77E-4407D97B1CF1}"/>
              </a:ext>
            </a:extLst>
          </p:cNvPr>
          <p:cNvSpPr/>
          <p:nvPr/>
        </p:nvSpPr>
        <p:spPr>
          <a:xfrm>
            <a:off x="10107854" y="5909617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Tierra virtual</a:t>
            </a: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E478FEB-A8B8-C09D-56CE-CE249FB8A98A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4248445" y="869052"/>
            <a:ext cx="262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2FE4187-3072-FBF1-EBBA-FD739C162CEF}"/>
              </a:ext>
            </a:extLst>
          </p:cNvPr>
          <p:cNvCxnSpPr>
            <a:stCxn id="3" idx="3"/>
            <a:endCxn id="18" idx="1"/>
          </p:cNvCxnSpPr>
          <p:nvPr/>
        </p:nvCxnSpPr>
        <p:spPr>
          <a:xfrm>
            <a:off x="6096000" y="869052"/>
            <a:ext cx="171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94D089F-2955-FF78-A06E-BDBA700F934C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7853082" y="869052"/>
            <a:ext cx="171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0FFD77E-FACF-A492-E6A8-6A775DE1681B}"/>
              </a:ext>
            </a:extLst>
          </p:cNvPr>
          <p:cNvCxnSpPr>
            <a:stCxn id="21" idx="2"/>
            <a:endCxn id="23" idx="1"/>
          </p:cNvCxnSpPr>
          <p:nvPr/>
        </p:nvCxnSpPr>
        <p:spPr>
          <a:xfrm rot="5400000">
            <a:off x="3913433" y="-1998173"/>
            <a:ext cx="1650854" cy="8157091"/>
          </a:xfrm>
          <a:prstGeom prst="bentConnector4">
            <a:avLst>
              <a:gd name="adj1" fmla="val 21832"/>
              <a:gd name="adj2" fmla="val 102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E2F1383-497F-72CC-5077-20EC27D085C7}"/>
              </a:ext>
            </a:extLst>
          </p:cNvPr>
          <p:cNvCxnSpPr>
            <a:stCxn id="23" idx="3"/>
            <a:endCxn id="34" idx="1"/>
          </p:cNvCxnSpPr>
          <p:nvPr/>
        </p:nvCxnSpPr>
        <p:spPr>
          <a:xfrm>
            <a:off x="2245833" y="2905799"/>
            <a:ext cx="262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90CCB7D-E18C-A9E4-920B-F3B78527E1C7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 flipV="1">
            <a:off x="4093387" y="2332058"/>
            <a:ext cx="928462" cy="573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881F56E-DC17-C7A0-2410-1AD76C1FA4D1}"/>
              </a:ext>
            </a:extLst>
          </p:cNvPr>
          <p:cNvCxnSpPr>
            <a:stCxn id="34" idx="3"/>
            <a:endCxn id="40" idx="1"/>
          </p:cNvCxnSpPr>
          <p:nvPr/>
        </p:nvCxnSpPr>
        <p:spPr>
          <a:xfrm>
            <a:off x="4093387" y="2905799"/>
            <a:ext cx="928463" cy="385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5DDB7EC-0794-C7F5-4EB4-55E83B2D4349}"/>
              </a:ext>
            </a:extLst>
          </p:cNvPr>
          <p:cNvCxnSpPr>
            <a:stCxn id="34" idx="3"/>
            <a:endCxn id="41" idx="1"/>
          </p:cNvCxnSpPr>
          <p:nvPr/>
        </p:nvCxnSpPr>
        <p:spPr>
          <a:xfrm>
            <a:off x="4093387" y="2905799"/>
            <a:ext cx="964323" cy="14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FCCF2F7-8530-5408-5726-9BB39B3B8F9B}"/>
              </a:ext>
            </a:extLst>
          </p:cNvPr>
          <p:cNvCxnSpPr>
            <a:stCxn id="34" idx="2"/>
            <a:endCxn id="60" idx="0"/>
          </p:cNvCxnSpPr>
          <p:nvPr/>
        </p:nvCxnSpPr>
        <p:spPr>
          <a:xfrm>
            <a:off x="3300628" y="3291692"/>
            <a:ext cx="144981" cy="67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496257C-8E62-E7B9-92D8-5F32101582AC}"/>
              </a:ext>
            </a:extLst>
          </p:cNvPr>
          <p:cNvCxnSpPr>
            <a:stCxn id="61" idx="3"/>
            <a:endCxn id="60" idx="1"/>
          </p:cNvCxnSpPr>
          <p:nvPr/>
        </p:nvCxnSpPr>
        <p:spPr>
          <a:xfrm>
            <a:off x="2155615" y="4349528"/>
            <a:ext cx="497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855CD87-156D-89E9-D55C-81AE26848F4B}"/>
              </a:ext>
            </a:extLst>
          </p:cNvPr>
          <p:cNvCxnSpPr>
            <a:cxnSpLocks/>
            <a:stCxn id="60" idx="2"/>
            <a:endCxn id="132" idx="0"/>
          </p:cNvCxnSpPr>
          <p:nvPr/>
        </p:nvCxnSpPr>
        <p:spPr>
          <a:xfrm flipH="1">
            <a:off x="3440596" y="4735421"/>
            <a:ext cx="5013" cy="66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3795DF3-0C21-1350-2AAD-CFA3B31BF3A7}"/>
              </a:ext>
            </a:extLst>
          </p:cNvPr>
          <p:cNvCxnSpPr>
            <a:stCxn id="62" idx="3"/>
            <a:endCxn id="63" idx="1"/>
          </p:cNvCxnSpPr>
          <p:nvPr/>
        </p:nvCxnSpPr>
        <p:spPr>
          <a:xfrm>
            <a:off x="6126570" y="5789484"/>
            <a:ext cx="270082" cy="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088007D-DAEC-D569-5FE2-40B72DBB5CDA}"/>
              </a:ext>
            </a:extLst>
          </p:cNvPr>
          <p:cNvCxnSpPr>
            <a:stCxn id="42" idx="3"/>
            <a:endCxn id="59" idx="1"/>
          </p:cNvCxnSpPr>
          <p:nvPr/>
        </p:nvCxnSpPr>
        <p:spPr>
          <a:xfrm>
            <a:off x="9753982" y="3305380"/>
            <a:ext cx="48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E2C7F0AE-7BFC-A10D-6246-69CB55FF8446}"/>
              </a:ext>
            </a:extLst>
          </p:cNvPr>
          <p:cNvSpPr/>
          <p:nvPr/>
        </p:nvSpPr>
        <p:spPr>
          <a:xfrm>
            <a:off x="1566269" y="296531"/>
            <a:ext cx="401275" cy="2838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926211FD-2BC4-763F-B6B2-198F0FA85AC9}"/>
              </a:ext>
            </a:extLst>
          </p:cNvPr>
          <p:cNvSpPr/>
          <p:nvPr/>
        </p:nvSpPr>
        <p:spPr>
          <a:xfrm>
            <a:off x="6434852" y="1796539"/>
            <a:ext cx="401275" cy="2838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5CE50B2-BB62-CC80-DD3C-18939F38527B}"/>
              </a:ext>
            </a:extLst>
          </p:cNvPr>
          <p:cNvSpPr/>
          <p:nvPr/>
        </p:nvSpPr>
        <p:spPr>
          <a:xfrm>
            <a:off x="6406729" y="3898954"/>
            <a:ext cx="401275" cy="2838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491C466E-8B86-86B6-D7D5-AC41EC8BCD3C}"/>
              </a:ext>
            </a:extLst>
          </p:cNvPr>
          <p:cNvSpPr/>
          <p:nvPr/>
        </p:nvSpPr>
        <p:spPr>
          <a:xfrm>
            <a:off x="10913801" y="2681656"/>
            <a:ext cx="401275" cy="2838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6EDFD18E-66BD-3BD9-4DB3-5101E8110049}"/>
              </a:ext>
            </a:extLst>
          </p:cNvPr>
          <p:cNvSpPr/>
          <p:nvPr/>
        </p:nvSpPr>
        <p:spPr>
          <a:xfrm>
            <a:off x="6442591" y="2120098"/>
            <a:ext cx="401275" cy="28383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T2</a:t>
            </a:r>
            <a:endParaRPr lang="en-US" sz="1400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3283D64-E185-CB86-A22B-59FCD6C8A38F}"/>
              </a:ext>
            </a:extLst>
          </p:cNvPr>
          <p:cNvSpPr/>
          <p:nvPr/>
        </p:nvSpPr>
        <p:spPr>
          <a:xfrm>
            <a:off x="6396652" y="4233817"/>
            <a:ext cx="401275" cy="28383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T2</a:t>
            </a:r>
            <a:endParaRPr lang="en-US" sz="1400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3182ABD7-6C85-56C3-2402-B9261CB095BD}"/>
              </a:ext>
            </a:extLst>
          </p:cNvPr>
          <p:cNvSpPr/>
          <p:nvPr/>
        </p:nvSpPr>
        <p:spPr>
          <a:xfrm>
            <a:off x="3960344" y="3821717"/>
            <a:ext cx="401275" cy="28383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T2</a:t>
            </a:r>
            <a:endParaRPr lang="en-US" sz="1400" dirty="0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84305F12-21B5-A7A1-E56D-316B64F8B0DC}"/>
              </a:ext>
            </a:extLst>
          </p:cNvPr>
          <p:cNvSpPr/>
          <p:nvPr/>
        </p:nvSpPr>
        <p:spPr>
          <a:xfrm>
            <a:off x="1967544" y="2377988"/>
            <a:ext cx="401275" cy="28383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T3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D2F222E5-4425-269E-39AE-C96EC5FD43C6}"/>
              </a:ext>
            </a:extLst>
          </p:cNvPr>
          <p:cNvSpPr/>
          <p:nvPr/>
        </p:nvSpPr>
        <p:spPr>
          <a:xfrm>
            <a:off x="4032718" y="4156579"/>
            <a:ext cx="401275" cy="28383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T3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32EC7503-F431-4F8C-412F-DD567DA730F5}"/>
              </a:ext>
            </a:extLst>
          </p:cNvPr>
          <p:cNvSpPr/>
          <p:nvPr/>
        </p:nvSpPr>
        <p:spPr>
          <a:xfrm>
            <a:off x="2647836" y="5403590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Buffer</a:t>
            </a:r>
            <a:endParaRPr lang="en-US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BA17900-F722-E2C0-9AEE-F28D3C3BECFC}"/>
              </a:ext>
            </a:extLst>
          </p:cNvPr>
          <p:cNvCxnSpPr>
            <a:stCxn id="132" idx="3"/>
            <a:endCxn id="62" idx="1"/>
          </p:cNvCxnSpPr>
          <p:nvPr/>
        </p:nvCxnSpPr>
        <p:spPr>
          <a:xfrm>
            <a:off x="4233355" y="5789484"/>
            <a:ext cx="307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E830D7A5-EA4D-75BC-F982-8F1B889FE2AC}"/>
              </a:ext>
            </a:extLst>
          </p:cNvPr>
          <p:cNvSpPr/>
          <p:nvPr/>
        </p:nvSpPr>
        <p:spPr>
          <a:xfrm>
            <a:off x="5814608" y="5261673"/>
            <a:ext cx="401275" cy="2838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T4</a:t>
            </a:r>
            <a:endParaRPr lang="en-US" sz="1400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FF9741C-00A7-8A0A-AC25-FFED2FD70C93}"/>
              </a:ext>
            </a:extLst>
          </p:cNvPr>
          <p:cNvSpPr/>
          <p:nvPr/>
        </p:nvSpPr>
        <p:spPr>
          <a:xfrm>
            <a:off x="9370228" y="381333"/>
            <a:ext cx="401275" cy="2838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T5</a:t>
            </a:r>
            <a:endParaRPr lang="en-US" sz="1400" dirty="0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2865BB1E-2391-6167-3883-8DAF844D3F30}"/>
              </a:ext>
            </a:extLst>
          </p:cNvPr>
          <p:cNvSpPr/>
          <p:nvPr/>
        </p:nvSpPr>
        <p:spPr>
          <a:xfrm>
            <a:off x="3945429" y="5280709"/>
            <a:ext cx="401275" cy="2838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T5</a:t>
            </a:r>
            <a:endParaRPr lang="en-US" sz="1400" dirty="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F7F7E31C-C6FB-1F22-066E-1A41AB178315}"/>
              </a:ext>
            </a:extLst>
          </p:cNvPr>
          <p:cNvSpPr/>
          <p:nvPr/>
        </p:nvSpPr>
        <p:spPr>
          <a:xfrm>
            <a:off x="11492735" y="5922286"/>
            <a:ext cx="401275" cy="2838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T5</a:t>
            </a:r>
            <a:endParaRPr lang="en-US" sz="1400" dirty="0"/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0B239166-06F3-649F-B951-F237827868C0}"/>
              </a:ext>
            </a:extLst>
          </p:cNvPr>
          <p:cNvSpPr/>
          <p:nvPr/>
        </p:nvSpPr>
        <p:spPr>
          <a:xfrm>
            <a:off x="3892749" y="339027"/>
            <a:ext cx="401275" cy="28383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T6</a:t>
            </a:r>
            <a:endParaRPr lang="en-US" sz="1400" dirty="0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9242F27C-48A6-D03C-8EC2-24C827216021}"/>
              </a:ext>
            </a:extLst>
          </p:cNvPr>
          <p:cNvSpPr/>
          <p:nvPr/>
        </p:nvSpPr>
        <p:spPr>
          <a:xfrm>
            <a:off x="1838112" y="3760055"/>
            <a:ext cx="401275" cy="2838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T5</a:t>
            </a:r>
            <a:endParaRPr lang="en-US" sz="14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956C9FA-C0BB-D3DA-708E-F5FE44AEE238}"/>
              </a:ext>
            </a:extLst>
          </p:cNvPr>
          <p:cNvSpPr/>
          <p:nvPr/>
        </p:nvSpPr>
        <p:spPr>
          <a:xfrm>
            <a:off x="7513091" y="282279"/>
            <a:ext cx="401275" cy="28383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T7</a:t>
            </a:r>
            <a:endParaRPr lang="en-US" sz="1400" dirty="0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9CEF86B8-3D50-75A9-F74C-CE262C6E9E41}"/>
              </a:ext>
            </a:extLst>
          </p:cNvPr>
          <p:cNvSpPr/>
          <p:nvPr/>
        </p:nvSpPr>
        <p:spPr>
          <a:xfrm>
            <a:off x="5766233" y="302943"/>
            <a:ext cx="401275" cy="28383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T6</a:t>
            </a:r>
            <a:endParaRPr lang="en-US" sz="1400" dirty="0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C023F817-0475-929A-C99F-CB60586765CC}"/>
              </a:ext>
            </a:extLst>
          </p:cNvPr>
          <p:cNvSpPr/>
          <p:nvPr/>
        </p:nvSpPr>
        <p:spPr>
          <a:xfrm>
            <a:off x="6283442" y="2789046"/>
            <a:ext cx="401275" cy="28383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T7</a:t>
            </a:r>
            <a:endParaRPr lang="en-US" sz="1400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C9582C88-83FA-83F3-1276-E85F1BD20BC6}"/>
              </a:ext>
            </a:extLst>
          </p:cNvPr>
          <p:cNvSpPr/>
          <p:nvPr/>
        </p:nvSpPr>
        <p:spPr>
          <a:xfrm>
            <a:off x="3753700" y="2377987"/>
            <a:ext cx="401275" cy="2838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tx1"/>
                </a:solidFill>
              </a:rPr>
              <a:t>T8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C650D6F6-0FD3-12CC-E649-57DEC7EFCA0E}"/>
              </a:ext>
            </a:extLst>
          </p:cNvPr>
          <p:cNvSpPr/>
          <p:nvPr/>
        </p:nvSpPr>
        <p:spPr>
          <a:xfrm>
            <a:off x="11492735" y="4906162"/>
            <a:ext cx="401275" cy="2838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T9</a:t>
            </a:r>
            <a:endParaRPr lang="en-US" sz="1400" dirty="0"/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56D97E4A-944A-85B6-2640-9E28AAB263D0}"/>
              </a:ext>
            </a:extLst>
          </p:cNvPr>
          <p:cNvSpPr/>
          <p:nvPr/>
        </p:nvSpPr>
        <p:spPr>
          <a:xfrm>
            <a:off x="7100099" y="5237651"/>
            <a:ext cx="401275" cy="28383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T3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F50A921E-7BC1-100C-76B3-C79FA6A8C9CA}"/>
              </a:ext>
            </a:extLst>
          </p:cNvPr>
          <p:cNvSpPr/>
          <p:nvPr/>
        </p:nvSpPr>
        <p:spPr>
          <a:xfrm>
            <a:off x="7617046" y="5237650"/>
            <a:ext cx="401275" cy="28383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428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f75f480-7803-4ee9-bb54-84d0635fdbe7}" enabled="1" method="Privilege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12010</TotalTime>
  <Words>72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Barboza, Juliano Dawid (DI SW EBS CSA PQS)</dc:creator>
  <cp:lastModifiedBy>Barboza, Juliano Dawid (DI SW EDA EBS CSA PQS)</cp:lastModifiedBy>
  <cp:revision>22</cp:revision>
  <dcterms:created xsi:type="dcterms:W3CDTF">2024-03-09T23:56:17Z</dcterms:created>
  <dcterms:modified xsi:type="dcterms:W3CDTF">2025-03-08T20:21:41Z</dcterms:modified>
</cp:coreProperties>
</file>