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C2A"/>
    <a:srgbClr val="FF7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CEE5-4A0F-C950-DD13-2719D4DD5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DAAB8-65E8-8549-D8E6-3D4E14324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C8DD-1CC1-47A4-58B7-D1C8E6D5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38FE-DFC1-BB9B-6260-A2E58F81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AFD8-6D78-3515-4DDD-89740E46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736F-5A9B-6F2D-45D7-A1811E8D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F0A0D-30AC-2DED-97FA-43849EA8A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4518-0F90-5F87-1F64-2E8C41C8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72765-A498-7BE1-8D73-40C1E581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AA61-2638-C849-0837-27C6B979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9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542CF-D2E1-6C74-D228-FF4E84A70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A83B6-672E-A19E-5973-E63340D1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3988-E2CC-D560-A80E-1BC81443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6ABC-3738-AE22-B9B6-974073B8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9590-416E-CC50-BF41-DBB387A1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062D-76D0-DBC1-4759-51A0A6E5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56A1-2BBD-A5B9-D03C-9B920CB7E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331A-5C63-F6C3-EF51-D4D85FFC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195A-4F93-BC6D-ADBD-111A86FE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71EC-BD75-DB7C-059F-EBA7D6CA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58FE-7E84-53F5-777E-1F105153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83AA3-2F18-C0A0-6FC2-CA5598359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5AEE-8594-B288-C254-CA979975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89FB4-EFF1-D7A5-1677-10450DB3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8D14-2789-C627-4151-DFB924DA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4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80E9-3C65-BC58-CF93-94B30FF9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F263-3ACC-A68C-302F-FDCDABB26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E21B2-7A8B-4A8D-5497-A51D7955E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3FD26-AE35-7135-65B3-F0498FC8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8BB6B-ABCF-BE92-C915-57745F33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CF76B-D8CC-2010-FD6D-E8B45547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5C94-3357-9384-074B-C0745F4E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69F6F-27AF-4206-A873-274418BDE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52C7-9AEB-D3B8-7667-3E54DF7DC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49D88-8AED-2300-8F11-4C43E3D12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DFDF8-BF89-2E68-8654-6A0DE746D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4755B-A6B3-1EF4-C4B4-6626D3B4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73622-C718-326A-9BF2-58C6C987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1CA1A-CB00-D1C8-A277-CDFB3255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0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AF0F-A650-3030-3555-2338B0D7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35312-6A9A-B97B-9190-B5075C19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66B55-9FEC-431E-079B-8C22C1EA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3D251-DCE2-F05D-4D8D-4FE5E36B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5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3F45A-FD5B-C969-6B0F-6A8AEA8D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86354-0D64-C12C-373E-591F3A83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8B7F7-CD65-357E-FF61-A19AE76C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9F6-C607-68BD-B49C-B5CB6BC1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1E03-D5BC-F8CF-8949-C4F17C747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439D9-5B6D-77C5-1D87-916316677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4CA80-52E8-3586-C469-F41E0471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0A2CB-3290-89DA-2713-397D2CC9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398EA-9F11-11EF-00DC-864DD321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2060-A1BC-6267-6C56-7C9BE6F5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3A418-7E39-144E-DA65-62051122F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B4CC0-65FB-5918-6348-E553854FA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AB4CC-FA7E-D355-A849-D4A4112B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C4788-D8CF-9AEE-06B8-FF1CC93E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4C4A6-A601-E26C-3DF5-827533C5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9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7537B-ADDD-D50B-5E75-10464207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E21E4-C62C-777D-99D5-A1575C134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DD58-4714-75B5-4C8F-D95C30C6F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4EFA-B01F-4EEC-BDEE-1E8697900FD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F42F1-5F92-ABB6-9E55-ADFB5E113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4418-F068-AE1C-D96C-A315F9A3A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8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EA4DB-19B0-3F2D-4600-665989964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7F7598-6833-EFA4-1680-EA357E7D416C}"/>
              </a:ext>
            </a:extLst>
          </p:cNvPr>
          <p:cNvSpPr/>
          <p:nvPr/>
        </p:nvSpPr>
        <p:spPr>
          <a:xfrm>
            <a:off x="334030" y="2281139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micrófono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2CD837-96F8-6E12-3DC4-2389E2172D4A}"/>
              </a:ext>
            </a:extLst>
          </p:cNvPr>
          <p:cNvSpPr/>
          <p:nvPr/>
        </p:nvSpPr>
        <p:spPr>
          <a:xfrm>
            <a:off x="1663009" y="2139222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DC8EFA-77E9-7B31-0AEF-51A0E8DFD9EE}"/>
              </a:ext>
            </a:extLst>
          </p:cNvPr>
          <p:cNvSpPr/>
          <p:nvPr/>
        </p:nvSpPr>
        <p:spPr>
          <a:xfrm>
            <a:off x="2501312" y="2287889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Amplificador 1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4373F1-D9C5-63A7-03CF-CE3F9390E64C}"/>
              </a:ext>
            </a:extLst>
          </p:cNvPr>
          <p:cNvSpPr/>
          <p:nvPr/>
        </p:nvSpPr>
        <p:spPr>
          <a:xfrm>
            <a:off x="3886193" y="2109678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3CF87C-1899-6BB2-C935-59BD4BE1086C}"/>
              </a:ext>
            </a:extLst>
          </p:cNvPr>
          <p:cNvSpPr/>
          <p:nvPr/>
        </p:nvSpPr>
        <p:spPr>
          <a:xfrm>
            <a:off x="4678952" y="2287889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Filtro 1*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F4228F-D38F-E594-64D3-020C856B38AD}"/>
              </a:ext>
            </a:extLst>
          </p:cNvPr>
          <p:cNvSpPr/>
          <p:nvPr/>
        </p:nvSpPr>
        <p:spPr>
          <a:xfrm>
            <a:off x="6022206" y="2145972"/>
            <a:ext cx="401275" cy="2838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T4</a:t>
            </a:r>
            <a:endParaRPr 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417C96-4FDD-A40F-DABE-6FDDD98877C8}"/>
              </a:ext>
            </a:extLst>
          </p:cNvPr>
          <p:cNvSpPr/>
          <p:nvPr/>
        </p:nvSpPr>
        <p:spPr>
          <a:xfrm>
            <a:off x="7054744" y="2287889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Control de volumen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4B18DE-22FC-C146-89A0-7AA029B2D8E5}"/>
              </a:ext>
            </a:extLst>
          </p:cNvPr>
          <p:cNvSpPr/>
          <p:nvPr/>
        </p:nvSpPr>
        <p:spPr>
          <a:xfrm>
            <a:off x="9271526" y="2287889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Amplificador de audio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95B256-5072-439C-43DA-CED3D7C81379}"/>
              </a:ext>
            </a:extLst>
          </p:cNvPr>
          <p:cNvSpPr/>
          <p:nvPr/>
        </p:nvSpPr>
        <p:spPr>
          <a:xfrm>
            <a:off x="10031244" y="2145972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8804AF-EDD4-92FA-885A-0A99579EBBB2}"/>
              </a:ext>
            </a:extLst>
          </p:cNvPr>
          <p:cNvSpPr/>
          <p:nvPr/>
        </p:nvSpPr>
        <p:spPr>
          <a:xfrm>
            <a:off x="319819" y="3805075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Detector de envolvente</a:t>
            </a:r>
            <a:endParaRPr lang="en-US" dirty="0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8CC4E393-7CE6-6CF2-942A-65714D79C903}"/>
              </a:ext>
            </a:extLst>
          </p:cNvPr>
          <p:cNvSpPr/>
          <p:nvPr/>
        </p:nvSpPr>
        <p:spPr>
          <a:xfrm rot="16200000">
            <a:off x="11344725" y="2604489"/>
            <a:ext cx="445865" cy="158698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E92-A1BD-786E-59CE-D0DFF1727AF5}"/>
              </a:ext>
            </a:extLst>
          </p:cNvPr>
          <p:cNvSpPr/>
          <p:nvPr/>
        </p:nvSpPr>
        <p:spPr>
          <a:xfrm rot="16200000">
            <a:off x="11318275" y="2630940"/>
            <a:ext cx="238045" cy="102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5B386B-9274-C7DE-2DED-F7ECDEAB5F22}"/>
              </a:ext>
            </a:extLst>
          </p:cNvPr>
          <p:cNvSpPr/>
          <p:nvPr/>
        </p:nvSpPr>
        <p:spPr>
          <a:xfrm>
            <a:off x="478765" y="631402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batería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3E9BB9-BB8C-5056-54EE-65EEC51CA02A}"/>
              </a:ext>
            </a:extLst>
          </p:cNvPr>
          <p:cNvSpPr/>
          <p:nvPr/>
        </p:nvSpPr>
        <p:spPr>
          <a:xfrm>
            <a:off x="2501311" y="631401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Regulador*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C3D264-BCE4-EB95-EBAA-DA3A2DB99025}"/>
              </a:ext>
            </a:extLst>
          </p:cNvPr>
          <p:cNvSpPr/>
          <p:nvPr/>
        </p:nvSpPr>
        <p:spPr>
          <a:xfrm>
            <a:off x="4613133" y="631401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Tierra virtual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16A8E46-F668-5276-68F4-447692D95ADE}"/>
              </a:ext>
            </a:extLst>
          </p:cNvPr>
          <p:cNvSpPr/>
          <p:nvPr/>
        </p:nvSpPr>
        <p:spPr>
          <a:xfrm>
            <a:off x="5998014" y="553506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86FDBB-7D99-A39C-1FD9-C28B71DF5499}"/>
              </a:ext>
            </a:extLst>
          </p:cNvPr>
          <p:cNvSpPr/>
          <p:nvPr/>
        </p:nvSpPr>
        <p:spPr>
          <a:xfrm>
            <a:off x="3785873" y="489484"/>
            <a:ext cx="401275" cy="28383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T7</a:t>
            </a:r>
            <a:endParaRPr lang="en-US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11F713-E141-E5E9-6B65-5D591DBE6516}"/>
              </a:ext>
            </a:extLst>
          </p:cNvPr>
          <p:cNvSpPr/>
          <p:nvPr/>
        </p:nvSpPr>
        <p:spPr>
          <a:xfrm>
            <a:off x="6991410" y="631400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encendido 1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A04D2F9-78CA-AA2F-76CF-386EB6FEFC96}"/>
              </a:ext>
            </a:extLst>
          </p:cNvPr>
          <p:cNvSpPr/>
          <p:nvPr/>
        </p:nvSpPr>
        <p:spPr>
          <a:xfrm>
            <a:off x="8376291" y="553506"/>
            <a:ext cx="401275" cy="2838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E7FAB57-3C93-EE7F-12CC-2CE2ACFE26A3}"/>
              </a:ext>
            </a:extLst>
          </p:cNvPr>
          <p:cNvSpPr/>
          <p:nvPr/>
        </p:nvSpPr>
        <p:spPr>
          <a:xfrm>
            <a:off x="386634" y="5384038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encendido 2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CE8E52-21D4-6855-433C-0D0B0E2EA050}"/>
              </a:ext>
            </a:extLst>
          </p:cNvPr>
          <p:cNvSpPr/>
          <p:nvPr/>
        </p:nvSpPr>
        <p:spPr>
          <a:xfrm>
            <a:off x="1771515" y="5306144"/>
            <a:ext cx="401275" cy="2838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B2E9C9A-F312-8791-62C1-247F4BC60435}"/>
              </a:ext>
            </a:extLst>
          </p:cNvPr>
          <p:cNvSpPr/>
          <p:nvPr/>
        </p:nvSpPr>
        <p:spPr>
          <a:xfrm>
            <a:off x="2397141" y="380858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Generador de pulso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D835A2-6D8F-742A-DCA0-12326A5D0F65}"/>
              </a:ext>
            </a:extLst>
          </p:cNvPr>
          <p:cNvSpPr/>
          <p:nvPr/>
        </p:nvSpPr>
        <p:spPr>
          <a:xfrm>
            <a:off x="3780807" y="3733688"/>
            <a:ext cx="401275" cy="2838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T3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CB77D9-D19A-C62C-C80D-99A57312F0B0}"/>
              </a:ext>
            </a:extLst>
          </p:cNvPr>
          <p:cNvSpPr/>
          <p:nvPr/>
        </p:nvSpPr>
        <p:spPr>
          <a:xfrm>
            <a:off x="6474527" y="3811683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Multivibrador monoestable</a:t>
            </a:r>
            <a:r>
              <a:rPr lang="es-CL" sz="1600" dirty="0"/>
              <a:t>*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A5E6DB4-FC1F-4875-19AA-8454C94557E3}"/>
              </a:ext>
            </a:extLst>
          </p:cNvPr>
          <p:cNvSpPr/>
          <p:nvPr/>
        </p:nvSpPr>
        <p:spPr>
          <a:xfrm>
            <a:off x="7720359" y="3669765"/>
            <a:ext cx="401275" cy="2838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T8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DB4407-5CB5-C41B-6CFD-63AFF4FE0B74}"/>
              </a:ext>
            </a:extLst>
          </p:cNvPr>
          <p:cNvSpPr/>
          <p:nvPr/>
        </p:nvSpPr>
        <p:spPr>
          <a:xfrm>
            <a:off x="4374145" y="3869257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Gatillo*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99AC407-ACDF-BD75-B2E4-BA7EFA0C2E7A}"/>
              </a:ext>
            </a:extLst>
          </p:cNvPr>
          <p:cNvSpPr/>
          <p:nvPr/>
        </p:nvSpPr>
        <p:spPr>
          <a:xfrm>
            <a:off x="5743356" y="3751797"/>
            <a:ext cx="401275" cy="2838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T6</a:t>
            </a:r>
            <a:endParaRPr lang="en-US" sz="1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13CB9BC-FCDC-4AD3-EDC1-53E2BA36F115}"/>
              </a:ext>
            </a:extLst>
          </p:cNvPr>
          <p:cNvSpPr/>
          <p:nvPr/>
        </p:nvSpPr>
        <p:spPr>
          <a:xfrm>
            <a:off x="8762606" y="389371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Filtro 2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3C7289F-DDEF-BCB0-8C49-68DE923E5EAD}"/>
              </a:ext>
            </a:extLst>
          </p:cNvPr>
          <p:cNvSpPr/>
          <p:nvPr/>
        </p:nvSpPr>
        <p:spPr>
          <a:xfrm>
            <a:off x="9176274" y="530614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Indicador de pulso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6FA60A8-AA44-D90F-B94E-5BC046886A2A}"/>
              </a:ext>
            </a:extLst>
          </p:cNvPr>
          <p:cNvSpPr/>
          <p:nvPr/>
        </p:nvSpPr>
        <p:spPr>
          <a:xfrm>
            <a:off x="10561155" y="5228250"/>
            <a:ext cx="401275" cy="2838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77376A7-58C6-ECB3-0971-09E63FFB3288}"/>
              </a:ext>
            </a:extLst>
          </p:cNvPr>
          <p:cNvSpPr/>
          <p:nvPr/>
        </p:nvSpPr>
        <p:spPr>
          <a:xfrm>
            <a:off x="7012118" y="530614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Driver*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9F4B2FE-CE31-5208-4799-104527E594FF}"/>
              </a:ext>
            </a:extLst>
          </p:cNvPr>
          <p:cNvSpPr/>
          <p:nvPr/>
        </p:nvSpPr>
        <p:spPr>
          <a:xfrm>
            <a:off x="8381329" y="5188684"/>
            <a:ext cx="401275" cy="2838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T6</a:t>
            </a:r>
            <a:endParaRPr lang="en-US" sz="1400" dirty="0"/>
          </a:p>
        </p:txBody>
      </p:sp>
      <p:sp>
        <p:nvSpPr>
          <p:cNvPr id="50" name="Rectangle: Beveled 49">
            <a:extLst>
              <a:ext uri="{FF2B5EF4-FFF2-40B4-BE49-F238E27FC236}">
                <a16:creationId xmlns:a16="http://schemas.microsoft.com/office/drawing/2014/main" id="{9052F626-9CB7-CDC7-A1C5-6266D49CD7AA}"/>
              </a:ext>
            </a:extLst>
          </p:cNvPr>
          <p:cNvSpPr/>
          <p:nvPr/>
        </p:nvSpPr>
        <p:spPr>
          <a:xfrm>
            <a:off x="10761793" y="4007261"/>
            <a:ext cx="1299219" cy="562850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887707-1F88-71EB-8350-C1BA9C7FF998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2064284" y="1017295"/>
            <a:ext cx="4370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2A8F7C-8151-7F2F-BB1A-0B9FC5E5B649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4086830" y="1017295"/>
            <a:ext cx="526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E2C7C4-D7C6-C282-2BF3-A511563B2D3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919549" y="2667033"/>
            <a:ext cx="581763" cy="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A67265-28E3-9117-01B2-966C2F0EE7E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086831" y="2673783"/>
            <a:ext cx="592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1726BA-422E-279A-69CF-B4E447A97AE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264471" y="2673783"/>
            <a:ext cx="790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B15680B-71F1-C2A6-3505-0D69A13B23A9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640263" y="2673783"/>
            <a:ext cx="631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FFACA3D-E864-13DD-8B8E-3E78B75A3AF3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5400000">
            <a:off x="4107343" y="64913"/>
            <a:ext cx="745399" cy="6734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A89719-D02A-0AE4-4196-952E17D2B7C5}"/>
              </a:ext>
            </a:extLst>
          </p:cNvPr>
          <p:cNvCxnSpPr>
            <a:stCxn id="14" idx="3"/>
            <a:endCxn id="31" idx="1"/>
          </p:cNvCxnSpPr>
          <p:nvPr/>
        </p:nvCxnSpPr>
        <p:spPr>
          <a:xfrm>
            <a:off x="1905338" y="4190969"/>
            <a:ext cx="491803" cy="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98CEBC4-8AA1-8190-EEA1-59E402D4C8F2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3982660" y="4194478"/>
            <a:ext cx="391485" cy="6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E68B85-C286-F5BD-8DF3-4B963B206D4C}"/>
              </a:ext>
            </a:extLst>
          </p:cNvPr>
          <p:cNvCxnSpPr>
            <a:stCxn id="36" idx="3"/>
            <a:endCxn id="33" idx="1"/>
          </p:cNvCxnSpPr>
          <p:nvPr/>
        </p:nvCxnSpPr>
        <p:spPr>
          <a:xfrm flipV="1">
            <a:off x="5959664" y="4197577"/>
            <a:ext cx="514863" cy="5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344DD65-9614-3EC2-1FBF-0A8B97C299EF}"/>
              </a:ext>
            </a:extLst>
          </p:cNvPr>
          <p:cNvCxnSpPr>
            <a:stCxn id="33" idx="3"/>
            <a:endCxn id="43" idx="1"/>
          </p:cNvCxnSpPr>
          <p:nvPr/>
        </p:nvCxnSpPr>
        <p:spPr>
          <a:xfrm>
            <a:off x="8060046" y="4197577"/>
            <a:ext cx="702560" cy="8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28B4B2F-AA97-8A52-AF9C-E01ACF077C57}"/>
              </a:ext>
            </a:extLst>
          </p:cNvPr>
          <p:cNvCxnSpPr>
            <a:stCxn id="43" idx="3"/>
            <a:endCxn id="50" idx="4"/>
          </p:cNvCxnSpPr>
          <p:nvPr/>
        </p:nvCxnSpPr>
        <p:spPr>
          <a:xfrm>
            <a:off x="10348125" y="4279608"/>
            <a:ext cx="413668" cy="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9EB56CB-B817-C3A7-F49C-E49335A8AC1F}"/>
              </a:ext>
            </a:extLst>
          </p:cNvPr>
          <p:cNvCxnSpPr>
            <a:stCxn id="33" idx="2"/>
            <a:endCxn id="47" idx="0"/>
          </p:cNvCxnSpPr>
          <p:nvPr/>
        </p:nvCxnSpPr>
        <p:spPr>
          <a:xfrm>
            <a:off x="7267287" y="4583470"/>
            <a:ext cx="537591" cy="72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E8B1B4-96D5-C8D4-A9A4-4E70B4407320}"/>
              </a:ext>
            </a:extLst>
          </p:cNvPr>
          <p:cNvCxnSpPr>
            <a:stCxn id="47" idx="3"/>
            <a:endCxn id="45" idx="1"/>
          </p:cNvCxnSpPr>
          <p:nvPr/>
        </p:nvCxnSpPr>
        <p:spPr>
          <a:xfrm>
            <a:off x="8597637" y="5692038"/>
            <a:ext cx="578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C39DEFC-F70D-5BD7-0B0D-C69E9119A062}"/>
              </a:ext>
            </a:extLst>
          </p:cNvPr>
          <p:cNvCxnSpPr>
            <a:stCxn id="11" idx="3"/>
            <a:endCxn id="19" idx="0"/>
          </p:cNvCxnSpPr>
          <p:nvPr/>
        </p:nvCxnSpPr>
        <p:spPr>
          <a:xfrm>
            <a:off x="10857045" y="2673783"/>
            <a:ext cx="529243" cy="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48EDA26-7438-F986-2FA0-BE6C2ADA496B}"/>
              </a:ext>
            </a:extLst>
          </p:cNvPr>
          <p:cNvSpPr/>
          <p:nvPr/>
        </p:nvSpPr>
        <p:spPr>
          <a:xfrm>
            <a:off x="1623911" y="3669765"/>
            <a:ext cx="401275" cy="2838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2719C1-F580-2F7E-014E-670ED7BA6667}"/>
              </a:ext>
            </a:extLst>
          </p:cNvPr>
          <p:cNvSpPr/>
          <p:nvPr/>
        </p:nvSpPr>
        <p:spPr>
          <a:xfrm>
            <a:off x="8309760" y="2139221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02E8029B-3C67-6B56-5459-13AE87606506}"/>
              </a:ext>
            </a:extLst>
          </p:cNvPr>
          <p:cNvSpPr/>
          <p:nvPr/>
        </p:nvSpPr>
        <p:spPr>
          <a:xfrm>
            <a:off x="10064285" y="3802828"/>
            <a:ext cx="401275" cy="2838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T3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17924FF3-D608-47B5-C137-90D13770817A}"/>
              </a:ext>
            </a:extLst>
          </p:cNvPr>
          <p:cNvSpPr/>
          <p:nvPr/>
        </p:nvSpPr>
        <p:spPr>
          <a:xfrm>
            <a:off x="10519753" y="2129298"/>
            <a:ext cx="401275" cy="2838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T4</a:t>
            </a:r>
            <a:endParaRPr lang="en-US" sz="14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CE83E19-7A96-ECA5-FBD8-2A07BAFA416E}"/>
              </a:ext>
            </a:extLst>
          </p:cNvPr>
          <p:cNvCxnSpPr/>
          <p:nvPr/>
        </p:nvCxnSpPr>
        <p:spPr>
          <a:xfrm>
            <a:off x="90684" y="3264635"/>
            <a:ext cx="11970328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31A2928-AA6E-09F0-AE7F-CB4E0DE12E36}"/>
              </a:ext>
            </a:extLst>
          </p:cNvPr>
          <p:cNvSpPr txBox="1"/>
          <p:nvPr/>
        </p:nvSpPr>
        <p:spPr>
          <a:xfrm>
            <a:off x="10064285" y="773317"/>
            <a:ext cx="95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PLACA 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E3484ED-906E-6940-DB2B-D8EDA0B50B2D}"/>
              </a:ext>
            </a:extLst>
          </p:cNvPr>
          <p:cNvSpPr txBox="1"/>
          <p:nvPr/>
        </p:nvSpPr>
        <p:spPr>
          <a:xfrm>
            <a:off x="4086830" y="5962493"/>
            <a:ext cx="95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PLACA 2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FD20DC2-D23C-444C-1446-3ECE976D35D5}"/>
              </a:ext>
            </a:extLst>
          </p:cNvPr>
          <p:cNvSpPr/>
          <p:nvPr/>
        </p:nvSpPr>
        <p:spPr>
          <a:xfrm>
            <a:off x="11764677" y="3855487"/>
            <a:ext cx="401275" cy="2838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0196D20E-1BAF-08FD-62C1-C75CCD425091}"/>
              </a:ext>
            </a:extLst>
          </p:cNvPr>
          <p:cNvSpPr/>
          <p:nvPr/>
        </p:nvSpPr>
        <p:spPr>
          <a:xfrm>
            <a:off x="1803975" y="520587"/>
            <a:ext cx="401275" cy="28383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743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12392</TotalTime>
  <Words>65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Barboza, Juliano Dawid (DI SW EBS CSA PQS)</dc:creator>
  <cp:lastModifiedBy>Barboza, Juliano Dawid (DI SW EDA EBS CSA PQS)</cp:lastModifiedBy>
  <cp:revision>23</cp:revision>
  <dcterms:created xsi:type="dcterms:W3CDTF">2024-03-09T23:56:17Z</dcterms:created>
  <dcterms:modified xsi:type="dcterms:W3CDTF">2025-08-18T00:20:54Z</dcterms:modified>
</cp:coreProperties>
</file>