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78" r:id="rId5"/>
  </p:sldIdLst>
  <p:sldSz cx="32918400" cy="21945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cNair Scholars Program Account 3" initials="MSPA3" lastIdx="3" clrIdx="0">
    <p:extLst>
      <p:ext uri="{19B8F6BF-5375-455C-9EA6-DF929625EA0E}">
        <p15:presenceInfo xmlns:p15="http://schemas.microsoft.com/office/powerpoint/2012/main" userId="S-1-5-21-6361574-1898399280-860360866-76439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36D7A6-79A7-48EB-AF3C-BA26978F910D}" v="2" dt="2022-06-15T21:15:56.9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9" autoAdjust="0"/>
    <p:restoredTop sz="94660"/>
  </p:normalViewPr>
  <p:slideViewPr>
    <p:cSldViewPr snapToGrid="0">
      <p:cViewPr>
        <p:scale>
          <a:sx n="40" d="100"/>
          <a:sy n="40" d="100"/>
        </p:scale>
        <p:origin x="438"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commentAuthors" Target="commentAuthors.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rnandez, Julian Thomas" userId="755bc09c-c515-4ea4-bf79-188aabc73810" providerId="ADAL" clId="{CF36D7A6-79A7-48EB-AF3C-BA26978F910D}"/>
    <pc:docChg chg="undo custSel modSld modMainMaster">
      <pc:chgData name="Hernandez, Julian Thomas" userId="755bc09c-c515-4ea4-bf79-188aabc73810" providerId="ADAL" clId="{CF36D7A6-79A7-48EB-AF3C-BA26978F910D}" dt="2022-06-15T21:16:53.186" v="27" actId="6549"/>
      <pc:docMkLst>
        <pc:docMk/>
      </pc:docMkLst>
      <pc:sldChg chg="modSp mod">
        <pc:chgData name="Hernandez, Julian Thomas" userId="755bc09c-c515-4ea4-bf79-188aabc73810" providerId="ADAL" clId="{CF36D7A6-79A7-48EB-AF3C-BA26978F910D}" dt="2022-06-15T21:16:53.186" v="27" actId="6549"/>
        <pc:sldMkLst>
          <pc:docMk/>
          <pc:sldMk cId="1679725257" sldId="278"/>
        </pc:sldMkLst>
        <pc:spChg chg="mod">
          <ac:chgData name="Hernandez, Julian Thomas" userId="755bc09c-c515-4ea4-bf79-188aabc73810" providerId="ADAL" clId="{CF36D7A6-79A7-48EB-AF3C-BA26978F910D}" dt="2022-06-15T21:15:56.944" v="8"/>
          <ac:spMkLst>
            <pc:docMk/>
            <pc:sldMk cId="1679725257" sldId="278"/>
            <ac:spMk id="2" creationId="{35A7652C-0740-4120-92BB-E58B5902DD94}"/>
          </ac:spMkLst>
        </pc:spChg>
        <pc:spChg chg="mod">
          <ac:chgData name="Hernandez, Julian Thomas" userId="755bc09c-c515-4ea4-bf79-188aabc73810" providerId="ADAL" clId="{CF36D7A6-79A7-48EB-AF3C-BA26978F910D}" dt="2022-06-15T21:15:56.944" v="8"/>
          <ac:spMkLst>
            <pc:docMk/>
            <pc:sldMk cId="1679725257" sldId="278"/>
            <ac:spMk id="24" creationId="{70E7AC49-B430-41A0-BD3A-1436BF9D2D09}"/>
          </ac:spMkLst>
        </pc:spChg>
        <pc:spChg chg="mod">
          <ac:chgData name="Hernandez, Julian Thomas" userId="755bc09c-c515-4ea4-bf79-188aabc73810" providerId="ADAL" clId="{CF36D7A6-79A7-48EB-AF3C-BA26978F910D}" dt="2022-06-15T21:15:56.944" v="8"/>
          <ac:spMkLst>
            <pc:docMk/>
            <pc:sldMk cId="1679725257" sldId="278"/>
            <ac:spMk id="25" creationId="{4277C4D5-0247-4D23-B10D-04DCFD6C43B9}"/>
          </ac:spMkLst>
        </pc:spChg>
        <pc:spChg chg="mod">
          <ac:chgData name="Hernandez, Julian Thomas" userId="755bc09c-c515-4ea4-bf79-188aabc73810" providerId="ADAL" clId="{CF36D7A6-79A7-48EB-AF3C-BA26978F910D}" dt="2022-06-15T21:15:56.944" v="8"/>
          <ac:spMkLst>
            <pc:docMk/>
            <pc:sldMk cId="1679725257" sldId="278"/>
            <ac:spMk id="27" creationId="{E2989D82-2BE6-405E-8766-8A5DB7B8E1B6}"/>
          </ac:spMkLst>
        </pc:spChg>
        <pc:spChg chg="mod">
          <ac:chgData name="Hernandez, Julian Thomas" userId="755bc09c-c515-4ea4-bf79-188aabc73810" providerId="ADAL" clId="{CF36D7A6-79A7-48EB-AF3C-BA26978F910D}" dt="2022-06-15T21:15:56.944" v="8"/>
          <ac:spMkLst>
            <pc:docMk/>
            <pc:sldMk cId="1679725257" sldId="278"/>
            <ac:spMk id="28" creationId="{9CA0C2C3-9FD0-42C5-BF86-233F12E4EB5E}"/>
          </ac:spMkLst>
        </pc:spChg>
        <pc:spChg chg="mod">
          <ac:chgData name="Hernandez, Julian Thomas" userId="755bc09c-c515-4ea4-bf79-188aabc73810" providerId="ADAL" clId="{CF36D7A6-79A7-48EB-AF3C-BA26978F910D}" dt="2022-06-15T21:15:56.944" v="8"/>
          <ac:spMkLst>
            <pc:docMk/>
            <pc:sldMk cId="1679725257" sldId="278"/>
            <ac:spMk id="30" creationId="{AED8F775-13B5-4999-8E7E-70796DA36F70}"/>
          </ac:spMkLst>
        </pc:spChg>
        <pc:spChg chg="mod">
          <ac:chgData name="Hernandez, Julian Thomas" userId="755bc09c-c515-4ea4-bf79-188aabc73810" providerId="ADAL" clId="{CF36D7A6-79A7-48EB-AF3C-BA26978F910D}" dt="2022-06-15T21:15:56.944" v="8"/>
          <ac:spMkLst>
            <pc:docMk/>
            <pc:sldMk cId="1679725257" sldId="278"/>
            <ac:spMk id="31" creationId="{37EEC459-5202-4DB3-82F4-4AC4DB81ECF1}"/>
          </ac:spMkLst>
        </pc:spChg>
        <pc:spChg chg="mod">
          <ac:chgData name="Hernandez, Julian Thomas" userId="755bc09c-c515-4ea4-bf79-188aabc73810" providerId="ADAL" clId="{CF36D7A6-79A7-48EB-AF3C-BA26978F910D}" dt="2022-06-15T21:15:56.944" v="8"/>
          <ac:spMkLst>
            <pc:docMk/>
            <pc:sldMk cId="1679725257" sldId="278"/>
            <ac:spMk id="33" creationId="{8DB49B24-DA29-4F72-B92C-8816D02E6493}"/>
          </ac:spMkLst>
        </pc:spChg>
        <pc:spChg chg="mod">
          <ac:chgData name="Hernandez, Julian Thomas" userId="755bc09c-c515-4ea4-bf79-188aabc73810" providerId="ADAL" clId="{CF36D7A6-79A7-48EB-AF3C-BA26978F910D}" dt="2022-06-15T21:15:56.944" v="8"/>
          <ac:spMkLst>
            <pc:docMk/>
            <pc:sldMk cId="1679725257" sldId="278"/>
            <ac:spMk id="34" creationId="{6E94C94C-4C4D-4362-ABBD-EA6DB807AE4D}"/>
          </ac:spMkLst>
        </pc:spChg>
        <pc:spChg chg="mod">
          <ac:chgData name="Hernandez, Julian Thomas" userId="755bc09c-c515-4ea4-bf79-188aabc73810" providerId="ADAL" clId="{CF36D7A6-79A7-48EB-AF3C-BA26978F910D}" dt="2022-06-15T21:15:56.944" v="8"/>
          <ac:spMkLst>
            <pc:docMk/>
            <pc:sldMk cId="1679725257" sldId="278"/>
            <ac:spMk id="36" creationId="{D69B4F73-8C16-432C-9361-8A6FC1A81026}"/>
          </ac:spMkLst>
        </pc:spChg>
        <pc:spChg chg="mod">
          <ac:chgData name="Hernandez, Julian Thomas" userId="755bc09c-c515-4ea4-bf79-188aabc73810" providerId="ADAL" clId="{CF36D7A6-79A7-48EB-AF3C-BA26978F910D}" dt="2022-06-15T21:16:45.569" v="25" actId="1076"/>
          <ac:spMkLst>
            <pc:docMk/>
            <pc:sldMk cId="1679725257" sldId="278"/>
            <ac:spMk id="37" creationId="{E66EF701-2E13-491C-80A0-7AAFE5BFB9ED}"/>
          </ac:spMkLst>
        </pc:spChg>
        <pc:spChg chg="mod">
          <ac:chgData name="Hernandez, Julian Thomas" userId="755bc09c-c515-4ea4-bf79-188aabc73810" providerId="ADAL" clId="{CF36D7A6-79A7-48EB-AF3C-BA26978F910D}" dt="2022-06-15T21:15:56.944" v="8"/>
          <ac:spMkLst>
            <pc:docMk/>
            <pc:sldMk cId="1679725257" sldId="278"/>
            <ac:spMk id="39" creationId="{EBFD9E04-2897-4044-8EE0-201B3D4A8D96}"/>
          </ac:spMkLst>
        </pc:spChg>
        <pc:spChg chg="mod">
          <ac:chgData name="Hernandez, Julian Thomas" userId="755bc09c-c515-4ea4-bf79-188aabc73810" providerId="ADAL" clId="{CF36D7A6-79A7-48EB-AF3C-BA26978F910D}" dt="2022-06-15T21:15:56.944" v="8"/>
          <ac:spMkLst>
            <pc:docMk/>
            <pc:sldMk cId="1679725257" sldId="278"/>
            <ac:spMk id="40" creationId="{539D53E4-22DE-4937-83A3-E09285152E50}"/>
          </ac:spMkLst>
        </pc:spChg>
        <pc:spChg chg="mod">
          <ac:chgData name="Hernandez, Julian Thomas" userId="755bc09c-c515-4ea4-bf79-188aabc73810" providerId="ADAL" clId="{CF36D7A6-79A7-48EB-AF3C-BA26978F910D}" dt="2022-06-15T21:15:56.944" v="8"/>
          <ac:spMkLst>
            <pc:docMk/>
            <pc:sldMk cId="1679725257" sldId="278"/>
            <ac:spMk id="47" creationId="{AE0167DB-21C3-46D9-985C-2CEBC88D16DB}"/>
          </ac:spMkLst>
        </pc:spChg>
        <pc:spChg chg="mod">
          <ac:chgData name="Hernandez, Julian Thomas" userId="755bc09c-c515-4ea4-bf79-188aabc73810" providerId="ADAL" clId="{CF36D7A6-79A7-48EB-AF3C-BA26978F910D}" dt="2022-06-15T21:15:56.944" v="8"/>
          <ac:spMkLst>
            <pc:docMk/>
            <pc:sldMk cId="1679725257" sldId="278"/>
            <ac:spMk id="49" creationId="{2ECD1BD8-8D53-4310-92AC-AE2D69B791EB}"/>
          </ac:spMkLst>
        </pc:spChg>
        <pc:spChg chg="mod">
          <ac:chgData name="Hernandez, Julian Thomas" userId="755bc09c-c515-4ea4-bf79-188aabc73810" providerId="ADAL" clId="{CF36D7A6-79A7-48EB-AF3C-BA26978F910D}" dt="2022-06-15T21:15:56.944" v="8"/>
          <ac:spMkLst>
            <pc:docMk/>
            <pc:sldMk cId="1679725257" sldId="278"/>
            <ac:spMk id="50" creationId="{29798090-3F3D-4F8E-AB23-E7581DF2E0F7}"/>
          </ac:spMkLst>
        </pc:spChg>
        <pc:spChg chg="mod">
          <ac:chgData name="Hernandez, Julian Thomas" userId="755bc09c-c515-4ea4-bf79-188aabc73810" providerId="ADAL" clId="{CF36D7A6-79A7-48EB-AF3C-BA26978F910D}" dt="2022-06-15T21:15:56.944" v="8"/>
          <ac:spMkLst>
            <pc:docMk/>
            <pc:sldMk cId="1679725257" sldId="278"/>
            <ac:spMk id="52" creationId="{C2108131-C5EA-48E4-A1A9-FF010ADB002C}"/>
          </ac:spMkLst>
        </pc:spChg>
        <pc:spChg chg="mod">
          <ac:chgData name="Hernandez, Julian Thomas" userId="755bc09c-c515-4ea4-bf79-188aabc73810" providerId="ADAL" clId="{CF36D7A6-79A7-48EB-AF3C-BA26978F910D}" dt="2022-06-15T21:15:56.944" v="8"/>
          <ac:spMkLst>
            <pc:docMk/>
            <pc:sldMk cId="1679725257" sldId="278"/>
            <ac:spMk id="53" creationId="{3227955B-5474-4FE4-A50A-194F5B910FDD}"/>
          </ac:spMkLst>
        </pc:spChg>
        <pc:spChg chg="mod">
          <ac:chgData name="Hernandez, Julian Thomas" userId="755bc09c-c515-4ea4-bf79-188aabc73810" providerId="ADAL" clId="{CF36D7A6-79A7-48EB-AF3C-BA26978F910D}" dt="2022-06-15T21:15:56.944" v="8"/>
          <ac:spMkLst>
            <pc:docMk/>
            <pc:sldMk cId="1679725257" sldId="278"/>
            <ac:spMk id="54" creationId="{14150AC8-ED6A-4E7F-8163-258665288229}"/>
          </ac:spMkLst>
        </pc:spChg>
        <pc:spChg chg="mod">
          <ac:chgData name="Hernandez, Julian Thomas" userId="755bc09c-c515-4ea4-bf79-188aabc73810" providerId="ADAL" clId="{CF36D7A6-79A7-48EB-AF3C-BA26978F910D}" dt="2022-06-15T21:15:56.944" v="8"/>
          <ac:spMkLst>
            <pc:docMk/>
            <pc:sldMk cId="1679725257" sldId="278"/>
            <ac:spMk id="57" creationId="{B106EE3C-A6FC-487F-AF25-1432F96F5F44}"/>
          </ac:spMkLst>
        </pc:spChg>
        <pc:spChg chg="mod">
          <ac:chgData name="Hernandez, Julian Thomas" userId="755bc09c-c515-4ea4-bf79-188aabc73810" providerId="ADAL" clId="{CF36D7A6-79A7-48EB-AF3C-BA26978F910D}" dt="2022-06-15T21:16:53.186" v="27" actId="6549"/>
          <ac:spMkLst>
            <pc:docMk/>
            <pc:sldMk cId="1679725257" sldId="278"/>
            <ac:spMk id="58" creationId="{2E42D285-EF15-4AD1-B42D-4EFEDA36B75D}"/>
          </ac:spMkLst>
        </pc:spChg>
        <pc:spChg chg="mod">
          <ac:chgData name="Hernandez, Julian Thomas" userId="755bc09c-c515-4ea4-bf79-188aabc73810" providerId="ADAL" clId="{CF36D7A6-79A7-48EB-AF3C-BA26978F910D}" dt="2022-06-15T21:16:37.712" v="21" actId="1076"/>
          <ac:spMkLst>
            <pc:docMk/>
            <pc:sldMk cId="1679725257" sldId="278"/>
            <ac:spMk id="59" creationId="{BBF440CC-8CCA-4A4D-BD2A-008992DE79B8}"/>
          </ac:spMkLst>
        </pc:spChg>
        <pc:spChg chg="mod">
          <ac:chgData name="Hernandez, Julian Thomas" userId="755bc09c-c515-4ea4-bf79-188aabc73810" providerId="ADAL" clId="{CF36D7A6-79A7-48EB-AF3C-BA26978F910D}" dt="2022-06-15T21:15:56.944" v="8"/>
          <ac:spMkLst>
            <pc:docMk/>
            <pc:sldMk cId="1679725257" sldId="278"/>
            <ac:spMk id="61" creationId="{F29EDF3E-CDF1-4C7B-A5B0-10AA074C8DC6}"/>
          </ac:spMkLst>
        </pc:spChg>
        <pc:spChg chg="mod">
          <ac:chgData name="Hernandez, Julian Thomas" userId="755bc09c-c515-4ea4-bf79-188aabc73810" providerId="ADAL" clId="{CF36D7A6-79A7-48EB-AF3C-BA26978F910D}" dt="2022-06-15T21:15:56.944" v="8"/>
          <ac:spMkLst>
            <pc:docMk/>
            <pc:sldMk cId="1679725257" sldId="278"/>
            <ac:spMk id="62" creationId="{C52D4F4C-FA5A-408B-AC2F-48E4D0F19F79}"/>
          </ac:spMkLst>
        </pc:spChg>
        <pc:grpChg chg="mod">
          <ac:chgData name="Hernandez, Julian Thomas" userId="755bc09c-c515-4ea4-bf79-188aabc73810" providerId="ADAL" clId="{CF36D7A6-79A7-48EB-AF3C-BA26978F910D}" dt="2022-06-15T21:15:56.944" v="8"/>
          <ac:grpSpMkLst>
            <pc:docMk/>
            <pc:sldMk cId="1679725257" sldId="278"/>
            <ac:grpSpMk id="4" creationId="{ACBF5543-E82F-464D-8269-D2A000EBE12E}"/>
          </ac:grpSpMkLst>
        </pc:grpChg>
        <pc:grpChg chg="mod">
          <ac:chgData name="Hernandez, Julian Thomas" userId="755bc09c-c515-4ea4-bf79-188aabc73810" providerId="ADAL" clId="{CF36D7A6-79A7-48EB-AF3C-BA26978F910D}" dt="2022-06-15T21:15:56.944" v="8"/>
          <ac:grpSpMkLst>
            <pc:docMk/>
            <pc:sldMk cId="1679725257" sldId="278"/>
            <ac:grpSpMk id="11" creationId="{3DDAC6ED-6BD8-4DE3-B5F6-4E17581FE458}"/>
          </ac:grpSpMkLst>
        </pc:grpChg>
        <pc:grpChg chg="mod">
          <ac:chgData name="Hernandez, Julian Thomas" userId="755bc09c-c515-4ea4-bf79-188aabc73810" providerId="ADAL" clId="{CF36D7A6-79A7-48EB-AF3C-BA26978F910D}" dt="2022-06-15T21:15:56.944" v="8"/>
          <ac:grpSpMkLst>
            <pc:docMk/>
            <pc:sldMk cId="1679725257" sldId="278"/>
            <ac:grpSpMk id="21" creationId="{CA5370C6-462E-4437-BC2A-AE753BA3D631}"/>
          </ac:grpSpMkLst>
        </pc:grpChg>
        <pc:grpChg chg="mod">
          <ac:chgData name="Hernandez, Julian Thomas" userId="755bc09c-c515-4ea4-bf79-188aabc73810" providerId="ADAL" clId="{CF36D7A6-79A7-48EB-AF3C-BA26978F910D}" dt="2022-06-15T21:15:56.944" v="8"/>
          <ac:grpSpMkLst>
            <pc:docMk/>
            <pc:sldMk cId="1679725257" sldId="278"/>
            <ac:grpSpMk id="22" creationId="{EF271B81-76B9-4A45-94D3-37FA0AF1A097}"/>
          </ac:grpSpMkLst>
        </pc:grpChg>
        <pc:grpChg chg="mod">
          <ac:chgData name="Hernandez, Julian Thomas" userId="755bc09c-c515-4ea4-bf79-188aabc73810" providerId="ADAL" clId="{CF36D7A6-79A7-48EB-AF3C-BA26978F910D}" dt="2022-06-15T21:15:56.944" v="8"/>
          <ac:grpSpMkLst>
            <pc:docMk/>
            <pc:sldMk cId="1679725257" sldId="278"/>
            <ac:grpSpMk id="26" creationId="{551C4AB5-E57F-4E68-BA59-FADC89765BE5}"/>
          </ac:grpSpMkLst>
        </pc:grpChg>
        <pc:grpChg chg="mod">
          <ac:chgData name="Hernandez, Julian Thomas" userId="755bc09c-c515-4ea4-bf79-188aabc73810" providerId="ADAL" clId="{CF36D7A6-79A7-48EB-AF3C-BA26978F910D}" dt="2022-06-15T21:15:56.944" v="8"/>
          <ac:grpSpMkLst>
            <pc:docMk/>
            <pc:sldMk cId="1679725257" sldId="278"/>
            <ac:grpSpMk id="29" creationId="{D3BEA1B1-2D0A-44F5-8305-0B6C6F866FD2}"/>
          </ac:grpSpMkLst>
        </pc:grpChg>
        <pc:grpChg chg="mod">
          <ac:chgData name="Hernandez, Julian Thomas" userId="755bc09c-c515-4ea4-bf79-188aabc73810" providerId="ADAL" clId="{CF36D7A6-79A7-48EB-AF3C-BA26978F910D}" dt="2022-06-15T21:15:56.944" v="8"/>
          <ac:grpSpMkLst>
            <pc:docMk/>
            <pc:sldMk cId="1679725257" sldId="278"/>
            <ac:grpSpMk id="32" creationId="{5B4EF994-36CB-4D43-BFDC-032C1C30A598}"/>
          </ac:grpSpMkLst>
        </pc:grpChg>
        <pc:grpChg chg="mod">
          <ac:chgData name="Hernandez, Julian Thomas" userId="755bc09c-c515-4ea4-bf79-188aabc73810" providerId="ADAL" clId="{CF36D7A6-79A7-48EB-AF3C-BA26978F910D}" dt="2022-06-15T21:16:37.936" v="22" actId="14100"/>
          <ac:grpSpMkLst>
            <pc:docMk/>
            <pc:sldMk cId="1679725257" sldId="278"/>
            <ac:grpSpMk id="35" creationId="{2F27EBAC-5858-4F6D-B88A-76AE735DC88C}"/>
          </ac:grpSpMkLst>
        </pc:grpChg>
        <pc:grpChg chg="mod">
          <ac:chgData name="Hernandez, Julian Thomas" userId="755bc09c-c515-4ea4-bf79-188aabc73810" providerId="ADAL" clId="{CF36D7A6-79A7-48EB-AF3C-BA26978F910D}" dt="2022-06-15T21:15:56.944" v="8"/>
          <ac:grpSpMkLst>
            <pc:docMk/>
            <pc:sldMk cId="1679725257" sldId="278"/>
            <ac:grpSpMk id="38" creationId="{2EDF042C-B618-4936-AFF0-6473AE2DDE18}"/>
          </ac:grpSpMkLst>
        </pc:grpChg>
        <pc:grpChg chg="mod">
          <ac:chgData name="Hernandez, Julian Thomas" userId="755bc09c-c515-4ea4-bf79-188aabc73810" providerId="ADAL" clId="{CF36D7A6-79A7-48EB-AF3C-BA26978F910D}" dt="2022-06-15T21:15:56.944" v="8"/>
          <ac:grpSpMkLst>
            <pc:docMk/>
            <pc:sldMk cId="1679725257" sldId="278"/>
            <ac:grpSpMk id="44" creationId="{62AA3A30-C6EC-4B49-902D-680C2CF731FF}"/>
          </ac:grpSpMkLst>
        </pc:grpChg>
        <pc:grpChg chg="mod">
          <ac:chgData name="Hernandez, Julian Thomas" userId="755bc09c-c515-4ea4-bf79-188aabc73810" providerId="ADAL" clId="{CF36D7A6-79A7-48EB-AF3C-BA26978F910D}" dt="2022-06-15T21:15:56.944" v="8"/>
          <ac:grpSpMkLst>
            <pc:docMk/>
            <pc:sldMk cId="1679725257" sldId="278"/>
            <ac:grpSpMk id="45" creationId="{BD285D66-2E76-4EDA-9E37-5463B9F6AD92}"/>
          </ac:grpSpMkLst>
        </pc:grpChg>
        <pc:grpChg chg="mod">
          <ac:chgData name="Hernandez, Julian Thomas" userId="755bc09c-c515-4ea4-bf79-188aabc73810" providerId="ADAL" clId="{CF36D7A6-79A7-48EB-AF3C-BA26978F910D}" dt="2022-06-15T21:15:56.944" v="8"/>
          <ac:grpSpMkLst>
            <pc:docMk/>
            <pc:sldMk cId="1679725257" sldId="278"/>
            <ac:grpSpMk id="48" creationId="{E2624D75-47AB-48AA-AD1B-1ACB6245D97E}"/>
          </ac:grpSpMkLst>
        </pc:grpChg>
        <pc:grpChg chg="mod">
          <ac:chgData name="Hernandez, Julian Thomas" userId="755bc09c-c515-4ea4-bf79-188aabc73810" providerId="ADAL" clId="{CF36D7A6-79A7-48EB-AF3C-BA26978F910D}" dt="2022-06-15T21:15:56.944" v="8"/>
          <ac:grpSpMkLst>
            <pc:docMk/>
            <pc:sldMk cId="1679725257" sldId="278"/>
            <ac:grpSpMk id="51" creationId="{A0B131DE-3481-4F3B-A54A-91292543CD57}"/>
          </ac:grpSpMkLst>
        </pc:grpChg>
        <pc:grpChg chg="mod">
          <ac:chgData name="Hernandez, Julian Thomas" userId="755bc09c-c515-4ea4-bf79-188aabc73810" providerId="ADAL" clId="{CF36D7A6-79A7-48EB-AF3C-BA26978F910D}" dt="2022-06-15T21:15:56.944" v="8"/>
          <ac:grpSpMkLst>
            <pc:docMk/>
            <pc:sldMk cId="1679725257" sldId="278"/>
            <ac:grpSpMk id="56" creationId="{5CCC1576-262C-4AE3-9B87-0721EB2D6AB4}"/>
          </ac:grpSpMkLst>
        </pc:grpChg>
        <pc:picChg chg="mod">
          <ac:chgData name="Hernandez, Julian Thomas" userId="755bc09c-c515-4ea4-bf79-188aabc73810" providerId="ADAL" clId="{CF36D7A6-79A7-48EB-AF3C-BA26978F910D}" dt="2022-06-15T21:15:56.944" v="8"/>
          <ac:picMkLst>
            <pc:docMk/>
            <pc:sldMk cId="1679725257" sldId="278"/>
            <ac:picMk id="3" creationId="{A60AC9BC-9FD7-427F-A13B-FC0BB4888F51}"/>
          </ac:picMkLst>
        </pc:picChg>
        <pc:picChg chg="mod">
          <ac:chgData name="Hernandez, Julian Thomas" userId="755bc09c-c515-4ea4-bf79-188aabc73810" providerId="ADAL" clId="{CF36D7A6-79A7-48EB-AF3C-BA26978F910D}" dt="2022-06-15T21:15:56.944" v="8"/>
          <ac:picMkLst>
            <pc:docMk/>
            <pc:sldMk cId="1679725257" sldId="278"/>
            <ac:picMk id="6" creationId="{A47F965C-74F4-5C91-9AE4-6B23336056B5}"/>
          </ac:picMkLst>
        </pc:picChg>
        <pc:picChg chg="mod">
          <ac:chgData name="Hernandez, Julian Thomas" userId="755bc09c-c515-4ea4-bf79-188aabc73810" providerId="ADAL" clId="{CF36D7A6-79A7-48EB-AF3C-BA26978F910D}" dt="2022-06-15T21:15:56.944" v="8"/>
          <ac:picMkLst>
            <pc:docMk/>
            <pc:sldMk cId="1679725257" sldId="278"/>
            <ac:picMk id="23" creationId="{2D42E2E9-B4AE-4A3D-8D86-0F20F773B6DA}"/>
          </ac:picMkLst>
        </pc:picChg>
        <pc:picChg chg="mod">
          <ac:chgData name="Hernandez, Julian Thomas" userId="755bc09c-c515-4ea4-bf79-188aabc73810" providerId="ADAL" clId="{CF36D7A6-79A7-48EB-AF3C-BA26978F910D}" dt="2022-06-15T21:15:56.944" v="8"/>
          <ac:picMkLst>
            <pc:docMk/>
            <pc:sldMk cId="1679725257" sldId="278"/>
            <ac:picMk id="41" creationId="{01302E15-4776-4AA3-8CDE-B8A0D0FA5425}"/>
          </ac:picMkLst>
        </pc:picChg>
        <pc:picChg chg="mod">
          <ac:chgData name="Hernandez, Julian Thomas" userId="755bc09c-c515-4ea4-bf79-188aabc73810" providerId="ADAL" clId="{CF36D7A6-79A7-48EB-AF3C-BA26978F910D}" dt="2022-06-15T21:15:56.944" v="8"/>
          <ac:picMkLst>
            <pc:docMk/>
            <pc:sldMk cId="1679725257" sldId="278"/>
            <ac:picMk id="46" creationId="{619DDDC2-7331-426D-8E38-ED9CB569ECAC}"/>
          </ac:picMkLst>
        </pc:picChg>
        <pc:cxnChg chg="mod">
          <ac:chgData name="Hernandez, Julian Thomas" userId="755bc09c-c515-4ea4-bf79-188aabc73810" providerId="ADAL" clId="{CF36D7A6-79A7-48EB-AF3C-BA26978F910D}" dt="2022-06-15T21:15:56.944" v="8"/>
          <ac:cxnSpMkLst>
            <pc:docMk/>
            <pc:sldMk cId="1679725257" sldId="278"/>
            <ac:cxnSpMk id="42" creationId="{9B8475C0-E08B-431D-928A-6EC9EA5FFDFA}"/>
          </ac:cxnSpMkLst>
        </pc:cxnChg>
        <pc:cxnChg chg="mod">
          <ac:chgData name="Hernandez, Julian Thomas" userId="755bc09c-c515-4ea4-bf79-188aabc73810" providerId="ADAL" clId="{CF36D7A6-79A7-48EB-AF3C-BA26978F910D}" dt="2022-06-15T21:15:56.944" v="8"/>
          <ac:cxnSpMkLst>
            <pc:docMk/>
            <pc:sldMk cId="1679725257" sldId="278"/>
            <ac:cxnSpMk id="43" creationId="{A294CDC0-7A67-4977-98C2-B5EEB233F3F0}"/>
          </ac:cxnSpMkLst>
        </pc:cxnChg>
        <pc:cxnChg chg="mod">
          <ac:chgData name="Hernandez, Julian Thomas" userId="755bc09c-c515-4ea4-bf79-188aabc73810" providerId="ADAL" clId="{CF36D7A6-79A7-48EB-AF3C-BA26978F910D}" dt="2022-06-15T21:15:56.944" v="8"/>
          <ac:cxnSpMkLst>
            <pc:docMk/>
            <pc:sldMk cId="1679725257" sldId="278"/>
            <ac:cxnSpMk id="55" creationId="{5D0CA85F-B4BD-4E63-A671-2FE88FAEB9A3}"/>
          </ac:cxnSpMkLst>
        </pc:cxnChg>
      </pc:sldChg>
      <pc:sldMasterChg chg="modSp modSldLayout">
        <pc:chgData name="Hernandez, Julian Thomas" userId="755bc09c-c515-4ea4-bf79-188aabc73810" providerId="ADAL" clId="{CF36D7A6-79A7-48EB-AF3C-BA26978F910D}" dt="2022-06-15T21:15:56.944" v="8"/>
        <pc:sldMasterMkLst>
          <pc:docMk/>
          <pc:sldMasterMk cId="2152724901" sldId="2147483648"/>
        </pc:sldMasterMkLst>
        <pc:spChg chg="mod">
          <ac:chgData name="Hernandez, Julian Thomas" userId="755bc09c-c515-4ea4-bf79-188aabc73810" providerId="ADAL" clId="{CF36D7A6-79A7-48EB-AF3C-BA26978F910D}" dt="2022-06-15T21:15:56.944" v="8"/>
          <ac:spMkLst>
            <pc:docMk/>
            <pc:sldMasterMk cId="2152724901" sldId="2147483648"/>
            <ac:spMk id="2" creationId="{66202C01-DCDF-939E-3D19-1D5864C9850C}"/>
          </ac:spMkLst>
        </pc:spChg>
        <pc:spChg chg="mod">
          <ac:chgData name="Hernandez, Julian Thomas" userId="755bc09c-c515-4ea4-bf79-188aabc73810" providerId="ADAL" clId="{CF36D7A6-79A7-48EB-AF3C-BA26978F910D}" dt="2022-06-15T21:15:56.944" v="8"/>
          <ac:spMkLst>
            <pc:docMk/>
            <pc:sldMasterMk cId="2152724901" sldId="2147483648"/>
            <ac:spMk id="3" creationId="{93F22CA9-5A32-73CE-1E0B-D42A7383080B}"/>
          </ac:spMkLst>
        </pc:spChg>
        <pc:spChg chg="mod">
          <ac:chgData name="Hernandez, Julian Thomas" userId="755bc09c-c515-4ea4-bf79-188aabc73810" providerId="ADAL" clId="{CF36D7A6-79A7-48EB-AF3C-BA26978F910D}" dt="2022-06-15T21:15:56.944" v="8"/>
          <ac:spMkLst>
            <pc:docMk/>
            <pc:sldMasterMk cId="2152724901" sldId="2147483648"/>
            <ac:spMk id="4" creationId="{5FE43411-A929-0D9C-B08C-7F7EE1D7C69C}"/>
          </ac:spMkLst>
        </pc:spChg>
        <pc:spChg chg="mod">
          <ac:chgData name="Hernandez, Julian Thomas" userId="755bc09c-c515-4ea4-bf79-188aabc73810" providerId="ADAL" clId="{CF36D7A6-79A7-48EB-AF3C-BA26978F910D}" dt="2022-06-15T21:15:56.944" v="8"/>
          <ac:spMkLst>
            <pc:docMk/>
            <pc:sldMasterMk cId="2152724901" sldId="2147483648"/>
            <ac:spMk id="5" creationId="{2158EE2F-E4FB-6DF9-5E65-B7294F0ECA37}"/>
          </ac:spMkLst>
        </pc:spChg>
        <pc:spChg chg="mod">
          <ac:chgData name="Hernandez, Julian Thomas" userId="755bc09c-c515-4ea4-bf79-188aabc73810" providerId="ADAL" clId="{CF36D7A6-79A7-48EB-AF3C-BA26978F910D}" dt="2022-06-15T21:15:56.944" v="8"/>
          <ac:spMkLst>
            <pc:docMk/>
            <pc:sldMasterMk cId="2152724901" sldId="2147483648"/>
            <ac:spMk id="6" creationId="{FC2EEF38-4839-8335-E002-3072D9BB6176}"/>
          </ac:spMkLst>
        </pc:spChg>
        <pc:sldLayoutChg chg="modSp">
          <pc:chgData name="Hernandez, Julian Thomas" userId="755bc09c-c515-4ea4-bf79-188aabc73810" providerId="ADAL" clId="{CF36D7A6-79A7-48EB-AF3C-BA26978F910D}" dt="2022-06-15T21:15:56.944" v="8"/>
          <pc:sldLayoutMkLst>
            <pc:docMk/>
            <pc:sldMasterMk cId="2152724901" sldId="2147483648"/>
            <pc:sldLayoutMk cId="4168319445" sldId="2147483649"/>
          </pc:sldLayoutMkLst>
          <pc:spChg chg="mod">
            <ac:chgData name="Hernandez, Julian Thomas" userId="755bc09c-c515-4ea4-bf79-188aabc73810" providerId="ADAL" clId="{CF36D7A6-79A7-48EB-AF3C-BA26978F910D}" dt="2022-06-15T21:15:56.944" v="8"/>
            <ac:spMkLst>
              <pc:docMk/>
              <pc:sldMasterMk cId="2152724901" sldId="2147483648"/>
              <pc:sldLayoutMk cId="4168319445" sldId="2147483649"/>
              <ac:spMk id="2" creationId="{2DADF9DF-92C3-29CB-47CD-405D4C710954}"/>
            </ac:spMkLst>
          </pc:spChg>
          <pc:spChg chg="mod">
            <ac:chgData name="Hernandez, Julian Thomas" userId="755bc09c-c515-4ea4-bf79-188aabc73810" providerId="ADAL" clId="{CF36D7A6-79A7-48EB-AF3C-BA26978F910D}" dt="2022-06-15T21:15:56.944" v="8"/>
            <ac:spMkLst>
              <pc:docMk/>
              <pc:sldMasterMk cId="2152724901" sldId="2147483648"/>
              <pc:sldLayoutMk cId="4168319445" sldId="2147483649"/>
              <ac:spMk id="3" creationId="{3815DE27-663B-CB6E-CED6-3CCCDA381901}"/>
            </ac:spMkLst>
          </pc:spChg>
        </pc:sldLayoutChg>
        <pc:sldLayoutChg chg="modSp">
          <pc:chgData name="Hernandez, Julian Thomas" userId="755bc09c-c515-4ea4-bf79-188aabc73810" providerId="ADAL" clId="{CF36D7A6-79A7-48EB-AF3C-BA26978F910D}" dt="2022-06-15T21:15:56.944" v="8"/>
          <pc:sldLayoutMkLst>
            <pc:docMk/>
            <pc:sldMasterMk cId="2152724901" sldId="2147483648"/>
            <pc:sldLayoutMk cId="1792487576" sldId="2147483651"/>
          </pc:sldLayoutMkLst>
          <pc:spChg chg="mod">
            <ac:chgData name="Hernandez, Julian Thomas" userId="755bc09c-c515-4ea4-bf79-188aabc73810" providerId="ADAL" clId="{CF36D7A6-79A7-48EB-AF3C-BA26978F910D}" dt="2022-06-15T21:15:56.944" v="8"/>
            <ac:spMkLst>
              <pc:docMk/>
              <pc:sldMasterMk cId="2152724901" sldId="2147483648"/>
              <pc:sldLayoutMk cId="1792487576" sldId="2147483651"/>
              <ac:spMk id="2" creationId="{257A9956-6D01-53F2-C887-06621C324B11}"/>
            </ac:spMkLst>
          </pc:spChg>
          <pc:spChg chg="mod">
            <ac:chgData name="Hernandez, Julian Thomas" userId="755bc09c-c515-4ea4-bf79-188aabc73810" providerId="ADAL" clId="{CF36D7A6-79A7-48EB-AF3C-BA26978F910D}" dt="2022-06-15T21:15:56.944" v="8"/>
            <ac:spMkLst>
              <pc:docMk/>
              <pc:sldMasterMk cId="2152724901" sldId="2147483648"/>
              <pc:sldLayoutMk cId="1792487576" sldId="2147483651"/>
              <ac:spMk id="3" creationId="{D4D6531E-66D2-7164-A1FB-B193E1CA7CD0}"/>
            </ac:spMkLst>
          </pc:spChg>
        </pc:sldLayoutChg>
        <pc:sldLayoutChg chg="modSp">
          <pc:chgData name="Hernandez, Julian Thomas" userId="755bc09c-c515-4ea4-bf79-188aabc73810" providerId="ADAL" clId="{CF36D7A6-79A7-48EB-AF3C-BA26978F910D}" dt="2022-06-15T21:15:56.944" v="8"/>
          <pc:sldLayoutMkLst>
            <pc:docMk/>
            <pc:sldMasterMk cId="2152724901" sldId="2147483648"/>
            <pc:sldLayoutMk cId="2516920810" sldId="2147483652"/>
          </pc:sldLayoutMkLst>
          <pc:spChg chg="mod">
            <ac:chgData name="Hernandez, Julian Thomas" userId="755bc09c-c515-4ea4-bf79-188aabc73810" providerId="ADAL" clId="{CF36D7A6-79A7-48EB-AF3C-BA26978F910D}" dt="2022-06-15T21:15:56.944" v="8"/>
            <ac:spMkLst>
              <pc:docMk/>
              <pc:sldMasterMk cId="2152724901" sldId="2147483648"/>
              <pc:sldLayoutMk cId="2516920810" sldId="2147483652"/>
              <ac:spMk id="3" creationId="{AECEA60A-BADF-B78E-924A-CBEE72099AA5}"/>
            </ac:spMkLst>
          </pc:spChg>
          <pc:spChg chg="mod">
            <ac:chgData name="Hernandez, Julian Thomas" userId="755bc09c-c515-4ea4-bf79-188aabc73810" providerId="ADAL" clId="{CF36D7A6-79A7-48EB-AF3C-BA26978F910D}" dt="2022-06-15T21:15:56.944" v="8"/>
            <ac:spMkLst>
              <pc:docMk/>
              <pc:sldMasterMk cId="2152724901" sldId="2147483648"/>
              <pc:sldLayoutMk cId="2516920810" sldId="2147483652"/>
              <ac:spMk id="4" creationId="{638A5BB5-A11E-DBD1-E317-FBDE9A4DEE0B}"/>
            </ac:spMkLst>
          </pc:spChg>
        </pc:sldLayoutChg>
        <pc:sldLayoutChg chg="modSp">
          <pc:chgData name="Hernandez, Julian Thomas" userId="755bc09c-c515-4ea4-bf79-188aabc73810" providerId="ADAL" clId="{CF36D7A6-79A7-48EB-AF3C-BA26978F910D}" dt="2022-06-15T21:15:56.944" v="8"/>
          <pc:sldLayoutMkLst>
            <pc:docMk/>
            <pc:sldMasterMk cId="2152724901" sldId="2147483648"/>
            <pc:sldLayoutMk cId="1754418254" sldId="2147483653"/>
          </pc:sldLayoutMkLst>
          <pc:spChg chg="mod">
            <ac:chgData name="Hernandez, Julian Thomas" userId="755bc09c-c515-4ea4-bf79-188aabc73810" providerId="ADAL" clId="{CF36D7A6-79A7-48EB-AF3C-BA26978F910D}" dt="2022-06-15T21:15:56.944" v="8"/>
            <ac:spMkLst>
              <pc:docMk/>
              <pc:sldMasterMk cId="2152724901" sldId="2147483648"/>
              <pc:sldLayoutMk cId="1754418254" sldId="2147483653"/>
              <ac:spMk id="2" creationId="{F9B64488-7743-756B-7EB0-227CBCF84F04}"/>
            </ac:spMkLst>
          </pc:spChg>
          <pc:spChg chg="mod">
            <ac:chgData name="Hernandez, Julian Thomas" userId="755bc09c-c515-4ea4-bf79-188aabc73810" providerId="ADAL" clId="{CF36D7A6-79A7-48EB-AF3C-BA26978F910D}" dt="2022-06-15T21:15:56.944" v="8"/>
            <ac:spMkLst>
              <pc:docMk/>
              <pc:sldMasterMk cId="2152724901" sldId="2147483648"/>
              <pc:sldLayoutMk cId="1754418254" sldId="2147483653"/>
              <ac:spMk id="3" creationId="{44CEAA84-9285-1E6A-B3BD-560A699141BA}"/>
            </ac:spMkLst>
          </pc:spChg>
          <pc:spChg chg="mod">
            <ac:chgData name="Hernandez, Julian Thomas" userId="755bc09c-c515-4ea4-bf79-188aabc73810" providerId="ADAL" clId="{CF36D7A6-79A7-48EB-AF3C-BA26978F910D}" dt="2022-06-15T21:15:56.944" v="8"/>
            <ac:spMkLst>
              <pc:docMk/>
              <pc:sldMasterMk cId="2152724901" sldId="2147483648"/>
              <pc:sldLayoutMk cId="1754418254" sldId="2147483653"/>
              <ac:spMk id="4" creationId="{5D7761AC-BCD5-9586-5D0A-E396350893C2}"/>
            </ac:spMkLst>
          </pc:spChg>
          <pc:spChg chg="mod">
            <ac:chgData name="Hernandez, Julian Thomas" userId="755bc09c-c515-4ea4-bf79-188aabc73810" providerId="ADAL" clId="{CF36D7A6-79A7-48EB-AF3C-BA26978F910D}" dt="2022-06-15T21:15:56.944" v="8"/>
            <ac:spMkLst>
              <pc:docMk/>
              <pc:sldMasterMk cId="2152724901" sldId="2147483648"/>
              <pc:sldLayoutMk cId="1754418254" sldId="2147483653"/>
              <ac:spMk id="5" creationId="{885A9CCF-1AAF-DF12-1A31-F2AF674E3539}"/>
            </ac:spMkLst>
          </pc:spChg>
          <pc:spChg chg="mod">
            <ac:chgData name="Hernandez, Julian Thomas" userId="755bc09c-c515-4ea4-bf79-188aabc73810" providerId="ADAL" clId="{CF36D7A6-79A7-48EB-AF3C-BA26978F910D}" dt="2022-06-15T21:15:56.944" v="8"/>
            <ac:spMkLst>
              <pc:docMk/>
              <pc:sldMasterMk cId="2152724901" sldId="2147483648"/>
              <pc:sldLayoutMk cId="1754418254" sldId="2147483653"/>
              <ac:spMk id="6" creationId="{2B4F81AD-BC1F-641E-459F-0072C450F440}"/>
            </ac:spMkLst>
          </pc:spChg>
        </pc:sldLayoutChg>
        <pc:sldLayoutChg chg="modSp">
          <pc:chgData name="Hernandez, Julian Thomas" userId="755bc09c-c515-4ea4-bf79-188aabc73810" providerId="ADAL" clId="{CF36D7A6-79A7-48EB-AF3C-BA26978F910D}" dt="2022-06-15T21:15:56.944" v="8"/>
          <pc:sldLayoutMkLst>
            <pc:docMk/>
            <pc:sldMasterMk cId="2152724901" sldId="2147483648"/>
            <pc:sldLayoutMk cId="2788747134" sldId="2147483656"/>
          </pc:sldLayoutMkLst>
          <pc:spChg chg="mod">
            <ac:chgData name="Hernandez, Julian Thomas" userId="755bc09c-c515-4ea4-bf79-188aabc73810" providerId="ADAL" clId="{CF36D7A6-79A7-48EB-AF3C-BA26978F910D}" dt="2022-06-15T21:15:56.944" v="8"/>
            <ac:spMkLst>
              <pc:docMk/>
              <pc:sldMasterMk cId="2152724901" sldId="2147483648"/>
              <pc:sldLayoutMk cId="2788747134" sldId="2147483656"/>
              <ac:spMk id="2" creationId="{33D06E1B-1F45-0DD2-52AC-3A9B590F8112}"/>
            </ac:spMkLst>
          </pc:spChg>
          <pc:spChg chg="mod">
            <ac:chgData name="Hernandez, Julian Thomas" userId="755bc09c-c515-4ea4-bf79-188aabc73810" providerId="ADAL" clId="{CF36D7A6-79A7-48EB-AF3C-BA26978F910D}" dt="2022-06-15T21:15:56.944" v="8"/>
            <ac:spMkLst>
              <pc:docMk/>
              <pc:sldMasterMk cId="2152724901" sldId="2147483648"/>
              <pc:sldLayoutMk cId="2788747134" sldId="2147483656"/>
              <ac:spMk id="3" creationId="{6E596EDC-11F0-2CC9-4D90-CFF9F03A210B}"/>
            </ac:spMkLst>
          </pc:spChg>
          <pc:spChg chg="mod">
            <ac:chgData name="Hernandez, Julian Thomas" userId="755bc09c-c515-4ea4-bf79-188aabc73810" providerId="ADAL" clId="{CF36D7A6-79A7-48EB-AF3C-BA26978F910D}" dt="2022-06-15T21:15:56.944" v="8"/>
            <ac:spMkLst>
              <pc:docMk/>
              <pc:sldMasterMk cId="2152724901" sldId="2147483648"/>
              <pc:sldLayoutMk cId="2788747134" sldId="2147483656"/>
              <ac:spMk id="4" creationId="{745BC227-5C7A-1C5A-22C1-B3C6AF30B8E5}"/>
            </ac:spMkLst>
          </pc:spChg>
        </pc:sldLayoutChg>
        <pc:sldLayoutChg chg="modSp">
          <pc:chgData name="Hernandez, Julian Thomas" userId="755bc09c-c515-4ea4-bf79-188aabc73810" providerId="ADAL" clId="{CF36D7A6-79A7-48EB-AF3C-BA26978F910D}" dt="2022-06-15T21:15:56.944" v="8"/>
          <pc:sldLayoutMkLst>
            <pc:docMk/>
            <pc:sldMasterMk cId="2152724901" sldId="2147483648"/>
            <pc:sldLayoutMk cId="4041307892" sldId="2147483657"/>
          </pc:sldLayoutMkLst>
          <pc:spChg chg="mod">
            <ac:chgData name="Hernandez, Julian Thomas" userId="755bc09c-c515-4ea4-bf79-188aabc73810" providerId="ADAL" clId="{CF36D7A6-79A7-48EB-AF3C-BA26978F910D}" dt="2022-06-15T21:15:56.944" v="8"/>
            <ac:spMkLst>
              <pc:docMk/>
              <pc:sldMasterMk cId="2152724901" sldId="2147483648"/>
              <pc:sldLayoutMk cId="4041307892" sldId="2147483657"/>
              <ac:spMk id="2" creationId="{51FC2ED2-E14D-332B-F0C0-91582B45A64C}"/>
            </ac:spMkLst>
          </pc:spChg>
          <pc:spChg chg="mod">
            <ac:chgData name="Hernandez, Julian Thomas" userId="755bc09c-c515-4ea4-bf79-188aabc73810" providerId="ADAL" clId="{CF36D7A6-79A7-48EB-AF3C-BA26978F910D}" dt="2022-06-15T21:15:56.944" v="8"/>
            <ac:spMkLst>
              <pc:docMk/>
              <pc:sldMasterMk cId="2152724901" sldId="2147483648"/>
              <pc:sldLayoutMk cId="4041307892" sldId="2147483657"/>
              <ac:spMk id="3" creationId="{1DBE2104-B41B-5A40-B222-783A5E0A744E}"/>
            </ac:spMkLst>
          </pc:spChg>
          <pc:spChg chg="mod">
            <ac:chgData name="Hernandez, Julian Thomas" userId="755bc09c-c515-4ea4-bf79-188aabc73810" providerId="ADAL" clId="{CF36D7A6-79A7-48EB-AF3C-BA26978F910D}" dt="2022-06-15T21:15:56.944" v="8"/>
            <ac:spMkLst>
              <pc:docMk/>
              <pc:sldMasterMk cId="2152724901" sldId="2147483648"/>
              <pc:sldLayoutMk cId="4041307892" sldId="2147483657"/>
              <ac:spMk id="4" creationId="{C8ADC2C7-9D96-2C74-C893-E2A5F35058C3}"/>
            </ac:spMkLst>
          </pc:spChg>
        </pc:sldLayoutChg>
        <pc:sldLayoutChg chg="modSp">
          <pc:chgData name="Hernandez, Julian Thomas" userId="755bc09c-c515-4ea4-bf79-188aabc73810" providerId="ADAL" clId="{CF36D7A6-79A7-48EB-AF3C-BA26978F910D}" dt="2022-06-15T21:15:56.944" v="8"/>
          <pc:sldLayoutMkLst>
            <pc:docMk/>
            <pc:sldMasterMk cId="2152724901" sldId="2147483648"/>
            <pc:sldLayoutMk cId="407293886" sldId="2147483659"/>
          </pc:sldLayoutMkLst>
          <pc:spChg chg="mod">
            <ac:chgData name="Hernandez, Julian Thomas" userId="755bc09c-c515-4ea4-bf79-188aabc73810" providerId="ADAL" clId="{CF36D7A6-79A7-48EB-AF3C-BA26978F910D}" dt="2022-06-15T21:15:56.944" v="8"/>
            <ac:spMkLst>
              <pc:docMk/>
              <pc:sldMasterMk cId="2152724901" sldId="2147483648"/>
              <pc:sldLayoutMk cId="407293886" sldId="2147483659"/>
              <ac:spMk id="2" creationId="{44C217F4-3E08-A90F-98CE-BC617C4607DD}"/>
            </ac:spMkLst>
          </pc:spChg>
          <pc:spChg chg="mod">
            <ac:chgData name="Hernandez, Julian Thomas" userId="755bc09c-c515-4ea4-bf79-188aabc73810" providerId="ADAL" clId="{CF36D7A6-79A7-48EB-AF3C-BA26978F910D}" dt="2022-06-15T21:15:56.944" v="8"/>
            <ac:spMkLst>
              <pc:docMk/>
              <pc:sldMasterMk cId="2152724901" sldId="2147483648"/>
              <pc:sldLayoutMk cId="407293886" sldId="2147483659"/>
              <ac:spMk id="3" creationId="{7721CDF5-9E15-9636-7D9D-2C75C9EBC5E4}"/>
            </ac:spMkLst>
          </pc:sp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A9B2D0-E24D-4878-BF4D-5335FE977CF7}" type="datetimeFigureOut">
              <a:rPr lang="en-US" smtClean="0"/>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664B13-5C7F-4762-8323-6B83904E982D}" type="slidenum">
              <a:rPr lang="en-US" smtClean="0"/>
              <a:t>‹#›</a:t>
            </a:fld>
            <a:endParaRPr lang="en-US"/>
          </a:p>
        </p:txBody>
      </p:sp>
    </p:spTree>
    <p:extLst>
      <p:ext uri="{BB962C8B-B14F-4D97-AF65-F5344CB8AC3E}">
        <p14:creationId xmlns:p14="http://schemas.microsoft.com/office/powerpoint/2010/main" val="3158360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A9B2D0-E24D-4878-BF4D-5335FE977CF7}" type="datetimeFigureOut">
              <a:rPr lang="en-US" smtClean="0"/>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664B13-5C7F-4762-8323-6B83904E982D}" type="slidenum">
              <a:rPr lang="en-US" smtClean="0"/>
              <a:t>‹#›</a:t>
            </a:fld>
            <a:endParaRPr lang="en-US"/>
          </a:p>
        </p:txBody>
      </p:sp>
    </p:spTree>
    <p:extLst>
      <p:ext uri="{BB962C8B-B14F-4D97-AF65-F5344CB8AC3E}">
        <p14:creationId xmlns:p14="http://schemas.microsoft.com/office/powerpoint/2010/main" val="2219713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A9B2D0-E24D-4878-BF4D-5335FE977CF7}" type="datetimeFigureOut">
              <a:rPr lang="en-US" smtClean="0"/>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664B13-5C7F-4762-8323-6B83904E982D}" type="slidenum">
              <a:rPr lang="en-US" smtClean="0"/>
              <a:t>‹#›</a:t>
            </a:fld>
            <a:endParaRPr lang="en-US"/>
          </a:p>
        </p:txBody>
      </p:sp>
    </p:spTree>
    <p:extLst>
      <p:ext uri="{BB962C8B-B14F-4D97-AF65-F5344CB8AC3E}">
        <p14:creationId xmlns:p14="http://schemas.microsoft.com/office/powerpoint/2010/main" val="1335736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A9B2D0-E24D-4878-BF4D-5335FE977CF7}" type="datetimeFigureOut">
              <a:rPr lang="en-US" smtClean="0"/>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664B13-5C7F-4762-8323-6B83904E982D}" type="slidenum">
              <a:rPr lang="en-US" smtClean="0"/>
              <a:t>‹#›</a:t>
            </a:fld>
            <a:endParaRPr lang="en-US"/>
          </a:p>
        </p:txBody>
      </p:sp>
    </p:spTree>
    <p:extLst>
      <p:ext uri="{BB962C8B-B14F-4D97-AF65-F5344CB8AC3E}">
        <p14:creationId xmlns:p14="http://schemas.microsoft.com/office/powerpoint/2010/main" val="2478130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a:t>Click to edit Master title style</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A9B2D0-E24D-4878-BF4D-5335FE977CF7}" type="datetimeFigureOut">
              <a:rPr lang="en-US" smtClean="0"/>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664B13-5C7F-4762-8323-6B83904E982D}" type="slidenum">
              <a:rPr lang="en-US" smtClean="0"/>
              <a:t>‹#›</a:t>
            </a:fld>
            <a:endParaRPr lang="en-US"/>
          </a:p>
        </p:txBody>
      </p:sp>
    </p:spTree>
    <p:extLst>
      <p:ext uri="{BB962C8B-B14F-4D97-AF65-F5344CB8AC3E}">
        <p14:creationId xmlns:p14="http://schemas.microsoft.com/office/powerpoint/2010/main" val="2891475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A9B2D0-E24D-4878-BF4D-5335FE977CF7}" type="datetimeFigureOut">
              <a:rPr lang="en-US" smtClean="0"/>
              <a:t>9/20/2022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664B13-5C7F-4762-8323-6B83904E982D}" type="slidenum">
              <a:rPr lang="en-US" smtClean="0"/>
              <a:t>‹#›</a:t>
            </a:fld>
            <a:endParaRPr lang="en-US"/>
          </a:p>
        </p:txBody>
      </p:sp>
    </p:spTree>
    <p:extLst>
      <p:ext uri="{BB962C8B-B14F-4D97-AF65-F5344CB8AC3E}">
        <p14:creationId xmlns:p14="http://schemas.microsoft.com/office/powerpoint/2010/main" val="3722971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A9B2D0-E24D-4878-BF4D-5335FE977CF7}" type="datetimeFigureOut">
              <a:rPr lang="en-US" smtClean="0"/>
              <a:t>9/20/2022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664B13-5C7F-4762-8323-6B83904E982D}" type="slidenum">
              <a:rPr lang="en-US" smtClean="0"/>
              <a:t>‹#›</a:t>
            </a:fld>
            <a:endParaRPr lang="en-US"/>
          </a:p>
        </p:txBody>
      </p:sp>
    </p:spTree>
    <p:extLst>
      <p:ext uri="{BB962C8B-B14F-4D97-AF65-F5344CB8AC3E}">
        <p14:creationId xmlns:p14="http://schemas.microsoft.com/office/powerpoint/2010/main" val="2553162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A9B2D0-E24D-4878-BF4D-5335FE977CF7}" type="datetimeFigureOut">
              <a:rPr lang="en-US" smtClean="0"/>
              <a:t>9/20/2022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664B13-5C7F-4762-8323-6B83904E982D}" type="slidenum">
              <a:rPr lang="en-US" smtClean="0"/>
              <a:t>‹#›</a:t>
            </a:fld>
            <a:endParaRPr lang="en-US"/>
          </a:p>
        </p:txBody>
      </p:sp>
    </p:spTree>
    <p:extLst>
      <p:ext uri="{BB962C8B-B14F-4D97-AF65-F5344CB8AC3E}">
        <p14:creationId xmlns:p14="http://schemas.microsoft.com/office/powerpoint/2010/main" val="1562705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A9B2D0-E24D-4878-BF4D-5335FE977CF7}" type="datetimeFigureOut">
              <a:rPr lang="en-US" smtClean="0"/>
              <a:t>9/20/2022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664B13-5C7F-4762-8323-6B83904E982D}" type="slidenum">
              <a:rPr lang="en-US" smtClean="0"/>
              <a:t>‹#›</a:t>
            </a:fld>
            <a:endParaRPr lang="en-US"/>
          </a:p>
        </p:txBody>
      </p:sp>
    </p:spTree>
    <p:extLst>
      <p:ext uri="{BB962C8B-B14F-4D97-AF65-F5344CB8AC3E}">
        <p14:creationId xmlns:p14="http://schemas.microsoft.com/office/powerpoint/2010/main" val="3673279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ECA9B2D0-E24D-4878-BF4D-5335FE977CF7}" type="datetimeFigureOut">
              <a:rPr lang="en-US" smtClean="0"/>
              <a:t>9/20/2022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664B13-5C7F-4762-8323-6B83904E982D}" type="slidenum">
              <a:rPr lang="en-US" smtClean="0"/>
              <a:t>‹#›</a:t>
            </a:fld>
            <a:endParaRPr lang="en-US"/>
          </a:p>
        </p:txBody>
      </p:sp>
    </p:spTree>
    <p:extLst>
      <p:ext uri="{BB962C8B-B14F-4D97-AF65-F5344CB8AC3E}">
        <p14:creationId xmlns:p14="http://schemas.microsoft.com/office/powerpoint/2010/main" val="3848431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a:t>Click icon to add picture</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ECA9B2D0-E24D-4878-BF4D-5335FE977CF7}" type="datetimeFigureOut">
              <a:rPr lang="en-US" smtClean="0"/>
              <a:t>9/20/2022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664B13-5C7F-4762-8323-6B83904E982D}" type="slidenum">
              <a:rPr lang="en-US" smtClean="0"/>
              <a:t>‹#›</a:t>
            </a:fld>
            <a:endParaRPr lang="en-US"/>
          </a:p>
        </p:txBody>
      </p:sp>
    </p:spTree>
    <p:extLst>
      <p:ext uri="{BB962C8B-B14F-4D97-AF65-F5344CB8AC3E}">
        <p14:creationId xmlns:p14="http://schemas.microsoft.com/office/powerpoint/2010/main" val="1774064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ECA9B2D0-E24D-4878-BF4D-5335FE977CF7}" type="datetimeFigureOut">
              <a:rPr lang="en-US" smtClean="0"/>
              <a:t>9/20/2022</a:t>
            </a:fld>
            <a:endParaRPr lang="en-US"/>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71664B13-5C7F-4762-8323-6B83904E982D}" type="slidenum">
              <a:rPr lang="en-US" smtClean="0"/>
              <a:t>‹#›</a:t>
            </a:fld>
            <a:endParaRPr lang="en-US"/>
          </a:p>
        </p:txBody>
      </p:sp>
    </p:spTree>
    <p:extLst>
      <p:ext uri="{BB962C8B-B14F-4D97-AF65-F5344CB8AC3E}">
        <p14:creationId xmlns:p14="http://schemas.microsoft.com/office/powerpoint/2010/main" val="12753442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551C4AB5-E57F-4E68-BA59-FADC89765BE5}"/>
              </a:ext>
            </a:extLst>
          </p:cNvPr>
          <p:cNvGrpSpPr/>
          <p:nvPr/>
        </p:nvGrpSpPr>
        <p:grpSpPr>
          <a:xfrm>
            <a:off x="21836697" y="8026222"/>
            <a:ext cx="10156080" cy="2748908"/>
            <a:chOff x="536895" y="1115737"/>
            <a:chExt cx="4647501" cy="1649682"/>
          </a:xfrm>
          <a:solidFill>
            <a:schemeClr val="bg1"/>
          </a:solidFill>
        </p:grpSpPr>
        <p:sp>
          <p:nvSpPr>
            <p:cNvPr id="27" name="Rectangle 26">
              <a:extLst>
                <a:ext uri="{FF2B5EF4-FFF2-40B4-BE49-F238E27FC236}">
                  <a16:creationId xmlns:a16="http://schemas.microsoft.com/office/drawing/2014/main" id="{E2989D82-2BE6-405E-8766-8A5DB7B8E1B6}"/>
                </a:ext>
              </a:extLst>
            </p:cNvPr>
            <p:cNvSpPr/>
            <p:nvPr/>
          </p:nvSpPr>
          <p:spPr>
            <a:xfrm>
              <a:off x="536895" y="1115737"/>
              <a:ext cx="4647501" cy="1649682"/>
            </a:xfrm>
            <a:prstGeom prst="rect">
              <a:avLst/>
            </a:prstGeom>
            <a:grp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2700"/>
            </a:p>
          </p:txBody>
        </p:sp>
        <p:sp>
          <p:nvSpPr>
            <p:cNvPr id="28" name="TextBox 27">
              <a:extLst>
                <a:ext uri="{FF2B5EF4-FFF2-40B4-BE49-F238E27FC236}">
                  <a16:creationId xmlns:a16="http://schemas.microsoft.com/office/drawing/2014/main" id="{9CA0C2C3-9FD0-42C5-BF86-233F12E4EB5E}"/>
                </a:ext>
              </a:extLst>
            </p:cNvPr>
            <p:cNvSpPr txBox="1"/>
            <p:nvPr/>
          </p:nvSpPr>
          <p:spPr>
            <a:xfrm>
              <a:off x="604010" y="1190029"/>
              <a:ext cx="4479719" cy="1159516"/>
            </a:xfrm>
            <a:prstGeom prst="rect">
              <a:avLst/>
            </a:prstGeom>
            <a:grpFill/>
          </p:spPr>
          <p:txBody>
            <a:bodyPr wrap="square" rtlCol="0">
              <a:spAutoFit/>
            </a:bodyPr>
            <a:lstStyle/>
            <a:p>
              <a:pPr algn="ctr">
                <a:lnSpc>
                  <a:spcPct val="107000"/>
                </a:lnSpc>
                <a:spcBef>
                  <a:spcPts val="8748"/>
                </a:spcBef>
              </a:pPr>
              <a:r>
                <a:rPr lang="en-US" sz="2700" b="1" kern="0" dirty="0">
                  <a:latin typeface="Times New Roman" panose="02020603050405020304" pitchFamily="18" charset="0"/>
                  <a:ea typeface="Yu Gothic Light" panose="020B0300000000000000" pitchFamily="34" charset="-128"/>
                  <a:cs typeface="Times New Roman" panose="02020603050405020304" pitchFamily="18" charset="0"/>
                </a:rPr>
                <a:t>Methods</a:t>
              </a:r>
            </a:p>
            <a:p>
              <a:pPr marL="462915" indent="-462915">
                <a:lnSpc>
                  <a:spcPct val="115000"/>
                </a:lnSpc>
                <a:buFontTx/>
                <a:buChar char="-"/>
              </a:pPr>
              <a:r>
                <a:rPr lang="en-US" sz="2700" dirty="0">
                  <a:latin typeface="Times New Roman" panose="02020603050405020304" pitchFamily="18" charset="0"/>
                  <a:cs typeface="Arial" panose="020B0604020202020204" pitchFamily="34" charset="0"/>
                </a:rPr>
                <a:t>Algorithm: Masked Regional Convolutional Neural Network</a:t>
              </a:r>
            </a:p>
            <a:p>
              <a:pPr marL="462915" indent="-462915">
                <a:lnSpc>
                  <a:spcPct val="115000"/>
                </a:lnSpc>
                <a:buFontTx/>
                <a:buChar char="-"/>
              </a:pPr>
              <a:r>
                <a:rPr lang="en-US" sz="2700" dirty="0">
                  <a:latin typeface="Times New Roman" panose="02020603050405020304" pitchFamily="18" charset="0"/>
                  <a:cs typeface="Arial" panose="020B0604020202020204" pitchFamily="34" charset="0"/>
                </a:rPr>
                <a:t>Training dataset: Trash Annotations in Context</a:t>
              </a:r>
            </a:p>
            <a:p>
              <a:pPr marL="462915" indent="-462915">
                <a:lnSpc>
                  <a:spcPct val="115000"/>
                </a:lnSpc>
                <a:buFontTx/>
                <a:buChar char="-"/>
              </a:pPr>
              <a:r>
                <a:rPr lang="en-US" sz="2700" dirty="0">
                  <a:latin typeface="Times New Roman" panose="02020603050405020304" pitchFamily="18" charset="0"/>
                  <a:cs typeface="Arial" panose="020B0604020202020204" pitchFamily="34" charset="0"/>
                </a:rPr>
                <a:t>Detection datasets: Mapillary and hand collected images</a:t>
              </a:r>
              <a:endParaRPr lang="en-US" sz="2700" dirty="0">
                <a:latin typeface="Times New Roman" panose="02020603050405020304" pitchFamily="18" charset="0"/>
                <a:cs typeface="Times New Roman" panose="02020603050405020304" pitchFamily="18" charset="0"/>
              </a:endParaRPr>
            </a:p>
          </p:txBody>
        </p:sp>
      </p:grpSp>
      <p:grpSp>
        <p:nvGrpSpPr>
          <p:cNvPr id="38" name="Group 37">
            <a:extLst>
              <a:ext uri="{FF2B5EF4-FFF2-40B4-BE49-F238E27FC236}">
                <a16:creationId xmlns:a16="http://schemas.microsoft.com/office/drawing/2014/main" id="{2EDF042C-B618-4936-AFF0-6473AE2DDE18}"/>
              </a:ext>
            </a:extLst>
          </p:cNvPr>
          <p:cNvGrpSpPr/>
          <p:nvPr/>
        </p:nvGrpSpPr>
        <p:grpSpPr>
          <a:xfrm>
            <a:off x="907442" y="4969284"/>
            <a:ext cx="10191804" cy="5819473"/>
            <a:chOff x="550845" y="1241472"/>
            <a:chExt cx="4647501" cy="1829690"/>
          </a:xfrm>
          <a:solidFill>
            <a:schemeClr val="bg1"/>
          </a:solidFill>
        </p:grpSpPr>
        <p:sp>
          <p:nvSpPr>
            <p:cNvPr id="39" name="Rectangle 38">
              <a:extLst>
                <a:ext uri="{FF2B5EF4-FFF2-40B4-BE49-F238E27FC236}">
                  <a16:creationId xmlns:a16="http://schemas.microsoft.com/office/drawing/2014/main" id="{EBFD9E04-2897-4044-8EE0-201B3D4A8D96}"/>
                </a:ext>
              </a:extLst>
            </p:cNvPr>
            <p:cNvSpPr/>
            <p:nvPr/>
          </p:nvSpPr>
          <p:spPr>
            <a:xfrm>
              <a:off x="550845" y="1241472"/>
              <a:ext cx="4647501" cy="1829690"/>
            </a:xfrm>
            <a:prstGeom prst="rect">
              <a:avLst/>
            </a:prstGeom>
            <a:grp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2700"/>
            </a:p>
          </p:txBody>
        </p:sp>
        <p:sp>
          <p:nvSpPr>
            <p:cNvPr id="40" name="TextBox 39">
              <a:extLst>
                <a:ext uri="{FF2B5EF4-FFF2-40B4-BE49-F238E27FC236}">
                  <a16:creationId xmlns:a16="http://schemas.microsoft.com/office/drawing/2014/main" id="{539D53E4-22DE-4937-83A3-E09285152E50}"/>
                </a:ext>
              </a:extLst>
            </p:cNvPr>
            <p:cNvSpPr txBox="1"/>
            <p:nvPr/>
          </p:nvSpPr>
          <p:spPr>
            <a:xfrm>
              <a:off x="634735" y="1290878"/>
              <a:ext cx="4479721" cy="1661618"/>
            </a:xfrm>
            <a:prstGeom prst="rect">
              <a:avLst/>
            </a:prstGeom>
            <a:grpFill/>
          </p:spPr>
          <p:txBody>
            <a:bodyPr wrap="square" rtlCol="0">
              <a:spAutoFit/>
            </a:bodyPr>
            <a:lstStyle/>
            <a:p>
              <a:pPr algn="ctr">
                <a:lnSpc>
                  <a:spcPct val="107000"/>
                </a:lnSpc>
                <a:spcBef>
                  <a:spcPts val="8748"/>
                </a:spcBef>
              </a:pPr>
              <a:r>
                <a:rPr lang="en-US" sz="2700" b="1" kern="0" dirty="0">
                  <a:latin typeface="Times New Roman" panose="02020603050405020304" pitchFamily="18" charset="0"/>
                  <a:ea typeface="Yu Gothic Light" panose="020B0300000000000000" pitchFamily="34" charset="-128"/>
                  <a:cs typeface="Times New Roman" panose="02020603050405020304" pitchFamily="18" charset="0"/>
                </a:rPr>
                <a:t>Abstract</a:t>
              </a:r>
            </a:p>
            <a:p>
              <a:pPr algn="ctr">
                <a:lnSpc>
                  <a:spcPct val="115000"/>
                </a:lnSpc>
              </a:pPr>
              <a:r>
                <a:rPr lang="en-US" sz="2700" dirty="0">
                  <a:latin typeface="Times New Roman" panose="02020603050405020304" pitchFamily="18" charset="0"/>
                  <a:ea typeface="Times New Roman" panose="02020603050405020304" pitchFamily="18" charset="0"/>
                  <a:cs typeface="Arial" panose="020B0604020202020204" pitchFamily="34" charset="0"/>
                </a:rPr>
                <a:t>This study combines photo metadata and computer vision to quantify where uncollected litter is present. Images from the Trash Annotations in Context (TACO) dataset were used to teach an algorithm to detect 10 categories of garbage. Although it worked well with smartphone photos, it struggled when trying to process images from vehicle mounted cameras. However, increasing the variety of perspectives and backgrounds in the dataset will help it improve in unfamiliar situations. These data are plotted onto a map which, as accuracy improves, could be used for measuring waste management strategies and quantifying trends.</a:t>
              </a:r>
              <a:endParaRPr lang="en-US" sz="2700" dirty="0"/>
            </a:p>
          </p:txBody>
        </p:sp>
      </p:grpSp>
      <p:grpSp>
        <p:nvGrpSpPr>
          <p:cNvPr id="48" name="Group 47">
            <a:extLst>
              <a:ext uri="{FF2B5EF4-FFF2-40B4-BE49-F238E27FC236}">
                <a16:creationId xmlns:a16="http://schemas.microsoft.com/office/drawing/2014/main" id="{E2624D75-47AB-48AA-AD1B-1ACB6245D97E}"/>
              </a:ext>
            </a:extLst>
          </p:cNvPr>
          <p:cNvGrpSpPr/>
          <p:nvPr/>
        </p:nvGrpSpPr>
        <p:grpSpPr>
          <a:xfrm>
            <a:off x="10366360" y="17301733"/>
            <a:ext cx="10511311" cy="3991929"/>
            <a:chOff x="536895" y="1115737"/>
            <a:chExt cx="4647501" cy="1649682"/>
          </a:xfrm>
          <a:solidFill>
            <a:schemeClr val="bg1"/>
          </a:solidFill>
        </p:grpSpPr>
        <p:sp>
          <p:nvSpPr>
            <p:cNvPr id="49" name="Rectangle 48">
              <a:extLst>
                <a:ext uri="{FF2B5EF4-FFF2-40B4-BE49-F238E27FC236}">
                  <a16:creationId xmlns:a16="http://schemas.microsoft.com/office/drawing/2014/main" id="{2ECD1BD8-8D53-4310-92AC-AE2D69B791EB}"/>
                </a:ext>
              </a:extLst>
            </p:cNvPr>
            <p:cNvSpPr/>
            <p:nvPr/>
          </p:nvSpPr>
          <p:spPr>
            <a:xfrm>
              <a:off x="536895" y="1115737"/>
              <a:ext cx="4647501" cy="1649682"/>
            </a:xfrm>
            <a:prstGeom prst="rect">
              <a:avLst/>
            </a:prstGeom>
            <a:grp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2700"/>
            </a:p>
          </p:txBody>
        </p:sp>
        <p:sp>
          <p:nvSpPr>
            <p:cNvPr id="50" name="TextBox 49">
              <a:extLst>
                <a:ext uri="{FF2B5EF4-FFF2-40B4-BE49-F238E27FC236}">
                  <a16:creationId xmlns:a16="http://schemas.microsoft.com/office/drawing/2014/main" id="{29798090-3F3D-4F8E-AB23-E7581DF2E0F7}"/>
                </a:ext>
              </a:extLst>
            </p:cNvPr>
            <p:cNvSpPr txBox="1"/>
            <p:nvPr/>
          </p:nvSpPr>
          <p:spPr>
            <a:xfrm>
              <a:off x="604007" y="1190030"/>
              <a:ext cx="4479720" cy="1390849"/>
            </a:xfrm>
            <a:prstGeom prst="rect">
              <a:avLst/>
            </a:prstGeom>
            <a:grpFill/>
          </p:spPr>
          <p:txBody>
            <a:bodyPr wrap="square" rtlCol="0">
              <a:spAutoFit/>
            </a:bodyPr>
            <a:lstStyle/>
            <a:p>
              <a:pPr algn="ctr">
                <a:lnSpc>
                  <a:spcPct val="107000"/>
                </a:lnSpc>
                <a:spcBef>
                  <a:spcPts val="8748"/>
                </a:spcBef>
              </a:pPr>
              <a:r>
                <a:rPr lang="en-US" sz="2700" b="1" kern="0" dirty="0">
                  <a:latin typeface="Times New Roman" panose="02020603050405020304" pitchFamily="18" charset="0"/>
                  <a:ea typeface="Yu Gothic Light" panose="020B0300000000000000" pitchFamily="34" charset="-128"/>
                  <a:cs typeface="Times New Roman" panose="02020603050405020304" pitchFamily="18" charset="0"/>
                </a:rPr>
                <a:t>Challenges</a:t>
              </a:r>
              <a:endParaRPr lang="en-US" sz="2700" dirty="0">
                <a:latin typeface="Times New Roman" panose="02020603050405020304" pitchFamily="18" charset="0"/>
                <a:cs typeface="Times New Roman" panose="02020603050405020304" pitchFamily="18" charset="0"/>
              </a:endParaRPr>
            </a:p>
            <a:p>
              <a:pPr marL="462915" indent="-462915">
                <a:lnSpc>
                  <a:spcPct val="115000"/>
                </a:lnSpc>
                <a:buFontTx/>
                <a:buChar char="-"/>
              </a:pPr>
              <a:r>
                <a:rPr lang="en-US" sz="2700" dirty="0">
                  <a:latin typeface="Times New Roman" panose="02020603050405020304" pitchFamily="18" charset="0"/>
                  <a:cs typeface="Times New Roman" panose="02020603050405020304" pitchFamily="18" charset="0"/>
                </a:rPr>
                <a:t>Low quality images increase noise</a:t>
              </a:r>
            </a:p>
            <a:p>
              <a:pPr marL="920115" lvl="1" indent="-462915">
                <a:lnSpc>
                  <a:spcPct val="115000"/>
                </a:lnSpc>
                <a:buFontTx/>
                <a:buChar char="-"/>
              </a:pPr>
              <a:r>
                <a:rPr lang="en-US" sz="2700" dirty="0">
                  <a:latin typeface="Times New Roman" panose="02020603050405020304" pitchFamily="18" charset="0"/>
                  <a:cs typeface="Times New Roman" panose="02020603050405020304" pitchFamily="18" charset="0"/>
                </a:rPr>
                <a:t>Solution: Minimum 1080p</a:t>
              </a:r>
            </a:p>
            <a:p>
              <a:pPr marL="462915" indent="-462915">
                <a:lnSpc>
                  <a:spcPct val="115000"/>
                </a:lnSpc>
                <a:buFontTx/>
                <a:buChar char="-"/>
              </a:pPr>
              <a:r>
                <a:rPr lang="en-US" sz="2700" dirty="0">
                  <a:latin typeface="Times New Roman" panose="02020603050405020304" pitchFamily="18" charset="0"/>
                  <a:cs typeface="Times New Roman" panose="02020603050405020304" pitchFamily="18" charset="0"/>
                </a:rPr>
                <a:t>Overfit algorithm</a:t>
              </a:r>
            </a:p>
            <a:p>
              <a:pPr marL="920115" lvl="1" indent="-462915">
                <a:lnSpc>
                  <a:spcPct val="115000"/>
                </a:lnSpc>
                <a:buFontTx/>
                <a:buChar char="-"/>
              </a:pPr>
              <a:r>
                <a:rPr lang="en-US" sz="2700" dirty="0">
                  <a:latin typeface="Times New Roman" panose="02020603050405020304" pitchFamily="18" charset="0"/>
                  <a:cs typeface="Times New Roman" panose="02020603050405020304" pitchFamily="18" charset="0"/>
                </a:rPr>
                <a:t>Solution: Collect a diverse set of images</a:t>
              </a:r>
            </a:p>
            <a:p>
              <a:pPr marL="462915" indent="-462915">
                <a:lnSpc>
                  <a:spcPct val="115000"/>
                </a:lnSpc>
                <a:buFontTx/>
                <a:buChar char="-"/>
              </a:pPr>
              <a:r>
                <a:rPr lang="en-US" sz="2700" dirty="0">
                  <a:latin typeface="Times New Roman" panose="02020603050405020304" pitchFamily="18" charset="0"/>
                  <a:cs typeface="Times New Roman" panose="02020603050405020304" pitchFamily="18" charset="0"/>
                </a:rPr>
                <a:t>New backgrounds causing lots of false positives</a:t>
              </a:r>
            </a:p>
            <a:p>
              <a:pPr marL="920115" lvl="1" indent="-462915">
                <a:lnSpc>
                  <a:spcPct val="115000"/>
                </a:lnSpc>
                <a:buFontTx/>
                <a:buChar char="-"/>
              </a:pPr>
              <a:r>
                <a:rPr lang="en-US" sz="2700" dirty="0">
                  <a:latin typeface="Times New Roman" panose="02020603050405020304" pitchFamily="18" charset="0"/>
                  <a:cs typeface="Times New Roman" panose="02020603050405020304" pitchFamily="18" charset="0"/>
                </a:rPr>
                <a:t>Solution: Add a new category ‘not trash’ with pictures of cars</a:t>
              </a:r>
            </a:p>
          </p:txBody>
        </p:sp>
      </p:grpSp>
      <p:grpSp>
        <p:nvGrpSpPr>
          <p:cNvPr id="51" name="Group 50">
            <a:extLst>
              <a:ext uri="{FF2B5EF4-FFF2-40B4-BE49-F238E27FC236}">
                <a16:creationId xmlns:a16="http://schemas.microsoft.com/office/drawing/2014/main" id="{A0B131DE-3481-4F3B-A54A-91292543CD57}"/>
              </a:ext>
            </a:extLst>
          </p:cNvPr>
          <p:cNvGrpSpPr/>
          <p:nvPr/>
        </p:nvGrpSpPr>
        <p:grpSpPr>
          <a:xfrm>
            <a:off x="21541370" y="17454174"/>
            <a:ext cx="10511308" cy="3800542"/>
            <a:chOff x="536895" y="1115737"/>
            <a:chExt cx="4647501" cy="1649682"/>
          </a:xfrm>
          <a:solidFill>
            <a:schemeClr val="bg1"/>
          </a:solidFill>
        </p:grpSpPr>
        <p:sp>
          <p:nvSpPr>
            <p:cNvPr id="52" name="Rectangle 51">
              <a:extLst>
                <a:ext uri="{FF2B5EF4-FFF2-40B4-BE49-F238E27FC236}">
                  <a16:creationId xmlns:a16="http://schemas.microsoft.com/office/drawing/2014/main" id="{C2108131-C5EA-48E4-A1A9-FF010ADB002C}"/>
                </a:ext>
              </a:extLst>
            </p:cNvPr>
            <p:cNvSpPr/>
            <p:nvPr/>
          </p:nvSpPr>
          <p:spPr>
            <a:xfrm>
              <a:off x="536895" y="1115737"/>
              <a:ext cx="4647501" cy="1649682"/>
            </a:xfrm>
            <a:prstGeom prst="rect">
              <a:avLst/>
            </a:prstGeom>
            <a:grpFill/>
            <a:ln>
              <a:solidFill>
                <a:schemeClr val="accent6"/>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2700"/>
            </a:p>
          </p:txBody>
        </p:sp>
        <p:sp>
          <p:nvSpPr>
            <p:cNvPr id="53" name="TextBox 52">
              <a:extLst>
                <a:ext uri="{FF2B5EF4-FFF2-40B4-BE49-F238E27FC236}">
                  <a16:creationId xmlns:a16="http://schemas.microsoft.com/office/drawing/2014/main" id="{3227955B-5474-4FE4-A50A-194F5B910FDD}"/>
                </a:ext>
              </a:extLst>
            </p:cNvPr>
            <p:cNvSpPr txBox="1"/>
            <p:nvPr/>
          </p:nvSpPr>
          <p:spPr>
            <a:xfrm>
              <a:off x="604008" y="1235818"/>
              <a:ext cx="4479720" cy="1046077"/>
            </a:xfrm>
            <a:prstGeom prst="rect">
              <a:avLst/>
            </a:prstGeom>
            <a:grpFill/>
            <a:ln>
              <a:noFill/>
            </a:ln>
          </p:spPr>
          <p:txBody>
            <a:bodyPr wrap="square" rtlCol="0">
              <a:spAutoFit/>
            </a:bodyPr>
            <a:lstStyle/>
            <a:p>
              <a:pPr algn="ctr">
                <a:lnSpc>
                  <a:spcPct val="107000"/>
                </a:lnSpc>
                <a:spcBef>
                  <a:spcPts val="8748"/>
                </a:spcBef>
              </a:pPr>
              <a:r>
                <a:rPr lang="en-US" sz="2700" b="1" kern="0" dirty="0">
                  <a:latin typeface="Times New Roman" panose="02020603050405020304" pitchFamily="18" charset="0"/>
                  <a:ea typeface="Yu Gothic Light" panose="020B0300000000000000" pitchFamily="34" charset="-128"/>
                  <a:cs typeface="Times New Roman" panose="02020603050405020304" pitchFamily="18" charset="0"/>
                </a:rPr>
                <a:t>Conclusion</a:t>
              </a:r>
            </a:p>
            <a:p>
              <a:pPr marL="462915" indent="-462915">
                <a:lnSpc>
                  <a:spcPct val="115000"/>
                </a:lnSpc>
                <a:buFontTx/>
                <a:buChar char="-"/>
              </a:pPr>
              <a:r>
                <a:rPr lang="en-US" sz="2700" dirty="0">
                  <a:latin typeface="Times New Roman" panose="02020603050405020304" pitchFamily="18" charset="0"/>
                  <a:cs typeface="Times New Roman" panose="02020603050405020304" pitchFamily="18" charset="0"/>
                </a:rPr>
                <a:t>For car mounted camera detection many more images are needed</a:t>
              </a:r>
            </a:p>
            <a:p>
              <a:pPr marL="462915" indent="-462915">
                <a:lnSpc>
                  <a:spcPct val="115000"/>
                </a:lnSpc>
                <a:buFontTx/>
                <a:buChar char="-"/>
              </a:pPr>
              <a:r>
                <a:rPr lang="en-US" sz="2700" dirty="0">
                  <a:latin typeface="Times New Roman" panose="02020603050405020304" pitchFamily="18" charset="0"/>
                  <a:cs typeface="Times New Roman" panose="02020603050405020304" pitchFamily="18" charset="0"/>
                </a:rPr>
                <a:t>Detection works on smart phone images and can be used in clean up strategies today</a:t>
              </a:r>
            </a:p>
            <a:p>
              <a:pPr marL="462915" indent="-462915">
                <a:lnSpc>
                  <a:spcPct val="115000"/>
                </a:lnSpc>
                <a:buFontTx/>
                <a:buChar char="-"/>
              </a:pPr>
              <a:r>
                <a:rPr lang="en-US" sz="2700" dirty="0">
                  <a:latin typeface="Times New Roman" panose="02020603050405020304" pitchFamily="18" charset="0"/>
                  <a:cs typeface="Times New Roman" panose="02020603050405020304" pitchFamily="18" charset="0"/>
                </a:rPr>
                <a:t>References available upon request from julianhernandez@csus.edu</a:t>
              </a:r>
            </a:p>
          </p:txBody>
        </p:sp>
      </p:grpSp>
      <p:grpSp>
        <p:nvGrpSpPr>
          <p:cNvPr id="35" name="Group 34">
            <a:extLst>
              <a:ext uri="{FF2B5EF4-FFF2-40B4-BE49-F238E27FC236}">
                <a16:creationId xmlns:a16="http://schemas.microsoft.com/office/drawing/2014/main" id="{2F27EBAC-5858-4F6D-B88A-76AE735DC88C}"/>
              </a:ext>
            </a:extLst>
          </p:cNvPr>
          <p:cNvGrpSpPr/>
          <p:nvPr/>
        </p:nvGrpSpPr>
        <p:grpSpPr>
          <a:xfrm>
            <a:off x="11517380" y="5002606"/>
            <a:ext cx="9360291" cy="3962338"/>
            <a:chOff x="536895" y="1115737"/>
            <a:chExt cx="4647501" cy="1649682"/>
          </a:xfrm>
          <a:solidFill>
            <a:schemeClr val="bg1"/>
          </a:solidFill>
        </p:grpSpPr>
        <p:sp>
          <p:nvSpPr>
            <p:cNvPr id="36" name="Rectangle 35">
              <a:extLst>
                <a:ext uri="{FF2B5EF4-FFF2-40B4-BE49-F238E27FC236}">
                  <a16:creationId xmlns:a16="http://schemas.microsoft.com/office/drawing/2014/main" id="{D69B4F73-8C16-432C-9361-8A6FC1A81026}"/>
                </a:ext>
              </a:extLst>
            </p:cNvPr>
            <p:cNvSpPr/>
            <p:nvPr/>
          </p:nvSpPr>
          <p:spPr>
            <a:xfrm>
              <a:off x="536895" y="1115737"/>
              <a:ext cx="4647501" cy="1649682"/>
            </a:xfrm>
            <a:prstGeom prst="rect">
              <a:avLst/>
            </a:prstGeom>
            <a:grp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2700"/>
            </a:p>
          </p:txBody>
        </p:sp>
        <p:sp>
          <p:nvSpPr>
            <p:cNvPr id="37" name="TextBox 36">
              <a:extLst>
                <a:ext uri="{FF2B5EF4-FFF2-40B4-BE49-F238E27FC236}">
                  <a16:creationId xmlns:a16="http://schemas.microsoft.com/office/drawing/2014/main" id="{E66EF701-2E13-491C-80A0-7AAFE5BFB9ED}"/>
                </a:ext>
              </a:extLst>
            </p:cNvPr>
            <p:cNvSpPr txBox="1"/>
            <p:nvPr/>
          </p:nvSpPr>
          <p:spPr>
            <a:xfrm>
              <a:off x="673758" y="1202167"/>
              <a:ext cx="4479722" cy="1401236"/>
            </a:xfrm>
            <a:prstGeom prst="rect">
              <a:avLst/>
            </a:prstGeom>
            <a:grpFill/>
          </p:spPr>
          <p:txBody>
            <a:bodyPr wrap="square" rtlCol="0">
              <a:spAutoFit/>
            </a:bodyPr>
            <a:lstStyle/>
            <a:p>
              <a:pPr algn="ctr">
                <a:lnSpc>
                  <a:spcPct val="107000"/>
                </a:lnSpc>
                <a:spcBef>
                  <a:spcPts val="8748"/>
                </a:spcBef>
              </a:pPr>
              <a:r>
                <a:rPr lang="en-US" sz="2700" b="1" kern="0">
                  <a:latin typeface="Times New Roman" panose="02020603050405020304" pitchFamily="18" charset="0"/>
                  <a:ea typeface="Yu Gothic Light" panose="020B0300000000000000" pitchFamily="34" charset="-128"/>
                  <a:cs typeface="Times New Roman" panose="02020603050405020304" pitchFamily="18" charset="0"/>
                </a:rPr>
                <a:t>Problem</a:t>
              </a:r>
              <a:endParaRPr lang="en-US" sz="2700" b="1" kern="0" dirty="0">
                <a:latin typeface="Times New Roman" panose="02020603050405020304" pitchFamily="18" charset="0"/>
                <a:ea typeface="Yu Gothic Light" panose="020B0300000000000000" pitchFamily="34" charset="-128"/>
                <a:cs typeface="Times New Roman" panose="02020603050405020304" pitchFamily="18" charset="0"/>
              </a:endParaRPr>
            </a:p>
            <a:p>
              <a:pPr marL="462915" indent="-462915">
                <a:lnSpc>
                  <a:spcPct val="115000"/>
                </a:lnSpc>
                <a:buFontTx/>
                <a:buChar char="-"/>
              </a:pPr>
              <a:r>
                <a:rPr lang="en-US" sz="2700" dirty="0">
                  <a:latin typeface="Times New Roman" panose="02020603050405020304" pitchFamily="18" charset="0"/>
                  <a:cs typeface="Arial" panose="020B0604020202020204" pitchFamily="34" charset="0"/>
                </a:rPr>
                <a:t>Trash production is doubling every decade</a:t>
              </a:r>
            </a:p>
            <a:p>
              <a:pPr marL="462915" indent="-462915">
                <a:lnSpc>
                  <a:spcPct val="115000"/>
                </a:lnSpc>
                <a:buFontTx/>
                <a:buChar char="-"/>
              </a:pPr>
              <a:r>
                <a:rPr lang="en-US" sz="2700" dirty="0">
                  <a:latin typeface="Times New Roman" panose="02020603050405020304" pitchFamily="18" charset="0"/>
                  <a:cs typeface="Arial" panose="020B0604020202020204" pitchFamily="34" charset="0"/>
                </a:rPr>
                <a:t>Only 10% of plastic is recycled</a:t>
              </a:r>
            </a:p>
            <a:p>
              <a:pPr marL="462915" indent="-462915">
                <a:lnSpc>
                  <a:spcPct val="115000"/>
                </a:lnSpc>
                <a:buFontTx/>
                <a:buChar char="-"/>
              </a:pPr>
              <a:r>
                <a:rPr lang="en-US" sz="2700" dirty="0">
                  <a:latin typeface="Times New Roman" panose="02020603050405020304" pitchFamily="18" charset="0"/>
                  <a:cs typeface="Arial" panose="020B0604020202020204" pitchFamily="34" charset="0"/>
                </a:rPr>
                <a:t>270 species are harmed or killed by waste pollution</a:t>
              </a:r>
            </a:p>
            <a:p>
              <a:pPr marL="462915" indent="-462915">
                <a:lnSpc>
                  <a:spcPct val="115000"/>
                </a:lnSpc>
                <a:buFontTx/>
                <a:buChar char="-"/>
              </a:pPr>
              <a:r>
                <a:rPr lang="en-US" sz="2700" dirty="0">
                  <a:latin typeface="Times New Roman" panose="02020603050405020304" pitchFamily="18" charset="0"/>
                  <a:cs typeface="Arial" panose="020B0604020202020204" pitchFamily="34" charset="0"/>
                </a:rPr>
                <a:t>Globally costs over $200 billion a year</a:t>
              </a:r>
            </a:p>
            <a:p>
              <a:pPr marL="462915" indent="-462915">
                <a:lnSpc>
                  <a:spcPct val="115000"/>
                </a:lnSpc>
                <a:buFontTx/>
                <a:buChar char="-"/>
              </a:pPr>
              <a:r>
                <a:rPr lang="en-US" sz="2700" dirty="0">
                  <a:latin typeface="Times New Roman" panose="02020603050405020304" pitchFamily="18" charset="0"/>
                  <a:cs typeface="Arial" panose="020B0604020202020204" pitchFamily="34" charset="0"/>
                </a:rPr>
                <a:t>Waste produces 5% of global GHG emissions</a:t>
              </a:r>
            </a:p>
            <a:p>
              <a:pPr marL="462915" indent="-462915">
                <a:lnSpc>
                  <a:spcPct val="115000"/>
                </a:lnSpc>
                <a:buFontTx/>
                <a:buChar char="-"/>
              </a:pPr>
              <a:r>
                <a:rPr lang="en-US" sz="2700" dirty="0">
                  <a:latin typeface="Times New Roman" panose="02020603050405020304" pitchFamily="18" charset="0"/>
                  <a:cs typeface="Arial" panose="020B0604020202020204" pitchFamily="34" charset="0"/>
                </a:rPr>
                <a:t>80% of marine waste originates on land</a:t>
              </a:r>
              <a:endParaRPr lang="en-US" sz="2700" dirty="0">
                <a:latin typeface="Times New Roman" panose="02020603050405020304" pitchFamily="18" charset="0"/>
                <a:cs typeface="Times New Roman" panose="02020603050405020304" pitchFamily="18" charset="0"/>
              </a:endParaRPr>
            </a:p>
          </p:txBody>
        </p:sp>
      </p:grpSp>
      <p:pic>
        <p:nvPicPr>
          <p:cNvPr id="3" name="Picture 2" descr="Logo, company name&#10;&#10;Description automatically generated">
            <a:extLst>
              <a:ext uri="{FF2B5EF4-FFF2-40B4-BE49-F238E27FC236}">
                <a16:creationId xmlns:a16="http://schemas.microsoft.com/office/drawing/2014/main" id="{A60AC9BC-9FD7-427F-A13B-FC0BB4888F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842" y="818057"/>
            <a:ext cx="2086884" cy="1855923"/>
          </a:xfrm>
          <a:prstGeom prst="rect">
            <a:avLst/>
          </a:prstGeom>
          <a:ln w="6350">
            <a:solidFill>
              <a:schemeClr val="accent6"/>
            </a:solidFill>
          </a:ln>
        </p:spPr>
      </p:pic>
      <p:sp>
        <p:nvSpPr>
          <p:cNvPr id="2" name="TextBox 1">
            <a:extLst>
              <a:ext uri="{FF2B5EF4-FFF2-40B4-BE49-F238E27FC236}">
                <a16:creationId xmlns:a16="http://schemas.microsoft.com/office/drawing/2014/main" id="{35A7652C-0740-4120-92BB-E58B5902DD94}"/>
              </a:ext>
            </a:extLst>
          </p:cNvPr>
          <p:cNvSpPr txBox="1"/>
          <p:nvPr/>
        </p:nvSpPr>
        <p:spPr>
          <a:xfrm>
            <a:off x="7961918" y="680299"/>
            <a:ext cx="17033007" cy="3046988"/>
          </a:xfrm>
          <a:prstGeom prst="rect">
            <a:avLst/>
          </a:prstGeom>
          <a:noFill/>
        </p:spPr>
        <p:txBody>
          <a:bodyPr wrap="square" rtlCol="0">
            <a:spAutoFit/>
          </a:bodyPr>
          <a:lstStyle/>
          <a:p>
            <a:pPr algn="ctr"/>
            <a:r>
              <a:rPr lang="en-US" sz="4800" b="1" dirty="0">
                <a:latin typeface="Times New Roman" panose="02020603050405020304" pitchFamily="18" charset="0"/>
                <a:ea typeface="Times New Roman" panose="02020603050405020304" pitchFamily="18" charset="0"/>
                <a:cs typeface="Arial" panose="020B0604020202020204" pitchFamily="34" charset="0"/>
              </a:rPr>
              <a:t>Searching for Uncollected Litter with Computer Vision</a:t>
            </a:r>
          </a:p>
          <a:p>
            <a:pPr algn="ctr"/>
            <a:r>
              <a:rPr lang="en-US" sz="4800" b="1" dirty="0">
                <a:latin typeface="Times New Roman" panose="02020603050405020304" pitchFamily="18" charset="0"/>
                <a:ea typeface="Calibri" panose="020F0502020204030204" pitchFamily="34" charset="0"/>
                <a:cs typeface="Arial" panose="020B0604020202020204" pitchFamily="34" charset="0"/>
              </a:rPr>
              <a:t>Julian Hernandez </a:t>
            </a:r>
          </a:p>
          <a:p>
            <a:pPr algn="ctr"/>
            <a:r>
              <a:rPr lang="en-US" sz="4800" b="1" dirty="0">
                <a:latin typeface="Times New Roman" panose="02020603050405020304" pitchFamily="18" charset="0"/>
                <a:ea typeface="Calibri" panose="020F0502020204030204" pitchFamily="34" charset="0"/>
                <a:cs typeface="Arial" panose="020B0604020202020204" pitchFamily="34" charset="0"/>
              </a:rPr>
              <a:t>Faculty Mentor: Dr. Fitzgerald </a:t>
            </a:r>
          </a:p>
          <a:p>
            <a:pPr algn="ctr"/>
            <a:r>
              <a:rPr lang="en-US" sz="4800" b="1" dirty="0">
                <a:latin typeface="Times New Roman" panose="02020603050405020304" pitchFamily="18" charset="0"/>
                <a:ea typeface="Calibri" panose="020F0502020204030204" pitchFamily="34" charset="0"/>
                <a:cs typeface="Arial" panose="020B0604020202020204" pitchFamily="34" charset="0"/>
              </a:rPr>
              <a:t>California State University, Sacramento</a:t>
            </a:r>
            <a:endParaRPr lang="en-US" sz="4800" dirty="0">
              <a:latin typeface="Calibri" panose="020F0502020204030204" pitchFamily="34" charset="0"/>
              <a:ea typeface="Calibri" panose="020F0502020204030204" pitchFamily="34" charset="0"/>
              <a:cs typeface="Arial" panose="020B0604020202020204" pitchFamily="34" charset="0"/>
            </a:endParaRPr>
          </a:p>
        </p:txBody>
      </p:sp>
      <p:grpSp>
        <p:nvGrpSpPr>
          <p:cNvPr id="56" name="Group 55">
            <a:extLst>
              <a:ext uri="{FF2B5EF4-FFF2-40B4-BE49-F238E27FC236}">
                <a16:creationId xmlns:a16="http://schemas.microsoft.com/office/drawing/2014/main" id="{5CCC1576-262C-4AE3-9B87-0721EB2D6AB4}"/>
              </a:ext>
            </a:extLst>
          </p:cNvPr>
          <p:cNvGrpSpPr/>
          <p:nvPr/>
        </p:nvGrpSpPr>
        <p:grpSpPr>
          <a:xfrm>
            <a:off x="21541367" y="13835739"/>
            <a:ext cx="10511311" cy="2984734"/>
            <a:chOff x="536895" y="1115738"/>
            <a:chExt cx="4647501" cy="1548216"/>
          </a:xfrm>
          <a:solidFill>
            <a:schemeClr val="bg1"/>
          </a:solidFill>
        </p:grpSpPr>
        <p:sp>
          <p:nvSpPr>
            <p:cNvPr id="57" name="Rectangle 56">
              <a:extLst>
                <a:ext uri="{FF2B5EF4-FFF2-40B4-BE49-F238E27FC236}">
                  <a16:creationId xmlns:a16="http://schemas.microsoft.com/office/drawing/2014/main" id="{B106EE3C-A6FC-487F-AF25-1432F96F5F44}"/>
                </a:ext>
              </a:extLst>
            </p:cNvPr>
            <p:cNvSpPr/>
            <p:nvPr/>
          </p:nvSpPr>
          <p:spPr>
            <a:xfrm>
              <a:off x="536895" y="1115738"/>
              <a:ext cx="4647501" cy="1548216"/>
            </a:xfrm>
            <a:prstGeom prst="rect">
              <a:avLst/>
            </a:prstGeom>
            <a:grp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2700"/>
            </a:p>
          </p:txBody>
        </p:sp>
        <p:sp>
          <p:nvSpPr>
            <p:cNvPr id="58" name="TextBox 57">
              <a:extLst>
                <a:ext uri="{FF2B5EF4-FFF2-40B4-BE49-F238E27FC236}">
                  <a16:creationId xmlns:a16="http://schemas.microsoft.com/office/drawing/2014/main" id="{2E42D285-EF15-4AD1-B42D-4EFEDA36B75D}"/>
                </a:ext>
              </a:extLst>
            </p:cNvPr>
            <p:cNvSpPr txBox="1"/>
            <p:nvPr/>
          </p:nvSpPr>
          <p:spPr>
            <a:xfrm>
              <a:off x="604007" y="1190029"/>
              <a:ext cx="4479720" cy="1250071"/>
            </a:xfrm>
            <a:prstGeom prst="rect">
              <a:avLst/>
            </a:prstGeom>
            <a:grpFill/>
          </p:spPr>
          <p:txBody>
            <a:bodyPr wrap="square" rtlCol="0">
              <a:spAutoFit/>
            </a:bodyPr>
            <a:lstStyle/>
            <a:p>
              <a:pPr algn="ctr">
                <a:lnSpc>
                  <a:spcPct val="107000"/>
                </a:lnSpc>
                <a:spcBef>
                  <a:spcPts val="8748"/>
                </a:spcBef>
              </a:pPr>
              <a:r>
                <a:rPr lang="en-US" sz="2700" b="1" kern="0" dirty="0">
                  <a:latin typeface="Times New Roman" panose="02020603050405020304" pitchFamily="18" charset="0"/>
                  <a:ea typeface="Yu Gothic Light" panose="020B0300000000000000" pitchFamily="34" charset="-128"/>
                  <a:cs typeface="Times New Roman" panose="02020603050405020304" pitchFamily="18" charset="0"/>
                </a:rPr>
                <a:t>Future Work</a:t>
              </a:r>
            </a:p>
            <a:p>
              <a:pPr marL="462915" indent="-462915">
                <a:lnSpc>
                  <a:spcPct val="115000"/>
                </a:lnSpc>
                <a:buFontTx/>
                <a:buChar char="-"/>
              </a:pPr>
              <a:r>
                <a:rPr lang="en-US" sz="2700" dirty="0">
                  <a:latin typeface="Times New Roman" panose="02020603050405020304" pitchFamily="18" charset="0"/>
                  <a:cs typeface="Times New Roman" panose="02020603050405020304" pitchFamily="18" charset="0"/>
                </a:rPr>
                <a:t>Collect new images of trash, and add them to the TACO database to increase accuracy and help the algorithm reject cars</a:t>
              </a:r>
            </a:p>
            <a:p>
              <a:pPr marL="462915" indent="-462915">
                <a:lnSpc>
                  <a:spcPct val="115000"/>
                </a:lnSpc>
                <a:buFontTx/>
                <a:buChar char="-"/>
              </a:pPr>
              <a:r>
                <a:rPr lang="en-US" sz="2700" dirty="0">
                  <a:latin typeface="Times New Roman" panose="02020603050405020304" pitchFamily="18" charset="0"/>
                  <a:cs typeface="Times New Roman" panose="02020603050405020304" pitchFamily="18" charset="0"/>
                </a:rPr>
                <a:t>Build a smart trash can that can see what trash is about to be thrown away and alert the person which is the correct bin</a:t>
              </a:r>
            </a:p>
          </p:txBody>
        </p:sp>
      </p:grpSp>
      <p:grpSp>
        <p:nvGrpSpPr>
          <p:cNvPr id="4" name="Group 3">
            <a:extLst>
              <a:ext uri="{FF2B5EF4-FFF2-40B4-BE49-F238E27FC236}">
                <a16:creationId xmlns:a16="http://schemas.microsoft.com/office/drawing/2014/main" id="{ACBF5543-E82F-464D-8269-D2A000EBE12E}"/>
              </a:ext>
            </a:extLst>
          </p:cNvPr>
          <p:cNvGrpSpPr/>
          <p:nvPr/>
        </p:nvGrpSpPr>
        <p:grpSpPr>
          <a:xfrm>
            <a:off x="582225" y="16621298"/>
            <a:ext cx="9120436" cy="4644003"/>
            <a:chOff x="7898899" y="1137536"/>
            <a:chExt cx="3893078" cy="1541966"/>
          </a:xfrm>
          <a:solidFill>
            <a:schemeClr val="bg1"/>
          </a:solidFill>
        </p:grpSpPr>
        <p:sp>
          <p:nvSpPr>
            <p:cNvPr id="61" name="Rectangle 60">
              <a:extLst>
                <a:ext uri="{FF2B5EF4-FFF2-40B4-BE49-F238E27FC236}">
                  <a16:creationId xmlns:a16="http://schemas.microsoft.com/office/drawing/2014/main" id="{F29EDF3E-CDF1-4C7B-A5B0-10AA074C8DC6}"/>
                </a:ext>
              </a:extLst>
            </p:cNvPr>
            <p:cNvSpPr/>
            <p:nvPr/>
          </p:nvSpPr>
          <p:spPr>
            <a:xfrm>
              <a:off x="7898899" y="1137536"/>
              <a:ext cx="3893078" cy="1541966"/>
            </a:xfrm>
            <a:prstGeom prst="rect">
              <a:avLst/>
            </a:prstGeom>
            <a:grpFill/>
            <a:ln>
              <a:solidFill>
                <a:schemeClr val="accent6"/>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2700"/>
            </a:p>
          </p:txBody>
        </p:sp>
        <mc:AlternateContent xmlns:mc="http://schemas.openxmlformats.org/markup-compatibility/2006">
          <mc:Choice xmlns:a14="http://schemas.microsoft.com/office/drawing/2010/main" Requires="a14">
            <p:sp>
              <p:nvSpPr>
                <p:cNvPr id="62" name="TextBox 61">
                  <a:extLst>
                    <a:ext uri="{FF2B5EF4-FFF2-40B4-BE49-F238E27FC236}">
                      <a16:creationId xmlns:a16="http://schemas.microsoft.com/office/drawing/2014/main" id="{C52D4F4C-FA5A-408B-AC2F-48E4D0F19F79}"/>
                    </a:ext>
                  </a:extLst>
                </p:cNvPr>
                <p:cNvSpPr txBox="1"/>
                <p:nvPr/>
              </p:nvSpPr>
              <p:spPr>
                <a:xfrm>
                  <a:off x="7955117" y="1206977"/>
                  <a:ext cx="3752533" cy="1279937"/>
                </a:xfrm>
                <a:prstGeom prst="rect">
                  <a:avLst/>
                </a:prstGeom>
                <a:grpFill/>
                <a:ln>
                  <a:noFill/>
                </a:ln>
              </p:spPr>
              <p:txBody>
                <a:bodyPr wrap="square" rtlCol="0">
                  <a:spAutoFit/>
                </a:bodyPr>
                <a:lstStyle/>
                <a:p>
                  <a:pPr algn="ctr">
                    <a:lnSpc>
                      <a:spcPct val="107000"/>
                    </a:lnSpc>
                    <a:spcBef>
                      <a:spcPts val="8748"/>
                    </a:spcBef>
                  </a:pPr>
                  <a:r>
                    <a:rPr lang="en-US" sz="2700" b="1" kern="0" dirty="0">
                      <a:latin typeface="Times New Roman" panose="02020603050405020304" pitchFamily="18" charset="0"/>
                      <a:ea typeface="Yu Gothic Light" panose="020B0300000000000000" pitchFamily="34" charset="-128"/>
                      <a:cs typeface="Times New Roman" panose="02020603050405020304" pitchFamily="18" charset="0"/>
                    </a:rPr>
                    <a:t>Results</a:t>
                  </a:r>
                </a:p>
                <a:p>
                  <a:pPr algn="ctr">
                    <a:lnSpc>
                      <a:spcPct val="115000"/>
                    </a:lnSpc>
                  </a:pPr>
                  <a:r>
                    <a:rPr lang="en-US" sz="2700" dirty="0">
                      <a:latin typeface="Times New Roman" panose="02020603050405020304" pitchFamily="18" charset="0"/>
                      <a:cs typeface="Times New Roman" panose="02020603050405020304" pitchFamily="18" charset="0"/>
                    </a:rPr>
                    <a:t>Precision </a:t>
                  </a:r>
                  <a14:m>
                    <m:oMath xmlns:m="http://schemas.openxmlformats.org/officeDocument/2006/math">
                      <m:r>
                        <a:rPr lang="en-US" sz="2700">
                          <a:latin typeface="Cambria Math" panose="02040503050406030204" pitchFamily="18" charset="0"/>
                        </a:rPr>
                        <m:t>=</m:t>
                      </m:r>
                      <m:f>
                        <m:fPr>
                          <m:ctrlPr>
                            <a:rPr lang="en-US" sz="2700" i="1">
                              <a:latin typeface="Cambria Math" panose="02040503050406030204" pitchFamily="18" charset="0"/>
                            </a:rPr>
                          </m:ctrlPr>
                        </m:fPr>
                        <m:num>
                          <m:r>
                            <a:rPr lang="en-US" sz="2700">
                              <a:latin typeface="Cambria Math" panose="02040503050406030204" pitchFamily="18" charset="0"/>
                            </a:rPr>
                            <m:t>𝑇𝑟𝑢𝑒</m:t>
                          </m:r>
                          <m:r>
                            <a:rPr lang="en-US" sz="2700">
                              <a:latin typeface="Cambria Math" panose="02040503050406030204" pitchFamily="18" charset="0"/>
                            </a:rPr>
                            <m:t> </m:t>
                          </m:r>
                          <m:r>
                            <a:rPr lang="en-US" sz="2700">
                              <a:latin typeface="Cambria Math" panose="02040503050406030204" pitchFamily="18" charset="0"/>
                            </a:rPr>
                            <m:t>𝑃𝑜𝑠𝑖𝑡𝑖𝑣𝑒</m:t>
                          </m:r>
                        </m:num>
                        <m:den>
                          <m:r>
                            <a:rPr lang="en-US" sz="2700">
                              <a:latin typeface="Cambria Math" panose="02040503050406030204" pitchFamily="18" charset="0"/>
                            </a:rPr>
                            <m:t>𝑇𝑟𝑢𝑒</m:t>
                          </m:r>
                          <m:r>
                            <a:rPr lang="en-US" sz="2700">
                              <a:latin typeface="Cambria Math" panose="02040503050406030204" pitchFamily="18" charset="0"/>
                            </a:rPr>
                            <m:t> </m:t>
                          </m:r>
                          <m:r>
                            <a:rPr lang="en-US" sz="2700">
                              <a:latin typeface="Cambria Math" panose="02040503050406030204" pitchFamily="18" charset="0"/>
                            </a:rPr>
                            <m:t>𝑃𝑜𝑠𝑖𝑡𝑖𝑣𝑒</m:t>
                          </m:r>
                          <m:r>
                            <a:rPr lang="en-US" sz="2700">
                              <a:latin typeface="Cambria Math" panose="02040503050406030204" pitchFamily="18" charset="0"/>
                            </a:rPr>
                            <m:t> + </m:t>
                          </m:r>
                          <m:r>
                            <a:rPr lang="en-US" sz="2700">
                              <a:latin typeface="Cambria Math" panose="02040503050406030204" pitchFamily="18" charset="0"/>
                            </a:rPr>
                            <m:t>𝐹𝑎𝑙𝑠𝑒</m:t>
                          </m:r>
                          <m:r>
                            <a:rPr lang="en-US" sz="2700">
                              <a:latin typeface="Cambria Math" panose="02040503050406030204" pitchFamily="18" charset="0"/>
                            </a:rPr>
                            <m:t> </m:t>
                          </m:r>
                          <m:r>
                            <a:rPr lang="en-US" sz="2700">
                              <a:latin typeface="Cambria Math" panose="02040503050406030204" pitchFamily="18" charset="0"/>
                            </a:rPr>
                            <m:t>𝑃𝑜𝑠𝑖𝑡𝑖𝑣𝑒</m:t>
                          </m:r>
                        </m:den>
                      </m:f>
                    </m:oMath>
                  </a14:m>
                  <a:endParaRPr lang="en-US" sz="2700" dirty="0"/>
                </a:p>
                <a:p>
                  <a:pPr algn="ctr">
                    <a:lnSpc>
                      <a:spcPct val="115000"/>
                    </a:lnSpc>
                  </a:pPr>
                  <a:endParaRPr lang="en-US" sz="2700" dirty="0">
                    <a:latin typeface="Times New Roman" panose="02020603050405020304" pitchFamily="18" charset="0"/>
                    <a:cs typeface="Times New Roman" panose="02020603050405020304" pitchFamily="18" charset="0"/>
                  </a:endParaRPr>
                </a:p>
                <a:p>
                  <a:pPr algn="ctr">
                    <a:lnSpc>
                      <a:spcPct val="115000"/>
                    </a:lnSpc>
                  </a:pPr>
                  <a:r>
                    <a:rPr lang="en-US" sz="2700" dirty="0">
                      <a:latin typeface="Times New Roman" panose="02020603050405020304" pitchFamily="18" charset="0"/>
                      <a:cs typeface="Times New Roman" panose="02020603050405020304" pitchFamily="18" charset="0"/>
                    </a:rPr>
                    <a:t>Recall </a:t>
                  </a:r>
                  <a14:m>
                    <m:oMath xmlns:m="http://schemas.openxmlformats.org/officeDocument/2006/math">
                      <m:r>
                        <a:rPr lang="en-US" sz="2700">
                          <a:latin typeface="Cambria Math" panose="02040503050406030204" pitchFamily="18" charset="0"/>
                        </a:rPr>
                        <m:t>=</m:t>
                      </m:r>
                      <m:f>
                        <m:fPr>
                          <m:ctrlPr>
                            <a:rPr lang="en-US" sz="2700" i="1">
                              <a:latin typeface="Cambria Math" panose="02040503050406030204" pitchFamily="18" charset="0"/>
                            </a:rPr>
                          </m:ctrlPr>
                        </m:fPr>
                        <m:num>
                          <m:r>
                            <a:rPr lang="en-US" sz="2700">
                              <a:latin typeface="Cambria Math" panose="02040503050406030204" pitchFamily="18" charset="0"/>
                            </a:rPr>
                            <m:t>𝑇𝑟𝑢𝑒</m:t>
                          </m:r>
                          <m:r>
                            <a:rPr lang="en-US" sz="2700">
                              <a:latin typeface="Cambria Math" panose="02040503050406030204" pitchFamily="18" charset="0"/>
                            </a:rPr>
                            <m:t> </m:t>
                          </m:r>
                          <m:r>
                            <a:rPr lang="en-US" sz="2700">
                              <a:latin typeface="Cambria Math" panose="02040503050406030204" pitchFamily="18" charset="0"/>
                            </a:rPr>
                            <m:t>𝑃𝑜𝑠𝑖𝑡𝑖𝑣𝑒</m:t>
                          </m:r>
                        </m:num>
                        <m:den>
                          <m:r>
                            <a:rPr lang="en-US" sz="2700">
                              <a:latin typeface="Cambria Math" panose="02040503050406030204" pitchFamily="18" charset="0"/>
                            </a:rPr>
                            <m:t>𝑇𝑟𝑢𝑒</m:t>
                          </m:r>
                          <m:r>
                            <a:rPr lang="en-US" sz="2700">
                              <a:latin typeface="Cambria Math" panose="02040503050406030204" pitchFamily="18" charset="0"/>
                            </a:rPr>
                            <m:t> </m:t>
                          </m:r>
                          <m:r>
                            <a:rPr lang="en-US" sz="2700">
                              <a:latin typeface="Cambria Math" panose="02040503050406030204" pitchFamily="18" charset="0"/>
                            </a:rPr>
                            <m:t>𝑃𝑜𝑠𝑖𝑡𝑖𝑣𝑒</m:t>
                          </m:r>
                          <m:r>
                            <a:rPr lang="en-US" sz="2700">
                              <a:latin typeface="Cambria Math" panose="02040503050406030204" pitchFamily="18" charset="0"/>
                            </a:rPr>
                            <m:t> + </m:t>
                          </m:r>
                          <m:r>
                            <a:rPr lang="en-US" sz="2700">
                              <a:latin typeface="Cambria Math" panose="02040503050406030204" pitchFamily="18" charset="0"/>
                            </a:rPr>
                            <m:t>𝐹𝑎𝑙𝑠𝑒</m:t>
                          </m:r>
                          <m:r>
                            <a:rPr lang="en-US" sz="2700">
                              <a:latin typeface="Cambria Math" panose="02040503050406030204" pitchFamily="18" charset="0"/>
                            </a:rPr>
                            <m:t> </m:t>
                          </m:r>
                          <m:r>
                            <a:rPr lang="en-US" sz="2700">
                              <a:latin typeface="Cambria Math" panose="02040503050406030204" pitchFamily="18" charset="0"/>
                            </a:rPr>
                            <m:t>𝑁𝑒𝑔𝑎𝑡𝑖𝑣𝑒</m:t>
                          </m:r>
                        </m:den>
                      </m:f>
                    </m:oMath>
                  </a14:m>
                  <a:endParaRPr lang="en-US" sz="2700" dirty="0"/>
                </a:p>
                <a:p>
                  <a:pPr marL="462915" indent="-462915" algn="ctr">
                    <a:lnSpc>
                      <a:spcPct val="115000"/>
                    </a:lnSpc>
                    <a:buFontTx/>
                    <a:buChar char="-"/>
                  </a:pPr>
                  <a:endParaRPr lang="en-US" sz="2700" dirty="0">
                    <a:latin typeface="Times New Roman" panose="02020603050405020304" pitchFamily="18" charset="0"/>
                    <a:cs typeface="Times New Roman" panose="02020603050405020304" pitchFamily="18" charset="0"/>
                  </a:endParaRPr>
                </a:p>
                <a:p>
                  <a:pPr algn="ctr">
                    <a:lnSpc>
                      <a:spcPct val="115000"/>
                    </a:lnSpc>
                  </a:pPr>
                  <a:r>
                    <a:rPr lang="en-US" sz="2700" dirty="0">
                      <a:latin typeface="Times New Roman" panose="02020603050405020304" pitchFamily="18" charset="0"/>
                      <a:cs typeface="Times New Roman" panose="02020603050405020304" pitchFamily="18" charset="0"/>
                    </a:rPr>
                    <a:t>Smart Phone Images: Precision = 81% and recall = 74%</a:t>
                  </a:r>
                </a:p>
                <a:p>
                  <a:pPr algn="ctr">
                    <a:lnSpc>
                      <a:spcPct val="115000"/>
                    </a:lnSpc>
                  </a:pPr>
                  <a:r>
                    <a:rPr lang="en-US" sz="2700" dirty="0">
                      <a:latin typeface="Times New Roman" panose="02020603050405020304" pitchFamily="18" charset="0"/>
                      <a:cs typeface="Times New Roman" panose="02020603050405020304" pitchFamily="18" charset="0"/>
                    </a:rPr>
                    <a:t>Mapillary: Precision = 1% and recall = 3%</a:t>
                  </a:r>
                </a:p>
              </p:txBody>
            </p:sp>
          </mc:Choice>
          <mc:Fallback>
            <p:sp>
              <p:nvSpPr>
                <p:cNvPr id="62" name="TextBox 61">
                  <a:extLst>
                    <a:ext uri="{FF2B5EF4-FFF2-40B4-BE49-F238E27FC236}">
                      <a16:creationId xmlns:a16="http://schemas.microsoft.com/office/drawing/2014/main" id="{C52D4F4C-FA5A-408B-AC2F-48E4D0F19F79}"/>
                    </a:ext>
                  </a:extLst>
                </p:cNvPr>
                <p:cNvSpPr txBox="1">
                  <a:spLocks noRot="1" noChangeAspect="1" noMove="1" noResize="1" noEditPoints="1" noAdjustHandles="1" noChangeArrowheads="1" noChangeShapeType="1" noTextEdit="1"/>
                </p:cNvSpPr>
                <p:nvPr/>
              </p:nvSpPr>
              <p:spPr>
                <a:xfrm>
                  <a:off x="7955117" y="1206977"/>
                  <a:ext cx="3752533" cy="1279937"/>
                </a:xfrm>
                <a:prstGeom prst="rect">
                  <a:avLst/>
                </a:prstGeom>
                <a:blipFill>
                  <a:blip r:embed="rId3"/>
                  <a:stretch>
                    <a:fillRect t="-1582" b="-3165"/>
                  </a:stretch>
                </a:blipFill>
                <a:ln>
                  <a:noFill/>
                </a:ln>
              </p:spPr>
              <p:txBody>
                <a:bodyPr/>
                <a:lstStyle/>
                <a:p>
                  <a:r>
                    <a:rPr lang="en-US">
                      <a:noFill/>
                    </a:rPr>
                    <a:t> </a:t>
                  </a:r>
                </a:p>
              </p:txBody>
            </p:sp>
          </mc:Fallback>
        </mc:AlternateContent>
      </p:grpSp>
      <p:pic>
        <p:nvPicPr>
          <p:cNvPr id="6" name="Picture 5" descr="Logo, company name&#10;&#10;Description automatically generated">
            <a:extLst>
              <a:ext uri="{FF2B5EF4-FFF2-40B4-BE49-F238E27FC236}">
                <a16:creationId xmlns:a16="http://schemas.microsoft.com/office/drawing/2014/main" id="{A47F965C-74F4-5C91-9AE4-6B23336056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141010" y="821603"/>
            <a:ext cx="1735277" cy="1864067"/>
          </a:xfrm>
          <a:prstGeom prst="rect">
            <a:avLst/>
          </a:prstGeom>
          <a:ln w="6350">
            <a:solidFill>
              <a:schemeClr val="accent6"/>
            </a:solidFill>
          </a:ln>
        </p:spPr>
      </p:pic>
      <p:pic>
        <p:nvPicPr>
          <p:cNvPr id="54" name="Picture 53" descr="Diagram&#10;&#10;Description automatically generated">
            <a:extLst>
              <a:ext uri="{FF2B5EF4-FFF2-40B4-BE49-F238E27FC236}">
                <a16:creationId xmlns:a16="http://schemas.microsoft.com/office/drawing/2014/main" id="{7EB562FC-807C-4581-B23B-223DB18783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12305" y="12346049"/>
            <a:ext cx="2506936" cy="2558142"/>
          </a:xfrm>
          <a:prstGeom prst="rect">
            <a:avLst/>
          </a:prstGeom>
          <a:ln w="28575">
            <a:solidFill>
              <a:schemeClr val="accent6"/>
            </a:solidFill>
          </a:ln>
        </p:spPr>
      </p:pic>
      <p:pic>
        <p:nvPicPr>
          <p:cNvPr id="55" name="Picture 54">
            <a:extLst>
              <a:ext uri="{FF2B5EF4-FFF2-40B4-BE49-F238E27FC236}">
                <a16:creationId xmlns:a16="http://schemas.microsoft.com/office/drawing/2014/main" id="{6612A01C-071F-4714-8A12-0EA1E8B02AD1}"/>
              </a:ext>
            </a:extLst>
          </p:cNvPr>
          <p:cNvPicPr>
            <a:picLocks noChangeAspect="1"/>
          </p:cNvPicPr>
          <p:nvPr/>
        </p:nvPicPr>
        <p:blipFill>
          <a:blip r:embed="rId6"/>
          <a:stretch>
            <a:fillRect/>
          </a:stretch>
        </p:blipFill>
        <p:spPr>
          <a:xfrm>
            <a:off x="7041568" y="12408067"/>
            <a:ext cx="1836090" cy="2434106"/>
          </a:xfrm>
          <a:prstGeom prst="rect">
            <a:avLst/>
          </a:prstGeom>
          <a:ln w="28575">
            <a:solidFill>
              <a:schemeClr val="accent6"/>
            </a:solidFill>
          </a:ln>
        </p:spPr>
      </p:pic>
      <p:cxnSp>
        <p:nvCxnSpPr>
          <p:cNvPr id="60" name="Straight Arrow Connector 59">
            <a:extLst>
              <a:ext uri="{FF2B5EF4-FFF2-40B4-BE49-F238E27FC236}">
                <a16:creationId xmlns:a16="http://schemas.microsoft.com/office/drawing/2014/main" id="{074ADB17-35F8-4219-876D-8EC93C3BDEB5}"/>
              </a:ext>
            </a:extLst>
          </p:cNvPr>
          <p:cNvCxnSpPr>
            <a:cxnSpLocks/>
            <a:stCxn id="55" idx="3"/>
            <a:endCxn id="54" idx="1"/>
          </p:cNvCxnSpPr>
          <p:nvPr/>
        </p:nvCxnSpPr>
        <p:spPr>
          <a:xfrm>
            <a:off x="8877658" y="13625120"/>
            <a:ext cx="1634647" cy="0"/>
          </a:xfrm>
          <a:prstGeom prst="straightConnector1">
            <a:avLst/>
          </a:prstGeom>
          <a:ln>
            <a:headEnd type="none" w="med" len="med"/>
            <a:tailEnd type="arrow" w="med" len="med"/>
          </a:ln>
          <a:effectLst/>
        </p:spPr>
        <p:style>
          <a:lnRef idx="3">
            <a:schemeClr val="dk1"/>
          </a:lnRef>
          <a:fillRef idx="0">
            <a:schemeClr val="dk1"/>
          </a:fillRef>
          <a:effectRef idx="2">
            <a:schemeClr val="dk1"/>
          </a:effectRef>
          <a:fontRef idx="minor">
            <a:schemeClr val="tx1"/>
          </a:fontRef>
        </p:style>
      </p:cxnSp>
      <p:cxnSp>
        <p:nvCxnSpPr>
          <p:cNvPr id="76" name="Straight Arrow Connector 75">
            <a:extLst>
              <a:ext uri="{FF2B5EF4-FFF2-40B4-BE49-F238E27FC236}">
                <a16:creationId xmlns:a16="http://schemas.microsoft.com/office/drawing/2014/main" id="{CCAFB60A-5228-48B9-B1E5-40BA26B00D5A}"/>
              </a:ext>
            </a:extLst>
          </p:cNvPr>
          <p:cNvCxnSpPr>
            <a:cxnSpLocks/>
            <a:stCxn id="54" idx="3"/>
            <a:endCxn id="77" idx="1"/>
          </p:cNvCxnSpPr>
          <p:nvPr/>
        </p:nvCxnSpPr>
        <p:spPr>
          <a:xfrm flipV="1">
            <a:off x="13019241" y="13017779"/>
            <a:ext cx="1186710" cy="607341"/>
          </a:xfrm>
          <a:prstGeom prst="straightConnector1">
            <a:avLst/>
          </a:prstGeom>
          <a:ln>
            <a:headEnd type="none" w="med" len="med"/>
            <a:tailEnd type="arrow" w="med" len="med"/>
          </a:ln>
          <a:effectLst/>
        </p:spPr>
        <p:style>
          <a:lnRef idx="3">
            <a:schemeClr val="dk1"/>
          </a:lnRef>
          <a:fillRef idx="0">
            <a:schemeClr val="dk1"/>
          </a:fillRef>
          <a:effectRef idx="2">
            <a:schemeClr val="dk1"/>
          </a:effectRef>
          <a:fontRef idx="minor">
            <a:schemeClr val="tx1"/>
          </a:fontRef>
        </p:style>
      </p:cxnSp>
      <p:pic>
        <p:nvPicPr>
          <p:cNvPr id="78" name="Picture 77">
            <a:extLst>
              <a:ext uri="{FF2B5EF4-FFF2-40B4-BE49-F238E27FC236}">
                <a16:creationId xmlns:a16="http://schemas.microsoft.com/office/drawing/2014/main" id="{831F6AD0-73B0-4623-BF6F-CC653E827802}"/>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2091726" y="11187459"/>
            <a:ext cx="3214473" cy="2173890"/>
          </a:xfrm>
          <a:prstGeom prst="rect">
            <a:avLst/>
          </a:prstGeom>
          <a:ln w="28575">
            <a:solidFill>
              <a:schemeClr val="accent6"/>
            </a:solidFill>
          </a:ln>
        </p:spPr>
      </p:pic>
      <p:cxnSp>
        <p:nvCxnSpPr>
          <p:cNvPr id="79" name="Straight Arrow Connector 78">
            <a:extLst>
              <a:ext uri="{FF2B5EF4-FFF2-40B4-BE49-F238E27FC236}">
                <a16:creationId xmlns:a16="http://schemas.microsoft.com/office/drawing/2014/main" id="{3B4215C4-6FA2-4E84-AAEE-728916D11ACA}"/>
              </a:ext>
            </a:extLst>
          </p:cNvPr>
          <p:cNvCxnSpPr>
            <a:cxnSpLocks/>
            <a:stCxn id="78" idx="3"/>
            <a:endCxn id="55" idx="1"/>
          </p:cNvCxnSpPr>
          <p:nvPr/>
        </p:nvCxnSpPr>
        <p:spPr>
          <a:xfrm>
            <a:off x="5306199" y="12274404"/>
            <a:ext cx="1735369" cy="1350716"/>
          </a:xfrm>
          <a:prstGeom prst="straightConnector1">
            <a:avLst/>
          </a:prstGeom>
          <a:ln>
            <a:headEnd type="none" w="med" len="med"/>
            <a:tailEnd type="arrow" w="med" len="med"/>
          </a:ln>
          <a:effectLst/>
        </p:spPr>
        <p:style>
          <a:lnRef idx="3">
            <a:schemeClr val="dk1"/>
          </a:lnRef>
          <a:fillRef idx="0">
            <a:schemeClr val="dk1"/>
          </a:fillRef>
          <a:effectRef idx="2">
            <a:schemeClr val="dk1"/>
          </a:effectRef>
          <a:fontRef idx="minor">
            <a:schemeClr val="tx1"/>
          </a:fontRef>
        </p:style>
      </p:cxnSp>
      <p:pic>
        <p:nvPicPr>
          <p:cNvPr id="83" name="Picture 82">
            <a:extLst>
              <a:ext uri="{FF2B5EF4-FFF2-40B4-BE49-F238E27FC236}">
                <a16:creationId xmlns:a16="http://schemas.microsoft.com/office/drawing/2014/main" id="{217A0AA0-0B2B-439C-ACEC-AF61D6B801A5}"/>
              </a:ext>
            </a:extLst>
          </p:cNvPr>
          <p:cNvPicPr>
            <a:picLocks noChangeAspect="1"/>
          </p:cNvPicPr>
          <p:nvPr/>
        </p:nvPicPr>
        <p:blipFill>
          <a:blip r:embed="rId8"/>
          <a:stretch>
            <a:fillRect/>
          </a:stretch>
        </p:blipFill>
        <p:spPr>
          <a:xfrm>
            <a:off x="1990638" y="13931306"/>
            <a:ext cx="3214475" cy="2191688"/>
          </a:xfrm>
          <a:prstGeom prst="rect">
            <a:avLst/>
          </a:prstGeom>
          <a:ln w="28575">
            <a:solidFill>
              <a:schemeClr val="accent6"/>
            </a:solidFill>
          </a:ln>
        </p:spPr>
      </p:pic>
      <p:cxnSp>
        <p:nvCxnSpPr>
          <p:cNvPr id="84" name="Straight Arrow Connector 83">
            <a:extLst>
              <a:ext uri="{FF2B5EF4-FFF2-40B4-BE49-F238E27FC236}">
                <a16:creationId xmlns:a16="http://schemas.microsoft.com/office/drawing/2014/main" id="{58D3A4E2-0E00-4336-BF44-CE6506641E5D}"/>
              </a:ext>
            </a:extLst>
          </p:cNvPr>
          <p:cNvCxnSpPr>
            <a:cxnSpLocks/>
            <a:stCxn id="83" idx="3"/>
            <a:endCxn id="55" idx="1"/>
          </p:cNvCxnSpPr>
          <p:nvPr/>
        </p:nvCxnSpPr>
        <p:spPr>
          <a:xfrm flipV="1">
            <a:off x="5205113" y="13625120"/>
            <a:ext cx="1836455" cy="1402030"/>
          </a:xfrm>
          <a:prstGeom prst="straightConnector1">
            <a:avLst/>
          </a:prstGeom>
          <a:ln>
            <a:headEnd type="none" w="med" len="med"/>
            <a:tailEnd type="arrow" w="med" len="med"/>
          </a:ln>
          <a:effectLst/>
        </p:spPr>
        <p:style>
          <a:lnRef idx="3">
            <a:schemeClr val="dk1"/>
          </a:lnRef>
          <a:fillRef idx="0">
            <a:schemeClr val="dk1"/>
          </a:fillRef>
          <a:effectRef idx="2">
            <a:schemeClr val="dk1"/>
          </a:effectRef>
          <a:fontRef idx="minor">
            <a:schemeClr val="tx1"/>
          </a:fontRef>
        </p:style>
      </p:cxnSp>
      <p:grpSp>
        <p:nvGrpSpPr>
          <p:cNvPr id="45" name="Group 44">
            <a:extLst>
              <a:ext uri="{FF2B5EF4-FFF2-40B4-BE49-F238E27FC236}">
                <a16:creationId xmlns:a16="http://schemas.microsoft.com/office/drawing/2014/main" id="{A8868FFA-AB96-4A41-A7B5-E4AF7C6264D3}"/>
              </a:ext>
            </a:extLst>
          </p:cNvPr>
          <p:cNvGrpSpPr/>
          <p:nvPr/>
        </p:nvGrpSpPr>
        <p:grpSpPr>
          <a:xfrm>
            <a:off x="14205951" y="10108042"/>
            <a:ext cx="6444036" cy="5819473"/>
            <a:chOff x="15802203" y="10972800"/>
            <a:chExt cx="4878259" cy="4974827"/>
          </a:xfrm>
        </p:grpSpPr>
        <p:pic>
          <p:nvPicPr>
            <p:cNvPr id="77" name="Picture 76">
              <a:extLst>
                <a:ext uri="{FF2B5EF4-FFF2-40B4-BE49-F238E27FC236}">
                  <a16:creationId xmlns:a16="http://schemas.microsoft.com/office/drawing/2014/main" id="{DF40BEE5-C850-4957-B218-2BA9702B8D2F}"/>
                </a:ext>
              </a:extLst>
            </p:cNvPr>
            <p:cNvPicPr>
              <a:picLocks noChangeAspect="1"/>
            </p:cNvPicPr>
            <p:nvPr/>
          </p:nvPicPr>
          <p:blipFill>
            <a:blip r:embed="rId9">
              <a:extLst>
                <a:ext uri="{28A0092B-C50C-407E-A947-70E740481C1C}">
                  <a14:useLocalDpi xmlns:a14="http://schemas.microsoft.com/office/drawing/2010/main" val="0"/>
                </a:ext>
              </a:extLst>
            </a:blip>
            <a:srcRect l="901" r="901"/>
            <a:stretch/>
          </p:blipFill>
          <p:spPr>
            <a:xfrm>
              <a:off x="15802203" y="10972800"/>
              <a:ext cx="4878259" cy="4974827"/>
            </a:xfrm>
            <a:prstGeom prst="rect">
              <a:avLst/>
            </a:prstGeom>
            <a:ln w="28575">
              <a:solidFill>
                <a:schemeClr val="accent6"/>
              </a:solidFill>
            </a:ln>
          </p:spPr>
        </p:pic>
        <p:pic>
          <p:nvPicPr>
            <p:cNvPr id="86" name="Picture 85" descr="A picture containing graphical user interface&#10;&#10;Description automatically generated">
              <a:extLst>
                <a:ext uri="{FF2B5EF4-FFF2-40B4-BE49-F238E27FC236}">
                  <a16:creationId xmlns:a16="http://schemas.microsoft.com/office/drawing/2014/main" id="{09236D8F-371D-414C-BF19-5AA4C13BB9F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8173526" y="10972800"/>
              <a:ext cx="2506936" cy="2627311"/>
            </a:xfrm>
            <a:prstGeom prst="rect">
              <a:avLst/>
            </a:prstGeom>
            <a:ln w="28575">
              <a:solidFill>
                <a:schemeClr val="accent6"/>
              </a:solidFill>
            </a:ln>
          </p:spPr>
        </p:pic>
      </p:grpSp>
      <p:grpSp>
        <p:nvGrpSpPr>
          <p:cNvPr id="66" name="Group 65">
            <a:extLst>
              <a:ext uri="{FF2B5EF4-FFF2-40B4-BE49-F238E27FC236}">
                <a16:creationId xmlns:a16="http://schemas.microsoft.com/office/drawing/2014/main" id="{A54D6904-55FB-4887-B05B-D3205108F76F}"/>
              </a:ext>
            </a:extLst>
          </p:cNvPr>
          <p:cNvGrpSpPr/>
          <p:nvPr/>
        </p:nvGrpSpPr>
        <p:grpSpPr>
          <a:xfrm>
            <a:off x="21701120" y="5120463"/>
            <a:ext cx="10191803" cy="2322808"/>
            <a:chOff x="21701120" y="5120463"/>
            <a:chExt cx="10191803" cy="2322808"/>
          </a:xfrm>
        </p:grpSpPr>
        <p:sp>
          <p:nvSpPr>
            <p:cNvPr id="59" name="Rectangle 58">
              <a:extLst>
                <a:ext uri="{FF2B5EF4-FFF2-40B4-BE49-F238E27FC236}">
                  <a16:creationId xmlns:a16="http://schemas.microsoft.com/office/drawing/2014/main" id="{BBF440CC-8CCA-4A4D-BD2A-008992DE79B8}"/>
                </a:ext>
              </a:extLst>
            </p:cNvPr>
            <p:cNvSpPr/>
            <p:nvPr/>
          </p:nvSpPr>
          <p:spPr>
            <a:xfrm>
              <a:off x="21701120" y="5120463"/>
              <a:ext cx="10191803" cy="2322808"/>
            </a:xfrm>
            <a:prstGeom prst="rect">
              <a:avLst/>
            </a:prstGeom>
            <a:solidFill>
              <a:schemeClr val="bg1"/>
            </a:solidFill>
          </p:spPr>
          <p:style>
            <a:lnRef idx="1">
              <a:schemeClr val="accent6"/>
            </a:lnRef>
            <a:fillRef idx="2">
              <a:schemeClr val="accent6"/>
            </a:fillRef>
            <a:effectRef idx="1">
              <a:schemeClr val="accent6"/>
            </a:effectRef>
            <a:fontRef idx="minor">
              <a:schemeClr val="dk1"/>
            </a:fontRef>
          </p:style>
          <p:txBody>
            <a:bodyPr rtlCol="0" anchor="ctr"/>
            <a:lstStyle/>
            <a:p>
              <a:pPr algn="ctr">
                <a:lnSpc>
                  <a:spcPct val="107000"/>
                </a:lnSpc>
                <a:spcBef>
                  <a:spcPts val="8748"/>
                </a:spcBef>
              </a:pPr>
              <a:endParaRPr lang="en-US" sz="2700" dirty="0"/>
            </a:p>
          </p:txBody>
        </p:sp>
        <p:sp>
          <p:nvSpPr>
            <p:cNvPr id="74" name="TextBox 73">
              <a:extLst>
                <a:ext uri="{FF2B5EF4-FFF2-40B4-BE49-F238E27FC236}">
                  <a16:creationId xmlns:a16="http://schemas.microsoft.com/office/drawing/2014/main" id="{A1835A64-4D39-4A3E-9C06-E541FFF86559}"/>
                </a:ext>
              </a:extLst>
            </p:cNvPr>
            <p:cNvSpPr txBox="1"/>
            <p:nvPr/>
          </p:nvSpPr>
          <p:spPr>
            <a:xfrm>
              <a:off x="22249662" y="5566637"/>
              <a:ext cx="9330150" cy="1462323"/>
            </a:xfrm>
            <a:prstGeom prst="rect">
              <a:avLst/>
            </a:prstGeom>
            <a:solidFill>
              <a:schemeClr val="bg1"/>
            </a:solidFill>
          </p:spPr>
          <p:txBody>
            <a:bodyPr wrap="square" rtlCol="0">
              <a:spAutoFit/>
            </a:bodyPr>
            <a:lstStyle/>
            <a:p>
              <a:pPr algn="ctr">
                <a:lnSpc>
                  <a:spcPct val="107000"/>
                </a:lnSpc>
                <a:spcBef>
                  <a:spcPts val="8748"/>
                </a:spcBef>
              </a:pPr>
              <a:r>
                <a:rPr lang="en-US" sz="2700" b="1" kern="0" dirty="0">
                  <a:latin typeface="Times New Roman" panose="02020603050405020304" pitchFamily="18" charset="0"/>
                  <a:ea typeface="Yu Gothic Light" panose="020B0300000000000000" pitchFamily="34" charset="-128"/>
                  <a:cs typeface="Times New Roman" panose="02020603050405020304" pitchFamily="18" charset="0"/>
                </a:rPr>
                <a:t>Research Question</a:t>
              </a:r>
            </a:p>
            <a:p>
              <a:pPr algn="ctr">
                <a:lnSpc>
                  <a:spcPct val="115000"/>
                </a:lnSpc>
              </a:pPr>
              <a:r>
                <a:rPr lang="en-US" sz="2700" dirty="0">
                  <a:latin typeface="Times New Roman" panose="02020603050405020304" pitchFamily="18" charset="0"/>
                  <a:cs typeface="Arial" panose="020B0604020202020204" pitchFamily="34" charset="0"/>
                </a:rPr>
                <a:t>Can computer vision help identify new areas that need to be cleanup and measure how much waste is removed?</a:t>
              </a:r>
              <a:endParaRPr lang="en-US" sz="2700" dirty="0"/>
            </a:p>
          </p:txBody>
        </p:sp>
      </p:grpSp>
    </p:spTree>
    <p:extLst>
      <p:ext uri="{BB962C8B-B14F-4D97-AF65-F5344CB8AC3E}">
        <p14:creationId xmlns:p14="http://schemas.microsoft.com/office/powerpoint/2010/main" val="1679725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500"/>
                                        <p:tgtEl>
                                          <p:spTgt spid="78"/>
                                        </p:tgtEl>
                                      </p:cBhvr>
                                    </p:animEffect>
                                  </p:childTnLst>
                                </p:cTn>
                              </p:par>
                              <p:par>
                                <p:cTn id="8" presetID="10" presetClass="entr" presetSubtype="0" fill="hold" nodeType="withEffect">
                                  <p:stCondLst>
                                    <p:cond delay="0"/>
                                  </p:stCondLst>
                                  <p:childTnLst>
                                    <p:set>
                                      <p:cBhvr>
                                        <p:cTn id="9" dur="1" fill="hold">
                                          <p:stCondLst>
                                            <p:cond delay="0"/>
                                          </p:stCondLst>
                                        </p:cTn>
                                        <p:tgtEl>
                                          <p:spTgt spid="83"/>
                                        </p:tgtEl>
                                        <p:attrNameLst>
                                          <p:attrName>style.visibility</p:attrName>
                                        </p:attrNameLst>
                                      </p:cBhvr>
                                      <p:to>
                                        <p:strVal val="visible"/>
                                      </p:to>
                                    </p:set>
                                    <p:animEffect transition="in" filter="fade">
                                      <p:cBhvr>
                                        <p:cTn id="10" dur="500"/>
                                        <p:tgtEl>
                                          <p:spTgt spid="8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9"/>
                                        </p:tgtEl>
                                        <p:attrNameLst>
                                          <p:attrName>style.visibility</p:attrName>
                                        </p:attrNameLst>
                                      </p:cBhvr>
                                      <p:to>
                                        <p:strVal val="visible"/>
                                      </p:to>
                                    </p:set>
                                    <p:animEffect transition="in" filter="fade">
                                      <p:cBhvr>
                                        <p:cTn id="15" dur="500"/>
                                        <p:tgtEl>
                                          <p:spTgt spid="79"/>
                                        </p:tgtEl>
                                      </p:cBhvr>
                                    </p:animEffect>
                                  </p:childTnLst>
                                </p:cTn>
                              </p:par>
                              <p:par>
                                <p:cTn id="16" presetID="10" presetClass="entr" presetSubtype="0" fill="hold" nodeType="withEffect">
                                  <p:stCondLst>
                                    <p:cond delay="0"/>
                                  </p:stCondLst>
                                  <p:childTnLst>
                                    <p:set>
                                      <p:cBhvr>
                                        <p:cTn id="17" dur="1" fill="hold">
                                          <p:stCondLst>
                                            <p:cond delay="0"/>
                                          </p:stCondLst>
                                        </p:cTn>
                                        <p:tgtEl>
                                          <p:spTgt spid="84"/>
                                        </p:tgtEl>
                                        <p:attrNameLst>
                                          <p:attrName>style.visibility</p:attrName>
                                        </p:attrNameLst>
                                      </p:cBhvr>
                                      <p:to>
                                        <p:strVal val="visible"/>
                                      </p:to>
                                    </p:set>
                                    <p:animEffect transition="in" filter="fade">
                                      <p:cBhvr>
                                        <p:cTn id="18" dur="500"/>
                                        <p:tgtEl>
                                          <p:spTgt spid="84"/>
                                        </p:tgtEl>
                                      </p:cBhvr>
                                    </p:animEffect>
                                  </p:childTnLst>
                                </p:cTn>
                              </p:par>
                              <p:par>
                                <p:cTn id="19" presetID="10" presetClass="entr" presetSubtype="0" fill="hold" nodeType="withEffect">
                                  <p:stCondLst>
                                    <p:cond delay="0"/>
                                  </p:stCondLst>
                                  <p:childTnLst>
                                    <p:set>
                                      <p:cBhvr>
                                        <p:cTn id="20" dur="1" fill="hold">
                                          <p:stCondLst>
                                            <p:cond delay="0"/>
                                          </p:stCondLst>
                                        </p:cTn>
                                        <p:tgtEl>
                                          <p:spTgt spid="55"/>
                                        </p:tgtEl>
                                        <p:attrNameLst>
                                          <p:attrName>style.visibility</p:attrName>
                                        </p:attrNameLst>
                                      </p:cBhvr>
                                      <p:to>
                                        <p:strVal val="visible"/>
                                      </p:to>
                                    </p:set>
                                    <p:animEffect transition="in" filter="fade">
                                      <p:cBhvr>
                                        <p:cTn id="21" dur="500"/>
                                        <p:tgtEl>
                                          <p:spTgt spid="55"/>
                                        </p:tgtEl>
                                      </p:cBhvr>
                                    </p:animEffect>
                                  </p:childTnLst>
                                </p:cTn>
                              </p:par>
                              <p:par>
                                <p:cTn id="22" presetID="10" presetClass="entr" presetSubtype="0" fill="hold" nodeType="withEffect">
                                  <p:stCondLst>
                                    <p:cond delay="0"/>
                                  </p:stCondLst>
                                  <p:childTnLst>
                                    <p:set>
                                      <p:cBhvr>
                                        <p:cTn id="23" dur="1" fill="hold">
                                          <p:stCondLst>
                                            <p:cond delay="0"/>
                                          </p:stCondLst>
                                        </p:cTn>
                                        <p:tgtEl>
                                          <p:spTgt spid="60"/>
                                        </p:tgtEl>
                                        <p:attrNameLst>
                                          <p:attrName>style.visibility</p:attrName>
                                        </p:attrNameLst>
                                      </p:cBhvr>
                                      <p:to>
                                        <p:strVal val="visible"/>
                                      </p:to>
                                    </p:set>
                                    <p:animEffect transition="in" filter="fade">
                                      <p:cBhvr>
                                        <p:cTn id="24" dur="500"/>
                                        <p:tgtEl>
                                          <p:spTgt spid="60"/>
                                        </p:tgtEl>
                                      </p:cBhvr>
                                    </p:animEffect>
                                  </p:childTnLst>
                                </p:cTn>
                              </p:par>
                              <p:par>
                                <p:cTn id="25" presetID="10" presetClass="entr" presetSubtype="0" fill="hold" nodeType="withEffect">
                                  <p:stCondLst>
                                    <p:cond delay="0"/>
                                  </p:stCondLst>
                                  <p:childTnLst>
                                    <p:set>
                                      <p:cBhvr>
                                        <p:cTn id="26" dur="1" fill="hold">
                                          <p:stCondLst>
                                            <p:cond delay="0"/>
                                          </p:stCondLst>
                                        </p:cTn>
                                        <p:tgtEl>
                                          <p:spTgt spid="54"/>
                                        </p:tgtEl>
                                        <p:attrNameLst>
                                          <p:attrName>style.visibility</p:attrName>
                                        </p:attrNameLst>
                                      </p:cBhvr>
                                      <p:to>
                                        <p:strVal val="visible"/>
                                      </p:to>
                                    </p:set>
                                    <p:animEffect transition="in" filter="fade">
                                      <p:cBhvr>
                                        <p:cTn id="27" dur="500"/>
                                        <p:tgtEl>
                                          <p:spTgt spid="54"/>
                                        </p:tgtEl>
                                      </p:cBhvr>
                                    </p:animEffect>
                                  </p:childTnLst>
                                </p:cTn>
                              </p:par>
                              <p:par>
                                <p:cTn id="28" presetID="10" presetClass="entr" presetSubtype="0" fill="hold" nodeType="withEffect">
                                  <p:stCondLst>
                                    <p:cond delay="0"/>
                                  </p:stCondLst>
                                  <p:childTnLst>
                                    <p:set>
                                      <p:cBhvr>
                                        <p:cTn id="29" dur="1" fill="hold">
                                          <p:stCondLst>
                                            <p:cond delay="0"/>
                                          </p:stCondLst>
                                        </p:cTn>
                                        <p:tgtEl>
                                          <p:spTgt spid="76"/>
                                        </p:tgtEl>
                                        <p:attrNameLst>
                                          <p:attrName>style.visibility</p:attrName>
                                        </p:attrNameLst>
                                      </p:cBhvr>
                                      <p:to>
                                        <p:strVal val="visible"/>
                                      </p:to>
                                    </p:set>
                                    <p:animEffect transition="in" filter="fade">
                                      <p:cBhvr>
                                        <p:cTn id="30"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09246F82CEDA941B257A5C78009C659" ma:contentTypeVersion="14" ma:contentTypeDescription="Create a new document." ma:contentTypeScope="" ma:versionID="6964c97c6173b14f2c263f8ff40dcebf">
  <xsd:schema xmlns:xsd="http://www.w3.org/2001/XMLSchema" xmlns:xs="http://www.w3.org/2001/XMLSchema" xmlns:p="http://schemas.microsoft.com/office/2006/metadata/properties" xmlns:ns3="68e16128-2d43-4d02-a145-7bc313a3ea0a" xmlns:ns4="08b95f59-1d97-4b39-af7d-e6b2163714fb" targetNamespace="http://schemas.microsoft.com/office/2006/metadata/properties" ma:root="true" ma:fieldsID="3284c8aeba79bf85ea24aed0ddb9a1b2" ns3:_="" ns4:_="">
    <xsd:import namespace="68e16128-2d43-4d02-a145-7bc313a3ea0a"/>
    <xsd:import namespace="08b95f59-1d97-4b39-af7d-e6b2163714fb"/>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element ref="ns3:MediaLengthInSeconds" minOccurs="0"/>
                <xsd:element ref="ns3:MediaServiceAutoTags" minOccurs="0"/>
                <xsd:element ref="ns3:MediaServiceOCR" minOccurs="0"/>
                <xsd:element ref="ns3:MediaServiceGenerationTime" minOccurs="0"/>
                <xsd:element ref="ns3:MediaServiceEventHashCode"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8e16128-2d43-4d02-a145-7bc313a3ea0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LengthInSeconds" ma:index="16" nillable="true" ma:displayName="Length (seconds)" ma:internalName="MediaLengthInSeconds" ma:readOnly="true">
      <xsd:simpleType>
        <xsd:restriction base="dms:Unknown"/>
      </xsd:simpleType>
    </xsd:element>
    <xsd:element name="MediaServiceAutoTags" ma:index="17" nillable="true" ma:displayName="Tags" ma:internalName="MediaServiceAutoTags"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Location" ma:index="21"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8b95f59-1d97-4b39-af7d-e6b2163714f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DCC604C-21AA-439D-A620-BFA41A44A26F}">
  <ds:schemaRefs>
    <ds:schemaRef ds:uri="http://schemas.microsoft.com/sharepoint/v3/contenttype/forms"/>
  </ds:schemaRefs>
</ds:datastoreItem>
</file>

<file path=customXml/itemProps2.xml><?xml version="1.0" encoding="utf-8"?>
<ds:datastoreItem xmlns:ds="http://schemas.openxmlformats.org/officeDocument/2006/customXml" ds:itemID="{A74EAF17-6DDE-4CA8-9F44-D92B800FE2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8e16128-2d43-4d02-a145-7bc313a3ea0a"/>
    <ds:schemaRef ds:uri="08b95f59-1d97-4b39-af7d-e6b2163714f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98945AD-3E1C-4E64-A96F-DBECCC14200F}">
  <ds:schemaRefs>
    <ds:schemaRef ds:uri="08b95f59-1d97-4b39-af7d-e6b2163714fb"/>
    <ds:schemaRef ds:uri="http://schemas.microsoft.com/office/2006/metadata/properties"/>
    <ds:schemaRef ds:uri="http://purl.org/dc/terms/"/>
    <ds:schemaRef ds:uri="http://www.w3.org/XML/1998/namespace"/>
    <ds:schemaRef ds:uri="http://schemas.openxmlformats.org/package/2006/metadata/core-properties"/>
    <ds:schemaRef ds:uri="http://purl.org/dc/elements/1.1/"/>
    <ds:schemaRef ds:uri="http://schemas.microsoft.com/office/2006/documentManagement/types"/>
    <ds:schemaRef ds:uri="http://purl.org/dc/dcmitype/"/>
    <ds:schemaRef ds:uri="http://schemas.microsoft.com/office/infopath/2007/PartnerControls"/>
    <ds:schemaRef ds:uri="68e16128-2d43-4d02-a145-7bc313a3ea0a"/>
  </ds:schemaRefs>
</ds:datastoreItem>
</file>

<file path=docProps/app.xml><?xml version="1.0" encoding="utf-8"?>
<Properties xmlns="http://schemas.openxmlformats.org/officeDocument/2006/extended-properties" xmlns:vt="http://schemas.openxmlformats.org/officeDocument/2006/docPropsVTypes">
  <Template>Office Theme</Template>
  <TotalTime>356</TotalTime>
  <Words>375</Words>
  <Application>Microsoft Office PowerPoint</Application>
  <PresentationFormat>Custom</PresentationFormat>
  <Paragraphs>40</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Cambria Math</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Hernandez, Julian Thomas</dc:creator>
  <cp:lastModifiedBy>Hernandez, Julian</cp:lastModifiedBy>
  <cp:revision>9</cp:revision>
  <dcterms:created xsi:type="dcterms:W3CDTF">2022-05-24T21:31:13Z</dcterms:created>
  <dcterms:modified xsi:type="dcterms:W3CDTF">2022-09-20T20:34:55Z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0x010100709246F82CEDA941B257A5C78009C659</vt:lpwstr>
  </property>
</Properties>
</file>