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8"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Nair Scholars Program Account 3" initials="MSPA3" lastIdx="3" clrIdx="0">
    <p:extLst>
      <p:ext uri="{19B8F6BF-5375-455C-9EA6-DF929625EA0E}">
        <p15:presenceInfo xmlns:p15="http://schemas.microsoft.com/office/powerpoint/2012/main" userId="S-1-5-21-6361574-1898399280-860360866-7643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6D7A6-79A7-48EB-AF3C-BA26978F910D}" v="2" dt="2022-06-15T21:15:56.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36" d="100"/>
          <a:sy n="36" d="100"/>
        </p:scale>
        <p:origin x="8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ez, Julian Thomas" userId="755bc09c-c515-4ea4-bf79-188aabc73810" providerId="ADAL" clId="{CF36D7A6-79A7-48EB-AF3C-BA26978F910D}"/>
    <pc:docChg chg="undo custSel modSld modMainMaster">
      <pc:chgData name="Hernandez, Julian Thomas" userId="755bc09c-c515-4ea4-bf79-188aabc73810" providerId="ADAL" clId="{CF36D7A6-79A7-48EB-AF3C-BA26978F910D}" dt="2022-06-15T21:16:53.186" v="27" actId="6549"/>
      <pc:docMkLst>
        <pc:docMk/>
      </pc:docMkLst>
      <pc:sldChg chg="modSp mod">
        <pc:chgData name="Hernandez, Julian Thomas" userId="755bc09c-c515-4ea4-bf79-188aabc73810" providerId="ADAL" clId="{CF36D7A6-79A7-48EB-AF3C-BA26978F910D}" dt="2022-06-15T21:16:53.186" v="27" actId="6549"/>
        <pc:sldMkLst>
          <pc:docMk/>
          <pc:sldMk cId="1679725257" sldId="278"/>
        </pc:sldMkLst>
        <pc:spChg chg="mod">
          <ac:chgData name="Hernandez, Julian Thomas" userId="755bc09c-c515-4ea4-bf79-188aabc73810" providerId="ADAL" clId="{CF36D7A6-79A7-48EB-AF3C-BA26978F910D}" dt="2022-06-15T21:15:56.944" v="8"/>
          <ac:spMkLst>
            <pc:docMk/>
            <pc:sldMk cId="1679725257" sldId="278"/>
            <ac:spMk id="2" creationId="{35A7652C-0740-4120-92BB-E58B5902DD94}"/>
          </ac:spMkLst>
        </pc:spChg>
        <pc:spChg chg="mod">
          <ac:chgData name="Hernandez, Julian Thomas" userId="755bc09c-c515-4ea4-bf79-188aabc73810" providerId="ADAL" clId="{CF36D7A6-79A7-48EB-AF3C-BA26978F910D}" dt="2022-06-15T21:15:56.944" v="8"/>
          <ac:spMkLst>
            <pc:docMk/>
            <pc:sldMk cId="1679725257" sldId="278"/>
            <ac:spMk id="24" creationId="{70E7AC49-B430-41A0-BD3A-1436BF9D2D09}"/>
          </ac:spMkLst>
        </pc:spChg>
        <pc:spChg chg="mod">
          <ac:chgData name="Hernandez, Julian Thomas" userId="755bc09c-c515-4ea4-bf79-188aabc73810" providerId="ADAL" clId="{CF36D7A6-79A7-48EB-AF3C-BA26978F910D}" dt="2022-06-15T21:15:56.944" v="8"/>
          <ac:spMkLst>
            <pc:docMk/>
            <pc:sldMk cId="1679725257" sldId="278"/>
            <ac:spMk id="25" creationId="{4277C4D5-0247-4D23-B10D-04DCFD6C43B9}"/>
          </ac:spMkLst>
        </pc:spChg>
        <pc:spChg chg="mod">
          <ac:chgData name="Hernandez, Julian Thomas" userId="755bc09c-c515-4ea4-bf79-188aabc73810" providerId="ADAL" clId="{CF36D7A6-79A7-48EB-AF3C-BA26978F910D}" dt="2022-06-15T21:15:56.944" v="8"/>
          <ac:spMkLst>
            <pc:docMk/>
            <pc:sldMk cId="1679725257" sldId="278"/>
            <ac:spMk id="27" creationId="{E2989D82-2BE6-405E-8766-8A5DB7B8E1B6}"/>
          </ac:spMkLst>
        </pc:spChg>
        <pc:spChg chg="mod">
          <ac:chgData name="Hernandez, Julian Thomas" userId="755bc09c-c515-4ea4-bf79-188aabc73810" providerId="ADAL" clId="{CF36D7A6-79A7-48EB-AF3C-BA26978F910D}" dt="2022-06-15T21:15:56.944" v="8"/>
          <ac:spMkLst>
            <pc:docMk/>
            <pc:sldMk cId="1679725257" sldId="278"/>
            <ac:spMk id="28" creationId="{9CA0C2C3-9FD0-42C5-BF86-233F12E4EB5E}"/>
          </ac:spMkLst>
        </pc:spChg>
        <pc:spChg chg="mod">
          <ac:chgData name="Hernandez, Julian Thomas" userId="755bc09c-c515-4ea4-bf79-188aabc73810" providerId="ADAL" clId="{CF36D7A6-79A7-48EB-AF3C-BA26978F910D}" dt="2022-06-15T21:15:56.944" v="8"/>
          <ac:spMkLst>
            <pc:docMk/>
            <pc:sldMk cId="1679725257" sldId="278"/>
            <ac:spMk id="30" creationId="{AED8F775-13B5-4999-8E7E-70796DA36F70}"/>
          </ac:spMkLst>
        </pc:spChg>
        <pc:spChg chg="mod">
          <ac:chgData name="Hernandez, Julian Thomas" userId="755bc09c-c515-4ea4-bf79-188aabc73810" providerId="ADAL" clId="{CF36D7A6-79A7-48EB-AF3C-BA26978F910D}" dt="2022-06-15T21:15:56.944" v="8"/>
          <ac:spMkLst>
            <pc:docMk/>
            <pc:sldMk cId="1679725257" sldId="278"/>
            <ac:spMk id="31" creationId="{37EEC459-5202-4DB3-82F4-4AC4DB81ECF1}"/>
          </ac:spMkLst>
        </pc:spChg>
        <pc:spChg chg="mod">
          <ac:chgData name="Hernandez, Julian Thomas" userId="755bc09c-c515-4ea4-bf79-188aabc73810" providerId="ADAL" clId="{CF36D7A6-79A7-48EB-AF3C-BA26978F910D}" dt="2022-06-15T21:15:56.944" v="8"/>
          <ac:spMkLst>
            <pc:docMk/>
            <pc:sldMk cId="1679725257" sldId="278"/>
            <ac:spMk id="33" creationId="{8DB49B24-DA29-4F72-B92C-8816D02E6493}"/>
          </ac:spMkLst>
        </pc:spChg>
        <pc:spChg chg="mod">
          <ac:chgData name="Hernandez, Julian Thomas" userId="755bc09c-c515-4ea4-bf79-188aabc73810" providerId="ADAL" clId="{CF36D7A6-79A7-48EB-AF3C-BA26978F910D}" dt="2022-06-15T21:15:56.944" v="8"/>
          <ac:spMkLst>
            <pc:docMk/>
            <pc:sldMk cId="1679725257" sldId="278"/>
            <ac:spMk id="34" creationId="{6E94C94C-4C4D-4362-ABBD-EA6DB807AE4D}"/>
          </ac:spMkLst>
        </pc:spChg>
        <pc:spChg chg="mod">
          <ac:chgData name="Hernandez, Julian Thomas" userId="755bc09c-c515-4ea4-bf79-188aabc73810" providerId="ADAL" clId="{CF36D7A6-79A7-48EB-AF3C-BA26978F910D}" dt="2022-06-15T21:15:56.944" v="8"/>
          <ac:spMkLst>
            <pc:docMk/>
            <pc:sldMk cId="1679725257" sldId="278"/>
            <ac:spMk id="36" creationId="{D69B4F73-8C16-432C-9361-8A6FC1A81026}"/>
          </ac:spMkLst>
        </pc:spChg>
        <pc:spChg chg="mod">
          <ac:chgData name="Hernandez, Julian Thomas" userId="755bc09c-c515-4ea4-bf79-188aabc73810" providerId="ADAL" clId="{CF36D7A6-79A7-48EB-AF3C-BA26978F910D}" dt="2022-06-15T21:16:45.569" v="25" actId="1076"/>
          <ac:spMkLst>
            <pc:docMk/>
            <pc:sldMk cId="1679725257" sldId="278"/>
            <ac:spMk id="37" creationId="{E66EF701-2E13-491C-80A0-7AAFE5BFB9ED}"/>
          </ac:spMkLst>
        </pc:spChg>
        <pc:spChg chg="mod">
          <ac:chgData name="Hernandez, Julian Thomas" userId="755bc09c-c515-4ea4-bf79-188aabc73810" providerId="ADAL" clId="{CF36D7A6-79A7-48EB-AF3C-BA26978F910D}" dt="2022-06-15T21:15:56.944" v="8"/>
          <ac:spMkLst>
            <pc:docMk/>
            <pc:sldMk cId="1679725257" sldId="278"/>
            <ac:spMk id="39" creationId="{EBFD9E04-2897-4044-8EE0-201B3D4A8D96}"/>
          </ac:spMkLst>
        </pc:spChg>
        <pc:spChg chg="mod">
          <ac:chgData name="Hernandez, Julian Thomas" userId="755bc09c-c515-4ea4-bf79-188aabc73810" providerId="ADAL" clId="{CF36D7A6-79A7-48EB-AF3C-BA26978F910D}" dt="2022-06-15T21:15:56.944" v="8"/>
          <ac:spMkLst>
            <pc:docMk/>
            <pc:sldMk cId="1679725257" sldId="278"/>
            <ac:spMk id="40" creationId="{539D53E4-22DE-4937-83A3-E09285152E50}"/>
          </ac:spMkLst>
        </pc:spChg>
        <pc:spChg chg="mod">
          <ac:chgData name="Hernandez, Julian Thomas" userId="755bc09c-c515-4ea4-bf79-188aabc73810" providerId="ADAL" clId="{CF36D7A6-79A7-48EB-AF3C-BA26978F910D}" dt="2022-06-15T21:15:56.944" v="8"/>
          <ac:spMkLst>
            <pc:docMk/>
            <pc:sldMk cId="1679725257" sldId="278"/>
            <ac:spMk id="47" creationId="{AE0167DB-21C3-46D9-985C-2CEBC88D16DB}"/>
          </ac:spMkLst>
        </pc:spChg>
        <pc:spChg chg="mod">
          <ac:chgData name="Hernandez, Julian Thomas" userId="755bc09c-c515-4ea4-bf79-188aabc73810" providerId="ADAL" clId="{CF36D7A6-79A7-48EB-AF3C-BA26978F910D}" dt="2022-06-15T21:15:56.944" v="8"/>
          <ac:spMkLst>
            <pc:docMk/>
            <pc:sldMk cId="1679725257" sldId="278"/>
            <ac:spMk id="49" creationId="{2ECD1BD8-8D53-4310-92AC-AE2D69B791EB}"/>
          </ac:spMkLst>
        </pc:spChg>
        <pc:spChg chg="mod">
          <ac:chgData name="Hernandez, Julian Thomas" userId="755bc09c-c515-4ea4-bf79-188aabc73810" providerId="ADAL" clId="{CF36D7A6-79A7-48EB-AF3C-BA26978F910D}" dt="2022-06-15T21:15:56.944" v="8"/>
          <ac:spMkLst>
            <pc:docMk/>
            <pc:sldMk cId="1679725257" sldId="278"/>
            <ac:spMk id="50" creationId="{29798090-3F3D-4F8E-AB23-E7581DF2E0F7}"/>
          </ac:spMkLst>
        </pc:spChg>
        <pc:spChg chg="mod">
          <ac:chgData name="Hernandez, Julian Thomas" userId="755bc09c-c515-4ea4-bf79-188aabc73810" providerId="ADAL" clId="{CF36D7A6-79A7-48EB-AF3C-BA26978F910D}" dt="2022-06-15T21:15:56.944" v="8"/>
          <ac:spMkLst>
            <pc:docMk/>
            <pc:sldMk cId="1679725257" sldId="278"/>
            <ac:spMk id="52" creationId="{C2108131-C5EA-48E4-A1A9-FF010ADB002C}"/>
          </ac:spMkLst>
        </pc:spChg>
        <pc:spChg chg="mod">
          <ac:chgData name="Hernandez, Julian Thomas" userId="755bc09c-c515-4ea4-bf79-188aabc73810" providerId="ADAL" clId="{CF36D7A6-79A7-48EB-AF3C-BA26978F910D}" dt="2022-06-15T21:15:56.944" v="8"/>
          <ac:spMkLst>
            <pc:docMk/>
            <pc:sldMk cId="1679725257" sldId="278"/>
            <ac:spMk id="53" creationId="{3227955B-5474-4FE4-A50A-194F5B910FDD}"/>
          </ac:spMkLst>
        </pc:spChg>
        <pc:spChg chg="mod">
          <ac:chgData name="Hernandez, Julian Thomas" userId="755bc09c-c515-4ea4-bf79-188aabc73810" providerId="ADAL" clId="{CF36D7A6-79A7-48EB-AF3C-BA26978F910D}" dt="2022-06-15T21:15:56.944" v="8"/>
          <ac:spMkLst>
            <pc:docMk/>
            <pc:sldMk cId="1679725257" sldId="278"/>
            <ac:spMk id="54" creationId="{14150AC8-ED6A-4E7F-8163-258665288229}"/>
          </ac:spMkLst>
        </pc:spChg>
        <pc:spChg chg="mod">
          <ac:chgData name="Hernandez, Julian Thomas" userId="755bc09c-c515-4ea4-bf79-188aabc73810" providerId="ADAL" clId="{CF36D7A6-79A7-48EB-AF3C-BA26978F910D}" dt="2022-06-15T21:15:56.944" v="8"/>
          <ac:spMkLst>
            <pc:docMk/>
            <pc:sldMk cId="1679725257" sldId="278"/>
            <ac:spMk id="57" creationId="{B106EE3C-A6FC-487F-AF25-1432F96F5F44}"/>
          </ac:spMkLst>
        </pc:spChg>
        <pc:spChg chg="mod">
          <ac:chgData name="Hernandez, Julian Thomas" userId="755bc09c-c515-4ea4-bf79-188aabc73810" providerId="ADAL" clId="{CF36D7A6-79A7-48EB-AF3C-BA26978F910D}" dt="2022-06-15T21:16:53.186" v="27" actId="6549"/>
          <ac:spMkLst>
            <pc:docMk/>
            <pc:sldMk cId="1679725257" sldId="278"/>
            <ac:spMk id="58" creationId="{2E42D285-EF15-4AD1-B42D-4EFEDA36B75D}"/>
          </ac:spMkLst>
        </pc:spChg>
        <pc:spChg chg="mod">
          <ac:chgData name="Hernandez, Julian Thomas" userId="755bc09c-c515-4ea4-bf79-188aabc73810" providerId="ADAL" clId="{CF36D7A6-79A7-48EB-AF3C-BA26978F910D}" dt="2022-06-15T21:16:37.712" v="21" actId="1076"/>
          <ac:spMkLst>
            <pc:docMk/>
            <pc:sldMk cId="1679725257" sldId="278"/>
            <ac:spMk id="59" creationId="{BBF440CC-8CCA-4A4D-BD2A-008992DE79B8}"/>
          </ac:spMkLst>
        </pc:spChg>
        <pc:spChg chg="mod">
          <ac:chgData name="Hernandez, Julian Thomas" userId="755bc09c-c515-4ea4-bf79-188aabc73810" providerId="ADAL" clId="{CF36D7A6-79A7-48EB-AF3C-BA26978F910D}" dt="2022-06-15T21:15:56.944" v="8"/>
          <ac:spMkLst>
            <pc:docMk/>
            <pc:sldMk cId="1679725257" sldId="278"/>
            <ac:spMk id="61" creationId="{F29EDF3E-CDF1-4C7B-A5B0-10AA074C8DC6}"/>
          </ac:spMkLst>
        </pc:spChg>
        <pc:spChg chg="mod">
          <ac:chgData name="Hernandez, Julian Thomas" userId="755bc09c-c515-4ea4-bf79-188aabc73810" providerId="ADAL" clId="{CF36D7A6-79A7-48EB-AF3C-BA26978F910D}" dt="2022-06-15T21:15:56.944" v="8"/>
          <ac:spMkLst>
            <pc:docMk/>
            <pc:sldMk cId="1679725257" sldId="278"/>
            <ac:spMk id="62" creationId="{C52D4F4C-FA5A-408B-AC2F-48E4D0F19F79}"/>
          </ac:spMkLst>
        </pc:spChg>
        <pc:grpChg chg="mod">
          <ac:chgData name="Hernandez, Julian Thomas" userId="755bc09c-c515-4ea4-bf79-188aabc73810" providerId="ADAL" clId="{CF36D7A6-79A7-48EB-AF3C-BA26978F910D}" dt="2022-06-15T21:15:56.944" v="8"/>
          <ac:grpSpMkLst>
            <pc:docMk/>
            <pc:sldMk cId="1679725257" sldId="278"/>
            <ac:grpSpMk id="4" creationId="{ACBF5543-E82F-464D-8269-D2A000EBE12E}"/>
          </ac:grpSpMkLst>
        </pc:grpChg>
        <pc:grpChg chg="mod">
          <ac:chgData name="Hernandez, Julian Thomas" userId="755bc09c-c515-4ea4-bf79-188aabc73810" providerId="ADAL" clId="{CF36D7A6-79A7-48EB-AF3C-BA26978F910D}" dt="2022-06-15T21:15:56.944" v="8"/>
          <ac:grpSpMkLst>
            <pc:docMk/>
            <pc:sldMk cId="1679725257" sldId="278"/>
            <ac:grpSpMk id="11" creationId="{3DDAC6ED-6BD8-4DE3-B5F6-4E17581FE458}"/>
          </ac:grpSpMkLst>
        </pc:grpChg>
        <pc:grpChg chg="mod">
          <ac:chgData name="Hernandez, Julian Thomas" userId="755bc09c-c515-4ea4-bf79-188aabc73810" providerId="ADAL" clId="{CF36D7A6-79A7-48EB-AF3C-BA26978F910D}" dt="2022-06-15T21:15:56.944" v="8"/>
          <ac:grpSpMkLst>
            <pc:docMk/>
            <pc:sldMk cId="1679725257" sldId="278"/>
            <ac:grpSpMk id="21" creationId="{CA5370C6-462E-4437-BC2A-AE753BA3D631}"/>
          </ac:grpSpMkLst>
        </pc:grpChg>
        <pc:grpChg chg="mod">
          <ac:chgData name="Hernandez, Julian Thomas" userId="755bc09c-c515-4ea4-bf79-188aabc73810" providerId="ADAL" clId="{CF36D7A6-79A7-48EB-AF3C-BA26978F910D}" dt="2022-06-15T21:15:56.944" v="8"/>
          <ac:grpSpMkLst>
            <pc:docMk/>
            <pc:sldMk cId="1679725257" sldId="278"/>
            <ac:grpSpMk id="22" creationId="{EF271B81-76B9-4A45-94D3-37FA0AF1A097}"/>
          </ac:grpSpMkLst>
        </pc:grpChg>
        <pc:grpChg chg="mod">
          <ac:chgData name="Hernandez, Julian Thomas" userId="755bc09c-c515-4ea4-bf79-188aabc73810" providerId="ADAL" clId="{CF36D7A6-79A7-48EB-AF3C-BA26978F910D}" dt="2022-06-15T21:15:56.944" v="8"/>
          <ac:grpSpMkLst>
            <pc:docMk/>
            <pc:sldMk cId="1679725257" sldId="278"/>
            <ac:grpSpMk id="26" creationId="{551C4AB5-E57F-4E68-BA59-FADC89765BE5}"/>
          </ac:grpSpMkLst>
        </pc:grpChg>
        <pc:grpChg chg="mod">
          <ac:chgData name="Hernandez, Julian Thomas" userId="755bc09c-c515-4ea4-bf79-188aabc73810" providerId="ADAL" clId="{CF36D7A6-79A7-48EB-AF3C-BA26978F910D}" dt="2022-06-15T21:15:56.944" v="8"/>
          <ac:grpSpMkLst>
            <pc:docMk/>
            <pc:sldMk cId="1679725257" sldId="278"/>
            <ac:grpSpMk id="29" creationId="{D3BEA1B1-2D0A-44F5-8305-0B6C6F866FD2}"/>
          </ac:grpSpMkLst>
        </pc:grpChg>
        <pc:grpChg chg="mod">
          <ac:chgData name="Hernandez, Julian Thomas" userId="755bc09c-c515-4ea4-bf79-188aabc73810" providerId="ADAL" clId="{CF36D7A6-79A7-48EB-AF3C-BA26978F910D}" dt="2022-06-15T21:15:56.944" v="8"/>
          <ac:grpSpMkLst>
            <pc:docMk/>
            <pc:sldMk cId="1679725257" sldId="278"/>
            <ac:grpSpMk id="32" creationId="{5B4EF994-36CB-4D43-BFDC-032C1C30A598}"/>
          </ac:grpSpMkLst>
        </pc:grpChg>
        <pc:grpChg chg="mod">
          <ac:chgData name="Hernandez, Julian Thomas" userId="755bc09c-c515-4ea4-bf79-188aabc73810" providerId="ADAL" clId="{CF36D7A6-79A7-48EB-AF3C-BA26978F910D}" dt="2022-06-15T21:16:37.936" v="22" actId="14100"/>
          <ac:grpSpMkLst>
            <pc:docMk/>
            <pc:sldMk cId="1679725257" sldId="278"/>
            <ac:grpSpMk id="35" creationId="{2F27EBAC-5858-4F6D-B88A-76AE735DC88C}"/>
          </ac:grpSpMkLst>
        </pc:grpChg>
        <pc:grpChg chg="mod">
          <ac:chgData name="Hernandez, Julian Thomas" userId="755bc09c-c515-4ea4-bf79-188aabc73810" providerId="ADAL" clId="{CF36D7A6-79A7-48EB-AF3C-BA26978F910D}" dt="2022-06-15T21:15:56.944" v="8"/>
          <ac:grpSpMkLst>
            <pc:docMk/>
            <pc:sldMk cId="1679725257" sldId="278"/>
            <ac:grpSpMk id="38" creationId="{2EDF042C-B618-4936-AFF0-6473AE2DDE18}"/>
          </ac:grpSpMkLst>
        </pc:grpChg>
        <pc:grpChg chg="mod">
          <ac:chgData name="Hernandez, Julian Thomas" userId="755bc09c-c515-4ea4-bf79-188aabc73810" providerId="ADAL" clId="{CF36D7A6-79A7-48EB-AF3C-BA26978F910D}" dt="2022-06-15T21:15:56.944" v="8"/>
          <ac:grpSpMkLst>
            <pc:docMk/>
            <pc:sldMk cId="1679725257" sldId="278"/>
            <ac:grpSpMk id="44" creationId="{62AA3A30-C6EC-4B49-902D-680C2CF731FF}"/>
          </ac:grpSpMkLst>
        </pc:grpChg>
        <pc:grpChg chg="mod">
          <ac:chgData name="Hernandez, Julian Thomas" userId="755bc09c-c515-4ea4-bf79-188aabc73810" providerId="ADAL" clId="{CF36D7A6-79A7-48EB-AF3C-BA26978F910D}" dt="2022-06-15T21:15:56.944" v="8"/>
          <ac:grpSpMkLst>
            <pc:docMk/>
            <pc:sldMk cId="1679725257" sldId="278"/>
            <ac:grpSpMk id="45" creationId="{BD285D66-2E76-4EDA-9E37-5463B9F6AD92}"/>
          </ac:grpSpMkLst>
        </pc:grpChg>
        <pc:grpChg chg="mod">
          <ac:chgData name="Hernandez, Julian Thomas" userId="755bc09c-c515-4ea4-bf79-188aabc73810" providerId="ADAL" clId="{CF36D7A6-79A7-48EB-AF3C-BA26978F910D}" dt="2022-06-15T21:15:56.944" v="8"/>
          <ac:grpSpMkLst>
            <pc:docMk/>
            <pc:sldMk cId="1679725257" sldId="278"/>
            <ac:grpSpMk id="48" creationId="{E2624D75-47AB-48AA-AD1B-1ACB6245D97E}"/>
          </ac:grpSpMkLst>
        </pc:grpChg>
        <pc:grpChg chg="mod">
          <ac:chgData name="Hernandez, Julian Thomas" userId="755bc09c-c515-4ea4-bf79-188aabc73810" providerId="ADAL" clId="{CF36D7A6-79A7-48EB-AF3C-BA26978F910D}" dt="2022-06-15T21:15:56.944" v="8"/>
          <ac:grpSpMkLst>
            <pc:docMk/>
            <pc:sldMk cId="1679725257" sldId="278"/>
            <ac:grpSpMk id="51" creationId="{A0B131DE-3481-4F3B-A54A-91292543CD57}"/>
          </ac:grpSpMkLst>
        </pc:grpChg>
        <pc:grpChg chg="mod">
          <ac:chgData name="Hernandez, Julian Thomas" userId="755bc09c-c515-4ea4-bf79-188aabc73810" providerId="ADAL" clId="{CF36D7A6-79A7-48EB-AF3C-BA26978F910D}" dt="2022-06-15T21:15:56.944" v="8"/>
          <ac:grpSpMkLst>
            <pc:docMk/>
            <pc:sldMk cId="1679725257" sldId="278"/>
            <ac:grpSpMk id="56" creationId="{5CCC1576-262C-4AE3-9B87-0721EB2D6AB4}"/>
          </ac:grpSpMkLst>
        </pc:grpChg>
        <pc:picChg chg="mod">
          <ac:chgData name="Hernandez, Julian Thomas" userId="755bc09c-c515-4ea4-bf79-188aabc73810" providerId="ADAL" clId="{CF36D7A6-79A7-48EB-AF3C-BA26978F910D}" dt="2022-06-15T21:15:56.944" v="8"/>
          <ac:picMkLst>
            <pc:docMk/>
            <pc:sldMk cId="1679725257" sldId="278"/>
            <ac:picMk id="3" creationId="{A60AC9BC-9FD7-427F-A13B-FC0BB4888F51}"/>
          </ac:picMkLst>
        </pc:picChg>
        <pc:picChg chg="mod">
          <ac:chgData name="Hernandez, Julian Thomas" userId="755bc09c-c515-4ea4-bf79-188aabc73810" providerId="ADAL" clId="{CF36D7A6-79A7-48EB-AF3C-BA26978F910D}" dt="2022-06-15T21:15:56.944" v="8"/>
          <ac:picMkLst>
            <pc:docMk/>
            <pc:sldMk cId="1679725257" sldId="278"/>
            <ac:picMk id="6" creationId="{A47F965C-74F4-5C91-9AE4-6B23336056B5}"/>
          </ac:picMkLst>
        </pc:picChg>
        <pc:picChg chg="mod">
          <ac:chgData name="Hernandez, Julian Thomas" userId="755bc09c-c515-4ea4-bf79-188aabc73810" providerId="ADAL" clId="{CF36D7A6-79A7-48EB-AF3C-BA26978F910D}" dt="2022-06-15T21:15:56.944" v="8"/>
          <ac:picMkLst>
            <pc:docMk/>
            <pc:sldMk cId="1679725257" sldId="278"/>
            <ac:picMk id="23" creationId="{2D42E2E9-B4AE-4A3D-8D86-0F20F773B6DA}"/>
          </ac:picMkLst>
        </pc:picChg>
        <pc:picChg chg="mod">
          <ac:chgData name="Hernandez, Julian Thomas" userId="755bc09c-c515-4ea4-bf79-188aabc73810" providerId="ADAL" clId="{CF36D7A6-79A7-48EB-AF3C-BA26978F910D}" dt="2022-06-15T21:15:56.944" v="8"/>
          <ac:picMkLst>
            <pc:docMk/>
            <pc:sldMk cId="1679725257" sldId="278"/>
            <ac:picMk id="41" creationId="{01302E15-4776-4AA3-8CDE-B8A0D0FA5425}"/>
          </ac:picMkLst>
        </pc:picChg>
        <pc:picChg chg="mod">
          <ac:chgData name="Hernandez, Julian Thomas" userId="755bc09c-c515-4ea4-bf79-188aabc73810" providerId="ADAL" clId="{CF36D7A6-79A7-48EB-AF3C-BA26978F910D}" dt="2022-06-15T21:15:56.944" v="8"/>
          <ac:picMkLst>
            <pc:docMk/>
            <pc:sldMk cId="1679725257" sldId="278"/>
            <ac:picMk id="46" creationId="{619DDDC2-7331-426D-8E38-ED9CB569ECAC}"/>
          </ac:picMkLst>
        </pc:picChg>
        <pc:cxnChg chg="mod">
          <ac:chgData name="Hernandez, Julian Thomas" userId="755bc09c-c515-4ea4-bf79-188aabc73810" providerId="ADAL" clId="{CF36D7A6-79A7-48EB-AF3C-BA26978F910D}" dt="2022-06-15T21:15:56.944" v="8"/>
          <ac:cxnSpMkLst>
            <pc:docMk/>
            <pc:sldMk cId="1679725257" sldId="278"/>
            <ac:cxnSpMk id="42" creationId="{9B8475C0-E08B-431D-928A-6EC9EA5FFDFA}"/>
          </ac:cxnSpMkLst>
        </pc:cxnChg>
        <pc:cxnChg chg="mod">
          <ac:chgData name="Hernandez, Julian Thomas" userId="755bc09c-c515-4ea4-bf79-188aabc73810" providerId="ADAL" clId="{CF36D7A6-79A7-48EB-AF3C-BA26978F910D}" dt="2022-06-15T21:15:56.944" v="8"/>
          <ac:cxnSpMkLst>
            <pc:docMk/>
            <pc:sldMk cId="1679725257" sldId="278"/>
            <ac:cxnSpMk id="43" creationId="{A294CDC0-7A67-4977-98C2-B5EEB233F3F0}"/>
          </ac:cxnSpMkLst>
        </pc:cxnChg>
        <pc:cxnChg chg="mod">
          <ac:chgData name="Hernandez, Julian Thomas" userId="755bc09c-c515-4ea4-bf79-188aabc73810" providerId="ADAL" clId="{CF36D7A6-79A7-48EB-AF3C-BA26978F910D}" dt="2022-06-15T21:15:56.944" v="8"/>
          <ac:cxnSpMkLst>
            <pc:docMk/>
            <pc:sldMk cId="1679725257" sldId="278"/>
            <ac:cxnSpMk id="55" creationId="{5D0CA85F-B4BD-4E63-A671-2FE88FAEB9A3}"/>
          </ac:cxnSpMkLst>
        </pc:cxnChg>
      </pc:sldChg>
      <pc:sldMasterChg chg="modSp modSldLayout">
        <pc:chgData name="Hernandez, Julian Thomas" userId="755bc09c-c515-4ea4-bf79-188aabc73810" providerId="ADAL" clId="{CF36D7A6-79A7-48EB-AF3C-BA26978F910D}" dt="2022-06-15T21:15:56.944" v="8"/>
        <pc:sldMasterMkLst>
          <pc:docMk/>
          <pc:sldMasterMk cId="2152724901" sldId="2147483648"/>
        </pc:sldMasterMkLst>
        <pc:spChg chg="mod">
          <ac:chgData name="Hernandez, Julian Thomas" userId="755bc09c-c515-4ea4-bf79-188aabc73810" providerId="ADAL" clId="{CF36D7A6-79A7-48EB-AF3C-BA26978F910D}" dt="2022-06-15T21:15:56.944" v="8"/>
          <ac:spMkLst>
            <pc:docMk/>
            <pc:sldMasterMk cId="2152724901" sldId="2147483648"/>
            <ac:spMk id="2" creationId="{66202C01-DCDF-939E-3D19-1D5864C9850C}"/>
          </ac:spMkLst>
        </pc:spChg>
        <pc:spChg chg="mod">
          <ac:chgData name="Hernandez, Julian Thomas" userId="755bc09c-c515-4ea4-bf79-188aabc73810" providerId="ADAL" clId="{CF36D7A6-79A7-48EB-AF3C-BA26978F910D}" dt="2022-06-15T21:15:56.944" v="8"/>
          <ac:spMkLst>
            <pc:docMk/>
            <pc:sldMasterMk cId="2152724901" sldId="2147483648"/>
            <ac:spMk id="3" creationId="{93F22CA9-5A32-73CE-1E0B-D42A7383080B}"/>
          </ac:spMkLst>
        </pc:spChg>
        <pc:spChg chg="mod">
          <ac:chgData name="Hernandez, Julian Thomas" userId="755bc09c-c515-4ea4-bf79-188aabc73810" providerId="ADAL" clId="{CF36D7A6-79A7-48EB-AF3C-BA26978F910D}" dt="2022-06-15T21:15:56.944" v="8"/>
          <ac:spMkLst>
            <pc:docMk/>
            <pc:sldMasterMk cId="2152724901" sldId="2147483648"/>
            <ac:spMk id="4" creationId="{5FE43411-A929-0D9C-B08C-7F7EE1D7C69C}"/>
          </ac:spMkLst>
        </pc:spChg>
        <pc:spChg chg="mod">
          <ac:chgData name="Hernandez, Julian Thomas" userId="755bc09c-c515-4ea4-bf79-188aabc73810" providerId="ADAL" clId="{CF36D7A6-79A7-48EB-AF3C-BA26978F910D}" dt="2022-06-15T21:15:56.944" v="8"/>
          <ac:spMkLst>
            <pc:docMk/>
            <pc:sldMasterMk cId="2152724901" sldId="2147483648"/>
            <ac:spMk id="5" creationId="{2158EE2F-E4FB-6DF9-5E65-B7294F0ECA37}"/>
          </ac:spMkLst>
        </pc:spChg>
        <pc:spChg chg="mod">
          <ac:chgData name="Hernandez, Julian Thomas" userId="755bc09c-c515-4ea4-bf79-188aabc73810" providerId="ADAL" clId="{CF36D7A6-79A7-48EB-AF3C-BA26978F910D}" dt="2022-06-15T21:15:56.944" v="8"/>
          <ac:spMkLst>
            <pc:docMk/>
            <pc:sldMasterMk cId="2152724901" sldId="2147483648"/>
            <ac:spMk id="6" creationId="{FC2EEF38-4839-8335-E002-3072D9BB6176}"/>
          </ac:spMkLst>
        </pc:spChg>
        <pc:sldLayoutChg chg="modSp">
          <pc:chgData name="Hernandez, Julian Thomas" userId="755bc09c-c515-4ea4-bf79-188aabc73810" providerId="ADAL" clId="{CF36D7A6-79A7-48EB-AF3C-BA26978F910D}" dt="2022-06-15T21:15:56.944" v="8"/>
          <pc:sldLayoutMkLst>
            <pc:docMk/>
            <pc:sldMasterMk cId="2152724901" sldId="2147483648"/>
            <pc:sldLayoutMk cId="4168319445" sldId="2147483649"/>
          </pc:sldLayoutMkLst>
          <pc:spChg chg="mod">
            <ac:chgData name="Hernandez, Julian Thomas" userId="755bc09c-c515-4ea4-bf79-188aabc73810" providerId="ADAL" clId="{CF36D7A6-79A7-48EB-AF3C-BA26978F910D}" dt="2022-06-15T21:15:56.944" v="8"/>
            <ac:spMkLst>
              <pc:docMk/>
              <pc:sldMasterMk cId="2152724901" sldId="2147483648"/>
              <pc:sldLayoutMk cId="4168319445" sldId="2147483649"/>
              <ac:spMk id="2" creationId="{2DADF9DF-92C3-29CB-47CD-405D4C710954}"/>
            </ac:spMkLst>
          </pc:spChg>
          <pc:spChg chg="mod">
            <ac:chgData name="Hernandez, Julian Thomas" userId="755bc09c-c515-4ea4-bf79-188aabc73810" providerId="ADAL" clId="{CF36D7A6-79A7-48EB-AF3C-BA26978F910D}" dt="2022-06-15T21:15:56.944" v="8"/>
            <ac:spMkLst>
              <pc:docMk/>
              <pc:sldMasterMk cId="2152724901" sldId="2147483648"/>
              <pc:sldLayoutMk cId="4168319445" sldId="2147483649"/>
              <ac:spMk id="3" creationId="{3815DE27-663B-CB6E-CED6-3CCCDA381901}"/>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1792487576" sldId="2147483651"/>
          </pc:sldLayoutMkLst>
          <pc:spChg chg="mod">
            <ac:chgData name="Hernandez, Julian Thomas" userId="755bc09c-c515-4ea4-bf79-188aabc73810" providerId="ADAL" clId="{CF36D7A6-79A7-48EB-AF3C-BA26978F910D}" dt="2022-06-15T21:15:56.944" v="8"/>
            <ac:spMkLst>
              <pc:docMk/>
              <pc:sldMasterMk cId="2152724901" sldId="2147483648"/>
              <pc:sldLayoutMk cId="1792487576" sldId="2147483651"/>
              <ac:spMk id="2" creationId="{257A9956-6D01-53F2-C887-06621C324B11}"/>
            </ac:spMkLst>
          </pc:spChg>
          <pc:spChg chg="mod">
            <ac:chgData name="Hernandez, Julian Thomas" userId="755bc09c-c515-4ea4-bf79-188aabc73810" providerId="ADAL" clId="{CF36D7A6-79A7-48EB-AF3C-BA26978F910D}" dt="2022-06-15T21:15:56.944" v="8"/>
            <ac:spMkLst>
              <pc:docMk/>
              <pc:sldMasterMk cId="2152724901" sldId="2147483648"/>
              <pc:sldLayoutMk cId="1792487576" sldId="2147483651"/>
              <ac:spMk id="3" creationId="{D4D6531E-66D2-7164-A1FB-B193E1CA7CD0}"/>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2516920810" sldId="2147483652"/>
          </pc:sldLayoutMkLst>
          <pc:spChg chg="mod">
            <ac:chgData name="Hernandez, Julian Thomas" userId="755bc09c-c515-4ea4-bf79-188aabc73810" providerId="ADAL" clId="{CF36D7A6-79A7-48EB-AF3C-BA26978F910D}" dt="2022-06-15T21:15:56.944" v="8"/>
            <ac:spMkLst>
              <pc:docMk/>
              <pc:sldMasterMk cId="2152724901" sldId="2147483648"/>
              <pc:sldLayoutMk cId="2516920810" sldId="2147483652"/>
              <ac:spMk id="3" creationId="{AECEA60A-BADF-B78E-924A-CBEE72099AA5}"/>
            </ac:spMkLst>
          </pc:spChg>
          <pc:spChg chg="mod">
            <ac:chgData name="Hernandez, Julian Thomas" userId="755bc09c-c515-4ea4-bf79-188aabc73810" providerId="ADAL" clId="{CF36D7A6-79A7-48EB-AF3C-BA26978F910D}" dt="2022-06-15T21:15:56.944" v="8"/>
            <ac:spMkLst>
              <pc:docMk/>
              <pc:sldMasterMk cId="2152724901" sldId="2147483648"/>
              <pc:sldLayoutMk cId="2516920810" sldId="2147483652"/>
              <ac:spMk id="4" creationId="{638A5BB5-A11E-DBD1-E317-FBDE9A4DEE0B}"/>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1754418254" sldId="2147483653"/>
          </pc:sldLayoutMkLst>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2" creationId="{F9B64488-7743-756B-7EB0-227CBCF84F04}"/>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3" creationId="{44CEAA84-9285-1E6A-B3BD-560A699141BA}"/>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4" creationId="{5D7761AC-BCD5-9586-5D0A-E396350893C2}"/>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5" creationId="{885A9CCF-1AAF-DF12-1A31-F2AF674E3539}"/>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6" creationId="{2B4F81AD-BC1F-641E-459F-0072C450F440}"/>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2788747134" sldId="2147483656"/>
          </pc:sldLayoutMkLst>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2" creationId="{33D06E1B-1F45-0DD2-52AC-3A9B590F8112}"/>
            </ac:spMkLst>
          </pc:spChg>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3" creationId="{6E596EDC-11F0-2CC9-4D90-CFF9F03A210B}"/>
            </ac:spMkLst>
          </pc:spChg>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4" creationId="{745BC227-5C7A-1C5A-22C1-B3C6AF30B8E5}"/>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4041307892" sldId="2147483657"/>
          </pc:sldLayoutMkLst>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2" creationId="{51FC2ED2-E14D-332B-F0C0-91582B45A64C}"/>
            </ac:spMkLst>
          </pc:spChg>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3" creationId="{1DBE2104-B41B-5A40-B222-783A5E0A744E}"/>
            </ac:spMkLst>
          </pc:spChg>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4" creationId="{C8ADC2C7-9D96-2C74-C893-E2A5F35058C3}"/>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407293886" sldId="2147483659"/>
          </pc:sldLayoutMkLst>
          <pc:spChg chg="mod">
            <ac:chgData name="Hernandez, Julian Thomas" userId="755bc09c-c515-4ea4-bf79-188aabc73810" providerId="ADAL" clId="{CF36D7A6-79A7-48EB-AF3C-BA26978F910D}" dt="2022-06-15T21:15:56.944" v="8"/>
            <ac:spMkLst>
              <pc:docMk/>
              <pc:sldMasterMk cId="2152724901" sldId="2147483648"/>
              <pc:sldLayoutMk cId="407293886" sldId="2147483659"/>
              <ac:spMk id="2" creationId="{44C217F4-3E08-A90F-98CE-BC617C4607DD}"/>
            </ac:spMkLst>
          </pc:spChg>
          <pc:spChg chg="mod">
            <ac:chgData name="Hernandez, Julian Thomas" userId="755bc09c-c515-4ea4-bf79-188aabc73810" providerId="ADAL" clId="{CF36D7A6-79A7-48EB-AF3C-BA26978F910D}" dt="2022-06-15T21:15:56.944" v="8"/>
            <ac:spMkLst>
              <pc:docMk/>
              <pc:sldMasterMk cId="2152724901" sldId="2147483648"/>
              <pc:sldLayoutMk cId="407293886" sldId="2147483659"/>
              <ac:spMk id="3" creationId="{7721CDF5-9E15-9636-7D9D-2C75C9EBC5E4}"/>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1583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21971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33573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47813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9B2D0-E24D-4878-BF4D-5335FE977CF7}"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89147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9B2D0-E24D-4878-BF4D-5335FE977CF7}"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72297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9B2D0-E24D-4878-BF4D-5335FE977CF7}"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55316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9B2D0-E24D-4878-BF4D-5335FE977CF7}"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56270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9B2D0-E24D-4878-BF4D-5335FE977CF7}"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6732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CA9B2D0-E24D-4878-BF4D-5335FE977CF7}"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84843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CA9B2D0-E24D-4878-BF4D-5335FE977CF7}"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7740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CA9B2D0-E24D-4878-BF4D-5335FE977CF7}" type="datetimeFigureOut">
              <a:rPr lang="en-US" smtClean="0"/>
              <a:t>9/21/2022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1664B13-5C7F-4762-8323-6B83904E982D}" type="slidenum">
              <a:rPr lang="en-US" smtClean="0"/>
              <a:t>‹#›</a:t>
            </a:fld>
            <a:endParaRPr lang="en-US"/>
          </a:p>
        </p:txBody>
      </p:sp>
    </p:spTree>
    <p:extLst>
      <p:ext uri="{BB962C8B-B14F-4D97-AF65-F5344CB8AC3E}">
        <p14:creationId xmlns:p14="http://schemas.microsoft.com/office/powerpoint/2010/main" val="127534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51C4AB5-E57F-4E68-BA59-FADC89765BE5}"/>
              </a:ext>
            </a:extLst>
          </p:cNvPr>
          <p:cNvGrpSpPr/>
          <p:nvPr/>
        </p:nvGrpSpPr>
        <p:grpSpPr>
          <a:xfrm>
            <a:off x="24316956" y="3837467"/>
            <a:ext cx="7988879" cy="5237894"/>
            <a:chOff x="536895" y="1115737"/>
            <a:chExt cx="4647501" cy="1712549"/>
          </a:xfrm>
          <a:solidFill>
            <a:schemeClr val="bg1"/>
          </a:solidFill>
        </p:grpSpPr>
        <p:sp>
          <p:nvSpPr>
            <p:cNvPr id="27" name="Rectangle 26">
              <a:extLst>
                <a:ext uri="{FF2B5EF4-FFF2-40B4-BE49-F238E27FC236}">
                  <a16:creationId xmlns:a16="http://schemas.microsoft.com/office/drawing/2014/main" id="{E2989D82-2BE6-405E-8766-8A5DB7B8E1B6}"/>
                </a:ext>
              </a:extLst>
            </p:cNvPr>
            <p:cNvSpPr/>
            <p:nvPr/>
          </p:nvSpPr>
          <p:spPr>
            <a:xfrm>
              <a:off x="536895" y="1115737"/>
              <a:ext cx="4647501" cy="1712549"/>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28" name="TextBox 27">
              <a:extLst>
                <a:ext uri="{FF2B5EF4-FFF2-40B4-BE49-F238E27FC236}">
                  <a16:creationId xmlns:a16="http://schemas.microsoft.com/office/drawing/2014/main" id="{9CA0C2C3-9FD0-42C5-BF86-233F12E4EB5E}"/>
                </a:ext>
              </a:extLst>
            </p:cNvPr>
            <p:cNvSpPr txBox="1"/>
            <p:nvPr/>
          </p:nvSpPr>
          <p:spPr>
            <a:xfrm>
              <a:off x="706277" y="1182217"/>
              <a:ext cx="4243912" cy="1423708"/>
            </a:xfrm>
            <a:prstGeom prst="rect">
              <a:avLst/>
            </a:prstGeom>
            <a:grpFill/>
          </p:spPr>
          <p:txBody>
            <a:bodyPr wrap="square" rtlCol="0">
              <a:spAutoFit/>
            </a:bodyPr>
            <a:lstStyle/>
            <a:p>
              <a:pPr algn="ctr">
                <a:lnSpc>
                  <a:spcPct val="115000"/>
                </a:lnSpc>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Research Question</a:t>
              </a:r>
            </a:p>
            <a:p>
              <a:pPr algn="ctr">
                <a:lnSpc>
                  <a:spcPct val="115000"/>
                </a:lnSpc>
              </a:pPr>
              <a:r>
                <a:rPr lang="en-US" sz="2700" dirty="0">
                  <a:latin typeface="Times New Roman" panose="02020603050405020304" pitchFamily="18" charset="0"/>
                  <a:cs typeface="Arial" panose="020B0604020202020204" pitchFamily="34" charset="0"/>
                </a:rPr>
                <a:t>Can computer vision help identify new areas that need to be cleanup and measure how much waste is removed?</a:t>
              </a:r>
            </a:p>
            <a:p>
              <a:pPr algn="ctr">
                <a:lnSpc>
                  <a:spcPct val="115000"/>
                </a:lnSpc>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Methods</a:t>
              </a:r>
            </a:p>
            <a:p>
              <a:pPr>
                <a:lnSpc>
                  <a:spcPct val="115000"/>
                </a:lnSpc>
              </a:pPr>
              <a:r>
                <a:rPr lang="en-US" sz="2700" b="1" dirty="0">
                  <a:latin typeface="Times New Roman" panose="02020603050405020304" pitchFamily="18" charset="0"/>
                  <a:cs typeface="Arial" panose="020B0604020202020204" pitchFamily="34" charset="0"/>
                </a:rPr>
                <a:t>Algorithm</a:t>
              </a:r>
              <a:r>
                <a:rPr lang="en-US" sz="2700" dirty="0">
                  <a:latin typeface="Times New Roman" panose="02020603050405020304" pitchFamily="18" charset="0"/>
                  <a:cs typeface="Arial" panose="020B0604020202020204" pitchFamily="34" charset="0"/>
                </a:rPr>
                <a:t>: Mask R-CNN</a:t>
              </a:r>
            </a:p>
            <a:p>
              <a:pPr>
                <a:lnSpc>
                  <a:spcPct val="115000"/>
                </a:lnSpc>
              </a:pPr>
              <a:r>
                <a:rPr lang="en-US" sz="2700" b="1" dirty="0">
                  <a:latin typeface="Times New Roman" panose="02020603050405020304" pitchFamily="18" charset="0"/>
                  <a:cs typeface="Arial" panose="020B0604020202020204" pitchFamily="34" charset="0"/>
                </a:rPr>
                <a:t>Training dataset</a:t>
              </a:r>
              <a:r>
                <a:rPr lang="en-US" sz="2700" dirty="0">
                  <a:latin typeface="Times New Roman" panose="02020603050405020304" pitchFamily="18" charset="0"/>
                  <a:cs typeface="Arial" panose="020B0604020202020204" pitchFamily="34" charset="0"/>
                </a:rPr>
                <a:t>: Trash Annotations in Context</a:t>
              </a:r>
            </a:p>
            <a:p>
              <a:pPr>
                <a:lnSpc>
                  <a:spcPct val="115000"/>
                </a:lnSpc>
              </a:pPr>
              <a:r>
                <a:rPr lang="en-US" sz="2700" b="1" dirty="0">
                  <a:latin typeface="Times New Roman" panose="02020603050405020304" pitchFamily="18" charset="0"/>
                  <a:cs typeface="Arial" panose="020B0604020202020204" pitchFamily="34" charset="0"/>
                </a:rPr>
                <a:t>Detection datasets</a:t>
              </a:r>
              <a:r>
                <a:rPr lang="en-US" sz="2700" dirty="0">
                  <a:latin typeface="Times New Roman" panose="02020603050405020304" pitchFamily="18" charset="0"/>
                  <a:cs typeface="Arial" panose="020B0604020202020204" pitchFamily="34" charset="0"/>
                </a:rPr>
                <a:t>: Mapillary &amp; smart-phone images</a:t>
              </a:r>
              <a:endParaRPr lang="en-US" sz="2700" dirty="0">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2EDF042C-B618-4936-AFF0-6473AE2DDE18}"/>
              </a:ext>
            </a:extLst>
          </p:cNvPr>
          <p:cNvGrpSpPr/>
          <p:nvPr/>
        </p:nvGrpSpPr>
        <p:grpSpPr>
          <a:xfrm>
            <a:off x="788182" y="3837468"/>
            <a:ext cx="12574471" cy="5226087"/>
            <a:chOff x="550845" y="1241472"/>
            <a:chExt cx="4647501" cy="1829690"/>
          </a:xfrm>
          <a:solidFill>
            <a:schemeClr val="bg1"/>
          </a:solidFill>
        </p:grpSpPr>
        <p:sp>
          <p:nvSpPr>
            <p:cNvPr id="39" name="Rectangle 38">
              <a:extLst>
                <a:ext uri="{FF2B5EF4-FFF2-40B4-BE49-F238E27FC236}">
                  <a16:creationId xmlns:a16="http://schemas.microsoft.com/office/drawing/2014/main" id="{EBFD9E04-2897-4044-8EE0-201B3D4A8D96}"/>
                </a:ext>
              </a:extLst>
            </p:cNvPr>
            <p:cNvSpPr/>
            <p:nvPr/>
          </p:nvSpPr>
          <p:spPr>
            <a:xfrm>
              <a:off x="550845" y="1241472"/>
              <a:ext cx="4647501" cy="1829690"/>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40" name="TextBox 39">
              <a:extLst>
                <a:ext uri="{FF2B5EF4-FFF2-40B4-BE49-F238E27FC236}">
                  <a16:creationId xmlns:a16="http://schemas.microsoft.com/office/drawing/2014/main" id="{539D53E4-22DE-4937-83A3-E09285152E50}"/>
                </a:ext>
              </a:extLst>
            </p:cNvPr>
            <p:cNvSpPr txBox="1"/>
            <p:nvPr/>
          </p:nvSpPr>
          <p:spPr>
            <a:xfrm>
              <a:off x="634735" y="1290878"/>
              <a:ext cx="4479721" cy="1661618"/>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Abstract</a:t>
              </a:r>
            </a:p>
            <a:p>
              <a:pPr algn="ctr">
                <a:lnSpc>
                  <a:spcPct val="115000"/>
                </a:lnSpc>
              </a:pPr>
              <a:r>
                <a:rPr lang="en-US" sz="2700" dirty="0">
                  <a:latin typeface="Times New Roman" panose="02020603050405020304" pitchFamily="18" charset="0"/>
                  <a:ea typeface="Times New Roman" panose="02020603050405020304" pitchFamily="18" charset="0"/>
                  <a:cs typeface="Arial" panose="020B0604020202020204" pitchFamily="34" charset="0"/>
                </a:rPr>
                <a:t>This study combines photo metadata and computer vision to quantify where uncollected litter is present. A pretrained model from the Trash Annotations in Context (TACO) dataset classified objects in 10 categories of garbage. Although it worked well with smartphone photos, it struggled when trying to process images from vehicle mounted cameras. However, increasing the variety of perspectives and backgrounds in the dataset will help it improve in unfamiliar situations. These data are plotted onto a map which, as accuracy improves, could be used for measuring waste management strategies and quantifying trends.</a:t>
              </a:r>
              <a:endParaRPr lang="en-US" sz="2700" dirty="0"/>
            </a:p>
          </p:txBody>
        </p:sp>
      </p:grpSp>
      <p:grpSp>
        <p:nvGrpSpPr>
          <p:cNvPr id="48" name="Group 47">
            <a:extLst>
              <a:ext uri="{FF2B5EF4-FFF2-40B4-BE49-F238E27FC236}">
                <a16:creationId xmlns:a16="http://schemas.microsoft.com/office/drawing/2014/main" id="{E2624D75-47AB-48AA-AD1B-1ACB6245D97E}"/>
              </a:ext>
            </a:extLst>
          </p:cNvPr>
          <p:cNvGrpSpPr/>
          <p:nvPr/>
        </p:nvGrpSpPr>
        <p:grpSpPr>
          <a:xfrm>
            <a:off x="10602765" y="9666799"/>
            <a:ext cx="10511311" cy="4644003"/>
            <a:chOff x="536895" y="1115737"/>
            <a:chExt cx="4647501" cy="1649682"/>
          </a:xfrm>
          <a:solidFill>
            <a:schemeClr val="bg1"/>
          </a:solidFill>
        </p:grpSpPr>
        <p:sp>
          <p:nvSpPr>
            <p:cNvPr id="49" name="Rectangle 48">
              <a:extLst>
                <a:ext uri="{FF2B5EF4-FFF2-40B4-BE49-F238E27FC236}">
                  <a16:creationId xmlns:a16="http://schemas.microsoft.com/office/drawing/2014/main" id="{2ECD1BD8-8D53-4310-92AC-AE2D69B791EB}"/>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0" name="TextBox 49">
              <a:extLst>
                <a:ext uri="{FF2B5EF4-FFF2-40B4-BE49-F238E27FC236}">
                  <a16:creationId xmlns:a16="http://schemas.microsoft.com/office/drawing/2014/main" id="{29798090-3F3D-4F8E-AB23-E7581DF2E0F7}"/>
                </a:ext>
              </a:extLst>
            </p:cNvPr>
            <p:cNvSpPr txBox="1"/>
            <p:nvPr/>
          </p:nvSpPr>
          <p:spPr>
            <a:xfrm>
              <a:off x="604007" y="1190030"/>
              <a:ext cx="4479720" cy="1365294"/>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Challenges</a:t>
              </a:r>
              <a:endParaRPr lang="en-US" sz="2700" dirty="0">
                <a:latin typeface="Times New Roman" panose="02020603050405020304" pitchFamily="18" charset="0"/>
                <a:cs typeface="Times New Roman" panose="02020603050405020304" pitchFamily="18" charset="0"/>
              </a:endParaRPr>
            </a:p>
            <a:p>
              <a:pPr>
                <a:lnSpc>
                  <a:spcPct val="115000"/>
                </a:lnSpc>
              </a:pPr>
              <a:endParaRPr lang="en-US" sz="2700" dirty="0">
                <a:latin typeface="Times New Roman" panose="02020603050405020304" pitchFamily="18" charset="0"/>
                <a:cs typeface="Times New Roman" panose="02020603050405020304" pitchFamily="18" charset="0"/>
              </a:endParaRP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Low quality images increase noise</a:t>
              </a:r>
            </a:p>
            <a:p>
              <a:pPr marL="920115" lvl="1" indent="-462915">
                <a:lnSpc>
                  <a:spcPct val="115000"/>
                </a:lnSpc>
                <a:buFontTx/>
                <a:buChar char="-"/>
              </a:pPr>
              <a:r>
                <a:rPr lang="en-US" sz="2700" dirty="0">
                  <a:latin typeface="Times New Roman" panose="02020603050405020304" pitchFamily="18" charset="0"/>
                  <a:cs typeface="Times New Roman" panose="02020603050405020304" pitchFamily="18" charset="0"/>
                </a:rPr>
                <a:t>Solution: Minimum 1080p</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Overfit algorithm</a:t>
              </a:r>
            </a:p>
            <a:p>
              <a:pPr marL="920115" lvl="1" indent="-462915">
                <a:lnSpc>
                  <a:spcPct val="115000"/>
                </a:lnSpc>
                <a:buFontTx/>
                <a:buChar char="-"/>
              </a:pPr>
              <a:r>
                <a:rPr lang="en-US" sz="2700" dirty="0">
                  <a:latin typeface="Times New Roman" panose="02020603050405020304" pitchFamily="18" charset="0"/>
                  <a:cs typeface="Times New Roman" panose="02020603050405020304" pitchFamily="18" charset="0"/>
                </a:rPr>
                <a:t>Solution: Collect a diverse set of images</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New backgrounds causing lots of false positives</a:t>
              </a:r>
            </a:p>
            <a:p>
              <a:pPr marL="920115" lvl="1" indent="-462915">
                <a:lnSpc>
                  <a:spcPct val="115000"/>
                </a:lnSpc>
                <a:buFontTx/>
                <a:buChar char="-"/>
              </a:pPr>
              <a:r>
                <a:rPr lang="en-US" sz="2700" dirty="0">
                  <a:latin typeface="Times New Roman" panose="02020603050405020304" pitchFamily="18" charset="0"/>
                  <a:cs typeface="Times New Roman" panose="02020603050405020304" pitchFamily="18" charset="0"/>
                </a:rPr>
                <a:t>Solution: Add a new category ‘not trash’ with pictures of cars</a:t>
              </a:r>
            </a:p>
          </p:txBody>
        </p:sp>
      </p:grpSp>
      <p:grpSp>
        <p:nvGrpSpPr>
          <p:cNvPr id="35" name="Group 34">
            <a:extLst>
              <a:ext uri="{FF2B5EF4-FFF2-40B4-BE49-F238E27FC236}">
                <a16:creationId xmlns:a16="http://schemas.microsoft.com/office/drawing/2014/main" id="{2F27EBAC-5858-4F6D-B88A-76AE735DC88C}"/>
              </a:ext>
            </a:extLst>
          </p:cNvPr>
          <p:cNvGrpSpPr/>
          <p:nvPr/>
        </p:nvGrpSpPr>
        <p:grpSpPr>
          <a:xfrm>
            <a:off x="14159659" y="3837468"/>
            <a:ext cx="9360291" cy="5237894"/>
            <a:chOff x="536895" y="1115737"/>
            <a:chExt cx="4647501" cy="2909350"/>
          </a:xfrm>
          <a:solidFill>
            <a:schemeClr val="bg1"/>
          </a:solidFill>
        </p:grpSpPr>
        <p:sp>
          <p:nvSpPr>
            <p:cNvPr id="36" name="Rectangle 35">
              <a:extLst>
                <a:ext uri="{FF2B5EF4-FFF2-40B4-BE49-F238E27FC236}">
                  <a16:creationId xmlns:a16="http://schemas.microsoft.com/office/drawing/2014/main" id="{D69B4F73-8C16-432C-9361-8A6FC1A81026}"/>
                </a:ext>
              </a:extLst>
            </p:cNvPr>
            <p:cNvSpPr/>
            <p:nvPr/>
          </p:nvSpPr>
          <p:spPr>
            <a:xfrm>
              <a:off x="536895" y="1115737"/>
              <a:ext cx="4647501" cy="2909350"/>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37" name="TextBox 36">
              <a:extLst>
                <a:ext uri="{FF2B5EF4-FFF2-40B4-BE49-F238E27FC236}">
                  <a16:creationId xmlns:a16="http://schemas.microsoft.com/office/drawing/2014/main" id="{E66EF701-2E13-491C-80A0-7AAFE5BFB9ED}"/>
                </a:ext>
              </a:extLst>
            </p:cNvPr>
            <p:cNvSpPr txBox="1"/>
            <p:nvPr/>
          </p:nvSpPr>
          <p:spPr>
            <a:xfrm>
              <a:off x="673758" y="1202167"/>
              <a:ext cx="4479722" cy="2606397"/>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Problem</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Trash production is </a:t>
              </a:r>
              <a:r>
                <a:rPr lang="en-US" sz="2700" b="1" dirty="0">
                  <a:solidFill>
                    <a:srgbClr val="FF0000"/>
                  </a:solidFill>
                  <a:latin typeface="Times New Roman" panose="02020603050405020304" pitchFamily="18" charset="0"/>
                  <a:cs typeface="Arial" panose="020B0604020202020204" pitchFamily="34" charset="0"/>
                </a:rPr>
                <a:t>doubling</a:t>
              </a:r>
              <a:r>
                <a:rPr lang="en-US" sz="2700" dirty="0">
                  <a:latin typeface="Times New Roman" panose="02020603050405020304" pitchFamily="18" charset="0"/>
                  <a:cs typeface="Arial" panose="020B0604020202020204" pitchFamily="34" charset="0"/>
                </a:rPr>
                <a:t> every decade</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Only 10% of plastic is recycled</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Waste produces 5% of global GHG emissions</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80% of marine litter originates on land</a:t>
              </a:r>
            </a:p>
            <a:p>
              <a:pPr marL="462915" indent="-462915">
                <a:lnSpc>
                  <a:spcPct val="115000"/>
                </a:lnSpc>
                <a:buFontTx/>
                <a:buChar char="-"/>
              </a:pPr>
              <a:endParaRPr lang="en-US" sz="2700" dirty="0">
                <a:latin typeface="Times New Roman" panose="02020603050405020304" pitchFamily="18" charset="0"/>
                <a:cs typeface="Arial" panose="020B0604020202020204" pitchFamily="34" charset="0"/>
              </a:endParaRPr>
            </a:p>
            <a:p>
              <a:pPr lvl="1" algn="ctr">
                <a:lnSpc>
                  <a:spcPct val="115000"/>
                </a:lnSpc>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Litter Estimates</a:t>
              </a:r>
            </a:p>
            <a:p>
              <a:pPr lvl="1" algn="ctr">
                <a:lnSpc>
                  <a:spcPct val="115000"/>
                </a:lnSpc>
              </a:pPr>
              <a:r>
                <a:rPr lang="en-US" sz="2700" kern="0" dirty="0">
                  <a:latin typeface="Times New Roman" panose="02020603050405020304" pitchFamily="18" charset="0"/>
                  <a:ea typeface="Yu Gothic Light" panose="020B0300000000000000" pitchFamily="34" charset="-128"/>
                  <a:cs typeface="Times New Roman" panose="02020603050405020304" pitchFamily="18" charset="0"/>
                </a:rPr>
                <a:t>Current methods to evaluate litter levels trade accuracy for time, how can this challenge be overcome?</a:t>
              </a:r>
              <a:endParaRPr lang="en-US" sz="2700" dirty="0">
                <a:latin typeface="Times New Roman" panose="02020603050405020304" pitchFamily="18" charset="0"/>
                <a:cs typeface="Times New Roman" panose="02020603050405020304" pitchFamily="18" charset="0"/>
              </a:endParaRPr>
            </a:p>
          </p:txBody>
        </p:sp>
      </p:grpSp>
      <p:pic>
        <p:nvPicPr>
          <p:cNvPr id="3" name="Picture 2" descr="Logo, company name&#10;&#10;Description automatically generated">
            <a:extLst>
              <a:ext uri="{FF2B5EF4-FFF2-40B4-BE49-F238E27FC236}">
                <a16:creationId xmlns:a16="http://schemas.microsoft.com/office/drawing/2014/main" id="{A60AC9BC-9FD7-427F-A13B-FC0BB4888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42" y="818057"/>
            <a:ext cx="2086884" cy="1855923"/>
          </a:xfrm>
          <a:prstGeom prst="rect">
            <a:avLst/>
          </a:prstGeom>
          <a:ln w="6350">
            <a:solidFill>
              <a:schemeClr val="accent6"/>
            </a:solidFill>
          </a:ln>
        </p:spPr>
      </p:pic>
      <p:sp>
        <p:nvSpPr>
          <p:cNvPr id="2" name="TextBox 1">
            <a:extLst>
              <a:ext uri="{FF2B5EF4-FFF2-40B4-BE49-F238E27FC236}">
                <a16:creationId xmlns:a16="http://schemas.microsoft.com/office/drawing/2014/main" id="{35A7652C-0740-4120-92BB-E58B5902DD94}"/>
              </a:ext>
            </a:extLst>
          </p:cNvPr>
          <p:cNvSpPr txBox="1"/>
          <p:nvPr/>
        </p:nvSpPr>
        <p:spPr>
          <a:xfrm>
            <a:off x="7961918" y="680299"/>
            <a:ext cx="17033007" cy="2308324"/>
          </a:xfrm>
          <a:prstGeom prst="rect">
            <a:avLst/>
          </a:prstGeom>
          <a:noFill/>
        </p:spPr>
        <p:txBody>
          <a:bodyPr wrap="square" rtlCol="0">
            <a:spAutoFit/>
          </a:bodyPr>
          <a:lstStyle/>
          <a:p>
            <a:pPr algn="ctr"/>
            <a:r>
              <a:rPr lang="en-US" sz="3600" b="1" dirty="0">
                <a:latin typeface="Times New Roman" panose="02020603050405020304" pitchFamily="18" charset="0"/>
                <a:ea typeface="Times New Roman" panose="02020603050405020304" pitchFamily="18" charset="0"/>
                <a:cs typeface="Arial" panose="020B0604020202020204" pitchFamily="34" charset="0"/>
              </a:rPr>
              <a:t>Searching for Uncollected Litter with Computer Vision</a:t>
            </a:r>
          </a:p>
          <a:p>
            <a:pPr algn="ctr"/>
            <a:r>
              <a:rPr lang="en-US" sz="3600" b="1" dirty="0">
                <a:latin typeface="Times New Roman" panose="02020603050405020304" pitchFamily="18" charset="0"/>
                <a:ea typeface="Calibri" panose="020F0502020204030204" pitchFamily="34" charset="0"/>
                <a:cs typeface="Arial" panose="020B0604020202020204" pitchFamily="34" charset="0"/>
              </a:rPr>
              <a:t>Julian Hernandez </a:t>
            </a:r>
          </a:p>
          <a:p>
            <a:pPr algn="ctr"/>
            <a:r>
              <a:rPr lang="en-US" sz="3600" b="1" dirty="0">
                <a:latin typeface="Times New Roman" panose="02020603050405020304" pitchFamily="18" charset="0"/>
                <a:ea typeface="Calibri" panose="020F0502020204030204" pitchFamily="34" charset="0"/>
                <a:cs typeface="Arial" panose="020B0604020202020204" pitchFamily="34" charset="0"/>
              </a:rPr>
              <a:t>Faculty Mentor: Dr. Fitzgerald </a:t>
            </a:r>
          </a:p>
          <a:p>
            <a:pPr algn="ctr"/>
            <a:r>
              <a:rPr lang="en-US" sz="3600" b="1" dirty="0">
                <a:latin typeface="Times New Roman" panose="02020603050405020304" pitchFamily="18" charset="0"/>
                <a:ea typeface="Calibri" panose="020F0502020204030204" pitchFamily="34" charset="0"/>
                <a:cs typeface="Arial" panose="020B0604020202020204" pitchFamily="34" charset="0"/>
              </a:rPr>
              <a:t>California State University, Sacramento</a:t>
            </a:r>
            <a:endParaRPr lang="en-US" sz="3600" dirty="0">
              <a:latin typeface="Calibri" panose="020F0502020204030204" pitchFamily="34"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CBF5543-E82F-464D-8269-D2A000EBE12E}"/>
              </a:ext>
            </a:extLst>
          </p:cNvPr>
          <p:cNvGrpSpPr/>
          <p:nvPr/>
        </p:nvGrpSpPr>
        <p:grpSpPr>
          <a:xfrm>
            <a:off x="840248" y="9654992"/>
            <a:ext cx="9120436" cy="4644003"/>
            <a:chOff x="7935750" y="1137536"/>
            <a:chExt cx="3893078" cy="1541966"/>
          </a:xfrm>
          <a:solidFill>
            <a:schemeClr val="bg1"/>
          </a:solidFill>
        </p:grpSpPr>
        <p:sp>
          <p:nvSpPr>
            <p:cNvPr id="61" name="Rectangle 60">
              <a:extLst>
                <a:ext uri="{FF2B5EF4-FFF2-40B4-BE49-F238E27FC236}">
                  <a16:creationId xmlns:a16="http://schemas.microsoft.com/office/drawing/2014/main" id="{F29EDF3E-CDF1-4C7B-A5B0-10AA074C8DC6}"/>
                </a:ext>
              </a:extLst>
            </p:cNvPr>
            <p:cNvSpPr/>
            <p:nvPr/>
          </p:nvSpPr>
          <p:spPr>
            <a:xfrm>
              <a:off x="7935750" y="1137536"/>
              <a:ext cx="3893078" cy="1541966"/>
            </a:xfrm>
            <a:prstGeom prst="rect">
              <a:avLst/>
            </a:prstGeom>
            <a:grp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52D4F4C-FA5A-408B-AC2F-48E4D0F19F79}"/>
                    </a:ext>
                  </a:extLst>
                </p:cNvPr>
                <p:cNvSpPr txBox="1"/>
                <p:nvPr/>
              </p:nvSpPr>
              <p:spPr>
                <a:xfrm>
                  <a:off x="7955117" y="1206977"/>
                  <a:ext cx="3752533" cy="1279937"/>
                </a:xfrm>
                <a:prstGeom prst="rect">
                  <a:avLst/>
                </a:prstGeom>
                <a:grpFill/>
                <a:ln>
                  <a:noFill/>
                </a:ln>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Results</a:t>
                  </a:r>
                </a:p>
                <a:p>
                  <a:pPr algn="ctr">
                    <a:lnSpc>
                      <a:spcPct val="115000"/>
                    </a:lnSpc>
                  </a:pPr>
                  <a:r>
                    <a:rPr lang="en-US" sz="2700" dirty="0">
                      <a:latin typeface="Times New Roman" panose="02020603050405020304" pitchFamily="18" charset="0"/>
                      <a:cs typeface="Times New Roman" panose="02020603050405020304" pitchFamily="18" charset="0"/>
                    </a:rPr>
                    <a:t>Precision </a:t>
                  </a:r>
                  <a14:m>
                    <m:oMath xmlns:m="http://schemas.openxmlformats.org/officeDocument/2006/math">
                      <m:r>
                        <a:rPr lang="en-US" sz="2700">
                          <a:latin typeface="Cambria Math" panose="02040503050406030204" pitchFamily="18" charset="0"/>
                        </a:rPr>
                        <m:t>=</m:t>
                      </m:r>
                      <m:f>
                        <m:fPr>
                          <m:ctrlPr>
                            <a:rPr lang="en-US" sz="2700" i="1">
                              <a:latin typeface="Cambria Math" panose="02040503050406030204" pitchFamily="18" charset="0"/>
                            </a:rPr>
                          </m:ctrlPr>
                        </m:fPr>
                        <m:num>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num>
                        <m:den>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r>
                            <a:rPr lang="en-US" sz="2700">
                              <a:latin typeface="Cambria Math" panose="02040503050406030204" pitchFamily="18" charset="0"/>
                            </a:rPr>
                            <m:t> + </m:t>
                          </m:r>
                          <m:r>
                            <a:rPr lang="en-US" sz="2700">
                              <a:latin typeface="Cambria Math" panose="02040503050406030204" pitchFamily="18" charset="0"/>
                            </a:rPr>
                            <m:t>𝐹𝑎𝑙𝑠𝑒</m:t>
                          </m:r>
                          <m:r>
                            <a:rPr lang="en-US" sz="2700">
                              <a:latin typeface="Cambria Math" panose="02040503050406030204" pitchFamily="18" charset="0"/>
                            </a:rPr>
                            <m:t> </m:t>
                          </m:r>
                          <m:r>
                            <a:rPr lang="en-US" sz="2700">
                              <a:latin typeface="Cambria Math" panose="02040503050406030204" pitchFamily="18" charset="0"/>
                            </a:rPr>
                            <m:t>𝑃𝑜𝑠𝑖𝑡𝑖𝑣𝑒</m:t>
                          </m:r>
                        </m:den>
                      </m:f>
                    </m:oMath>
                  </a14:m>
                  <a:endParaRPr lang="en-US" sz="2700" dirty="0"/>
                </a:p>
                <a:p>
                  <a:pPr algn="ctr">
                    <a:lnSpc>
                      <a:spcPct val="115000"/>
                    </a:lnSpc>
                  </a:pPr>
                  <a:endParaRPr lang="en-US" sz="2700" dirty="0">
                    <a:latin typeface="Times New Roman" panose="02020603050405020304" pitchFamily="18" charset="0"/>
                    <a:cs typeface="Times New Roman" panose="02020603050405020304" pitchFamily="18" charset="0"/>
                  </a:endParaRPr>
                </a:p>
                <a:p>
                  <a:pPr algn="ctr">
                    <a:lnSpc>
                      <a:spcPct val="115000"/>
                    </a:lnSpc>
                  </a:pPr>
                  <a:r>
                    <a:rPr lang="en-US" sz="2700" dirty="0">
                      <a:latin typeface="Times New Roman" panose="02020603050405020304" pitchFamily="18" charset="0"/>
                      <a:cs typeface="Times New Roman" panose="02020603050405020304" pitchFamily="18" charset="0"/>
                    </a:rPr>
                    <a:t>Recall </a:t>
                  </a:r>
                  <a14:m>
                    <m:oMath xmlns:m="http://schemas.openxmlformats.org/officeDocument/2006/math">
                      <m:r>
                        <a:rPr lang="en-US" sz="2700">
                          <a:latin typeface="Cambria Math" panose="02040503050406030204" pitchFamily="18" charset="0"/>
                        </a:rPr>
                        <m:t>=</m:t>
                      </m:r>
                      <m:f>
                        <m:fPr>
                          <m:ctrlPr>
                            <a:rPr lang="en-US" sz="2700" i="1">
                              <a:latin typeface="Cambria Math" panose="02040503050406030204" pitchFamily="18" charset="0"/>
                            </a:rPr>
                          </m:ctrlPr>
                        </m:fPr>
                        <m:num>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num>
                        <m:den>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r>
                            <a:rPr lang="en-US" sz="2700">
                              <a:latin typeface="Cambria Math" panose="02040503050406030204" pitchFamily="18" charset="0"/>
                            </a:rPr>
                            <m:t> + </m:t>
                          </m:r>
                          <m:r>
                            <a:rPr lang="en-US" sz="2700">
                              <a:latin typeface="Cambria Math" panose="02040503050406030204" pitchFamily="18" charset="0"/>
                            </a:rPr>
                            <m:t>𝐹𝑎𝑙𝑠𝑒</m:t>
                          </m:r>
                          <m:r>
                            <a:rPr lang="en-US" sz="2700">
                              <a:latin typeface="Cambria Math" panose="02040503050406030204" pitchFamily="18" charset="0"/>
                            </a:rPr>
                            <m:t> </m:t>
                          </m:r>
                          <m:r>
                            <a:rPr lang="en-US" sz="2700">
                              <a:latin typeface="Cambria Math" panose="02040503050406030204" pitchFamily="18" charset="0"/>
                            </a:rPr>
                            <m:t>𝑁𝑒𝑔𝑎𝑡𝑖𝑣𝑒</m:t>
                          </m:r>
                        </m:den>
                      </m:f>
                    </m:oMath>
                  </a14:m>
                  <a:endParaRPr lang="en-US" sz="2700" dirty="0"/>
                </a:p>
                <a:p>
                  <a:pPr marL="462915" indent="-462915" algn="ctr">
                    <a:lnSpc>
                      <a:spcPct val="115000"/>
                    </a:lnSpc>
                    <a:buFontTx/>
                    <a:buChar char="-"/>
                  </a:pPr>
                  <a:endParaRPr lang="en-US" sz="2700" dirty="0">
                    <a:latin typeface="Times New Roman" panose="02020603050405020304" pitchFamily="18" charset="0"/>
                    <a:cs typeface="Times New Roman" panose="02020603050405020304" pitchFamily="18" charset="0"/>
                  </a:endParaRPr>
                </a:p>
                <a:p>
                  <a:pPr algn="ctr">
                    <a:lnSpc>
                      <a:spcPct val="115000"/>
                    </a:lnSpc>
                  </a:pPr>
                  <a:r>
                    <a:rPr lang="en-US" sz="2700" dirty="0">
                      <a:latin typeface="Times New Roman" panose="02020603050405020304" pitchFamily="18" charset="0"/>
                      <a:cs typeface="Times New Roman" panose="02020603050405020304" pitchFamily="18" charset="0"/>
                    </a:rPr>
                    <a:t>Smart Phone Images: Precision = 81% and recall = 74%</a:t>
                  </a:r>
                </a:p>
                <a:p>
                  <a:pPr algn="ctr">
                    <a:lnSpc>
                      <a:spcPct val="115000"/>
                    </a:lnSpc>
                  </a:pPr>
                  <a:r>
                    <a:rPr lang="en-US" sz="2700" dirty="0">
                      <a:latin typeface="Times New Roman" panose="02020603050405020304" pitchFamily="18" charset="0"/>
                      <a:cs typeface="Times New Roman" panose="02020603050405020304" pitchFamily="18" charset="0"/>
                    </a:rPr>
                    <a:t>Mapillary: Precision = 1% and recall = 3%</a:t>
                  </a:r>
                </a:p>
              </p:txBody>
            </p:sp>
          </mc:Choice>
          <mc:Fallback xmlns="">
            <p:sp>
              <p:nvSpPr>
                <p:cNvPr id="62" name="TextBox 61">
                  <a:extLst>
                    <a:ext uri="{FF2B5EF4-FFF2-40B4-BE49-F238E27FC236}">
                      <a16:creationId xmlns:a16="http://schemas.microsoft.com/office/drawing/2014/main" id="{C52D4F4C-FA5A-408B-AC2F-48E4D0F19F79}"/>
                    </a:ext>
                  </a:extLst>
                </p:cNvPr>
                <p:cNvSpPr txBox="1">
                  <a:spLocks noRot="1" noChangeAspect="1" noMove="1" noResize="1" noEditPoints="1" noAdjustHandles="1" noChangeArrowheads="1" noChangeShapeType="1" noTextEdit="1"/>
                </p:cNvSpPr>
                <p:nvPr/>
              </p:nvSpPr>
              <p:spPr>
                <a:xfrm>
                  <a:off x="7955117" y="1206977"/>
                  <a:ext cx="3752533" cy="1279937"/>
                </a:xfrm>
                <a:prstGeom prst="rect">
                  <a:avLst/>
                </a:prstGeom>
                <a:blipFill>
                  <a:blip r:embed="rId3"/>
                  <a:stretch>
                    <a:fillRect t="-1582" b="-3165"/>
                  </a:stretch>
                </a:blipFill>
                <a:ln>
                  <a:noFill/>
                </a:ln>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30B6EC70-CAA0-4405-AAA9-69B962D0D5DA}"/>
              </a:ext>
            </a:extLst>
          </p:cNvPr>
          <p:cNvGrpSpPr/>
          <p:nvPr/>
        </p:nvGrpSpPr>
        <p:grpSpPr>
          <a:xfrm>
            <a:off x="21794524" y="9654993"/>
            <a:ext cx="10511311" cy="4655810"/>
            <a:chOff x="21541367" y="13835738"/>
            <a:chExt cx="10511311" cy="4934807"/>
          </a:xfrm>
        </p:grpSpPr>
        <p:grpSp>
          <p:nvGrpSpPr>
            <p:cNvPr id="56" name="Group 55">
              <a:extLst>
                <a:ext uri="{FF2B5EF4-FFF2-40B4-BE49-F238E27FC236}">
                  <a16:creationId xmlns:a16="http://schemas.microsoft.com/office/drawing/2014/main" id="{5CCC1576-262C-4AE3-9B87-0721EB2D6AB4}"/>
                </a:ext>
              </a:extLst>
            </p:cNvPr>
            <p:cNvGrpSpPr/>
            <p:nvPr/>
          </p:nvGrpSpPr>
          <p:grpSpPr>
            <a:xfrm>
              <a:off x="21541367" y="13835738"/>
              <a:ext cx="10511311" cy="4934807"/>
              <a:chOff x="536895" y="1115738"/>
              <a:chExt cx="4647501" cy="1312859"/>
            </a:xfrm>
            <a:solidFill>
              <a:schemeClr val="bg1"/>
            </a:solidFill>
          </p:grpSpPr>
          <p:sp>
            <p:nvSpPr>
              <p:cNvPr id="57" name="Rectangle 56">
                <a:extLst>
                  <a:ext uri="{FF2B5EF4-FFF2-40B4-BE49-F238E27FC236}">
                    <a16:creationId xmlns:a16="http://schemas.microsoft.com/office/drawing/2014/main" id="{B106EE3C-A6FC-487F-AF25-1432F96F5F44}"/>
                  </a:ext>
                </a:extLst>
              </p:cNvPr>
              <p:cNvSpPr/>
              <p:nvPr/>
            </p:nvSpPr>
            <p:spPr>
              <a:xfrm>
                <a:off x="536895" y="1115738"/>
                <a:ext cx="4647501" cy="1312859"/>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8" name="TextBox 57">
                <a:extLst>
                  <a:ext uri="{FF2B5EF4-FFF2-40B4-BE49-F238E27FC236}">
                    <a16:creationId xmlns:a16="http://schemas.microsoft.com/office/drawing/2014/main" id="{2E42D285-EF15-4AD1-B42D-4EFEDA36B75D}"/>
                  </a:ext>
                </a:extLst>
              </p:cNvPr>
              <p:cNvSpPr txBox="1"/>
              <p:nvPr/>
            </p:nvSpPr>
            <p:spPr>
              <a:xfrm>
                <a:off x="597881" y="1239737"/>
                <a:ext cx="4457579" cy="679566"/>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Future Work</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Increase TACO images -&gt; higher accuracy</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Divert recycling out of landfills during the American River Parkway Cleanup </a:t>
                </a:r>
              </a:p>
              <a:p>
                <a:pPr marL="462915" indent="-462915">
                  <a:lnSpc>
                    <a:spcPct val="115000"/>
                  </a:lnSpc>
                  <a:buFontTx/>
                  <a:buChar char="-"/>
                </a:pPr>
                <a:endParaRPr lang="en-US" sz="2700" dirty="0">
                  <a:latin typeface="Times New Roman" panose="02020603050405020304" pitchFamily="18" charset="0"/>
                  <a:cs typeface="Times New Roman" panose="02020603050405020304" pitchFamily="18" charset="0"/>
                </a:endParaRPr>
              </a:p>
            </p:txBody>
          </p:sp>
        </p:grpSp>
        <p:sp>
          <p:nvSpPr>
            <p:cNvPr id="53" name="TextBox 52">
              <a:extLst>
                <a:ext uri="{FF2B5EF4-FFF2-40B4-BE49-F238E27FC236}">
                  <a16:creationId xmlns:a16="http://schemas.microsoft.com/office/drawing/2014/main" id="{3227955B-5474-4FE4-A50A-194F5B910FDD}"/>
                </a:ext>
              </a:extLst>
            </p:cNvPr>
            <p:cNvSpPr txBox="1"/>
            <p:nvPr/>
          </p:nvSpPr>
          <p:spPr>
            <a:xfrm>
              <a:off x="21817231" y="16296883"/>
              <a:ext cx="9943831" cy="2047914"/>
            </a:xfrm>
            <a:prstGeom prst="rect">
              <a:avLst/>
            </a:prstGeom>
            <a:solidFill>
              <a:schemeClr val="bg1"/>
            </a:solidFill>
            <a:ln>
              <a:noFill/>
            </a:ln>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Conclusion</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For car mounted camera detection many more images are needed</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Smart phone images can be used to estimate litter amounts</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References available upon request from julianhernandez@csus.edu</a:t>
              </a:r>
            </a:p>
          </p:txBody>
        </p:sp>
      </p:grpSp>
      <p:pic>
        <p:nvPicPr>
          <p:cNvPr id="6" name="Picture 5" descr="Logo, company name&#10;&#10;Description automatically generated">
            <a:extLst>
              <a:ext uri="{FF2B5EF4-FFF2-40B4-BE49-F238E27FC236}">
                <a16:creationId xmlns:a16="http://schemas.microsoft.com/office/drawing/2014/main" id="{A47F965C-74F4-5C91-9AE4-6B2333605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1010" y="821603"/>
            <a:ext cx="1735277" cy="1864067"/>
          </a:xfrm>
          <a:prstGeom prst="rect">
            <a:avLst/>
          </a:prstGeom>
          <a:ln w="6350">
            <a:solidFill>
              <a:schemeClr val="accent6"/>
            </a:solidFill>
          </a:ln>
        </p:spPr>
      </p:pic>
      <p:pic>
        <p:nvPicPr>
          <p:cNvPr id="54" name="Picture 53" descr="Diagram&#10;&#10;Description automatically generated">
            <a:extLst>
              <a:ext uri="{FF2B5EF4-FFF2-40B4-BE49-F238E27FC236}">
                <a16:creationId xmlns:a16="http://schemas.microsoft.com/office/drawing/2014/main" id="{7EB562FC-807C-4581-B23B-223DB1878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7330" y="16804532"/>
            <a:ext cx="2506936" cy="2558142"/>
          </a:xfrm>
          <a:prstGeom prst="rect">
            <a:avLst/>
          </a:prstGeom>
          <a:ln w="28575">
            <a:solidFill>
              <a:schemeClr val="accent6"/>
            </a:solidFill>
          </a:ln>
        </p:spPr>
      </p:pic>
      <p:pic>
        <p:nvPicPr>
          <p:cNvPr id="55" name="Picture 54">
            <a:extLst>
              <a:ext uri="{FF2B5EF4-FFF2-40B4-BE49-F238E27FC236}">
                <a16:creationId xmlns:a16="http://schemas.microsoft.com/office/drawing/2014/main" id="{6612A01C-071F-4714-8A12-0EA1E8B02AD1}"/>
              </a:ext>
            </a:extLst>
          </p:cNvPr>
          <p:cNvPicPr>
            <a:picLocks noChangeAspect="1"/>
          </p:cNvPicPr>
          <p:nvPr/>
        </p:nvPicPr>
        <p:blipFill>
          <a:blip r:embed="rId6"/>
          <a:stretch>
            <a:fillRect/>
          </a:stretch>
        </p:blipFill>
        <p:spPr>
          <a:xfrm>
            <a:off x="8038283" y="16880070"/>
            <a:ext cx="1836090" cy="2434106"/>
          </a:xfrm>
          <a:prstGeom prst="rect">
            <a:avLst/>
          </a:prstGeom>
          <a:ln w="28575">
            <a:solidFill>
              <a:schemeClr val="accent6"/>
            </a:solidFill>
          </a:ln>
        </p:spPr>
      </p:pic>
      <p:cxnSp>
        <p:nvCxnSpPr>
          <p:cNvPr id="60" name="Straight Arrow Connector 59">
            <a:extLst>
              <a:ext uri="{FF2B5EF4-FFF2-40B4-BE49-F238E27FC236}">
                <a16:creationId xmlns:a16="http://schemas.microsoft.com/office/drawing/2014/main" id="{074ADB17-35F8-4219-876D-8EC93C3BDEB5}"/>
              </a:ext>
            </a:extLst>
          </p:cNvPr>
          <p:cNvCxnSpPr>
            <a:cxnSpLocks/>
            <a:stCxn id="55" idx="3"/>
            <a:endCxn id="54" idx="1"/>
          </p:cNvCxnSpPr>
          <p:nvPr/>
        </p:nvCxnSpPr>
        <p:spPr>
          <a:xfrm flipV="1">
            <a:off x="9874373" y="18083603"/>
            <a:ext cx="802957" cy="13520"/>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CCAFB60A-5228-48B9-B1E5-40BA26B00D5A}"/>
              </a:ext>
            </a:extLst>
          </p:cNvPr>
          <p:cNvCxnSpPr>
            <a:cxnSpLocks/>
            <a:stCxn id="54" idx="3"/>
            <a:endCxn id="77" idx="1"/>
          </p:cNvCxnSpPr>
          <p:nvPr/>
        </p:nvCxnSpPr>
        <p:spPr>
          <a:xfrm>
            <a:off x="13184266" y="18083603"/>
            <a:ext cx="622897" cy="0"/>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78" name="Picture 77">
            <a:extLst>
              <a:ext uri="{FF2B5EF4-FFF2-40B4-BE49-F238E27FC236}">
                <a16:creationId xmlns:a16="http://schemas.microsoft.com/office/drawing/2014/main" id="{831F6AD0-73B0-4623-BF6F-CC653E82780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758612" y="15793125"/>
            <a:ext cx="3214473" cy="2173890"/>
          </a:xfrm>
          <a:prstGeom prst="rect">
            <a:avLst/>
          </a:prstGeom>
          <a:ln w="28575">
            <a:solidFill>
              <a:schemeClr val="accent6"/>
            </a:solidFill>
          </a:ln>
        </p:spPr>
      </p:pic>
      <p:cxnSp>
        <p:nvCxnSpPr>
          <p:cNvPr id="79" name="Straight Arrow Connector 78">
            <a:extLst>
              <a:ext uri="{FF2B5EF4-FFF2-40B4-BE49-F238E27FC236}">
                <a16:creationId xmlns:a16="http://schemas.microsoft.com/office/drawing/2014/main" id="{3B4215C4-6FA2-4E84-AAEE-728916D11ACA}"/>
              </a:ext>
            </a:extLst>
          </p:cNvPr>
          <p:cNvCxnSpPr>
            <a:cxnSpLocks/>
            <a:stCxn id="78" idx="3"/>
            <a:endCxn id="55" idx="1"/>
          </p:cNvCxnSpPr>
          <p:nvPr/>
        </p:nvCxnSpPr>
        <p:spPr>
          <a:xfrm>
            <a:off x="6973085" y="16880070"/>
            <a:ext cx="1065198" cy="1217053"/>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83" name="Picture 82">
            <a:extLst>
              <a:ext uri="{FF2B5EF4-FFF2-40B4-BE49-F238E27FC236}">
                <a16:creationId xmlns:a16="http://schemas.microsoft.com/office/drawing/2014/main" id="{217A0AA0-0B2B-439C-ACEC-AF61D6B801A5}"/>
              </a:ext>
            </a:extLst>
          </p:cNvPr>
          <p:cNvPicPr>
            <a:picLocks noChangeAspect="1"/>
          </p:cNvPicPr>
          <p:nvPr/>
        </p:nvPicPr>
        <p:blipFill>
          <a:blip r:embed="rId8"/>
          <a:stretch>
            <a:fillRect/>
          </a:stretch>
        </p:blipFill>
        <p:spPr>
          <a:xfrm>
            <a:off x="3657524" y="18536972"/>
            <a:ext cx="3214475" cy="2191688"/>
          </a:xfrm>
          <a:prstGeom prst="rect">
            <a:avLst/>
          </a:prstGeom>
          <a:ln w="28575">
            <a:solidFill>
              <a:schemeClr val="accent6"/>
            </a:solidFill>
          </a:ln>
        </p:spPr>
      </p:pic>
      <p:cxnSp>
        <p:nvCxnSpPr>
          <p:cNvPr id="84" name="Straight Arrow Connector 83">
            <a:extLst>
              <a:ext uri="{FF2B5EF4-FFF2-40B4-BE49-F238E27FC236}">
                <a16:creationId xmlns:a16="http://schemas.microsoft.com/office/drawing/2014/main" id="{58D3A4E2-0E00-4336-BF44-CE6506641E5D}"/>
              </a:ext>
            </a:extLst>
          </p:cNvPr>
          <p:cNvCxnSpPr>
            <a:cxnSpLocks/>
            <a:stCxn id="83" idx="3"/>
            <a:endCxn id="55" idx="1"/>
          </p:cNvCxnSpPr>
          <p:nvPr/>
        </p:nvCxnSpPr>
        <p:spPr>
          <a:xfrm flipV="1">
            <a:off x="6871999" y="18097123"/>
            <a:ext cx="1166284" cy="1535693"/>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A8868FFA-AB96-4A41-A7B5-E4AF7C6264D3}"/>
              </a:ext>
            </a:extLst>
          </p:cNvPr>
          <p:cNvGrpSpPr/>
          <p:nvPr/>
        </p:nvGrpSpPr>
        <p:grpSpPr>
          <a:xfrm>
            <a:off x="13807163" y="15173866"/>
            <a:ext cx="6444036" cy="5819473"/>
            <a:chOff x="15802203" y="10972800"/>
            <a:chExt cx="4878259" cy="4974827"/>
          </a:xfrm>
        </p:grpSpPr>
        <p:pic>
          <p:nvPicPr>
            <p:cNvPr id="77" name="Picture 76">
              <a:extLst>
                <a:ext uri="{FF2B5EF4-FFF2-40B4-BE49-F238E27FC236}">
                  <a16:creationId xmlns:a16="http://schemas.microsoft.com/office/drawing/2014/main" id="{DF40BEE5-C850-4957-B218-2BA9702B8D2F}"/>
                </a:ext>
              </a:extLst>
            </p:cNvPr>
            <p:cNvPicPr>
              <a:picLocks noChangeAspect="1"/>
            </p:cNvPicPr>
            <p:nvPr/>
          </p:nvPicPr>
          <p:blipFill>
            <a:blip r:embed="rId9">
              <a:extLst>
                <a:ext uri="{28A0092B-C50C-407E-A947-70E740481C1C}">
                  <a14:useLocalDpi xmlns:a14="http://schemas.microsoft.com/office/drawing/2010/main" val="0"/>
                </a:ext>
              </a:extLst>
            </a:blip>
            <a:srcRect l="901" r="901"/>
            <a:stretch/>
          </p:blipFill>
          <p:spPr>
            <a:xfrm>
              <a:off x="15802203" y="10972800"/>
              <a:ext cx="4878259" cy="4974827"/>
            </a:xfrm>
            <a:prstGeom prst="rect">
              <a:avLst/>
            </a:prstGeom>
            <a:ln w="28575">
              <a:solidFill>
                <a:schemeClr val="accent6"/>
              </a:solidFill>
            </a:ln>
          </p:spPr>
        </p:pic>
        <p:pic>
          <p:nvPicPr>
            <p:cNvPr id="86" name="Picture 85" descr="A picture containing graphical user interface&#10;&#10;Description automatically generated">
              <a:extLst>
                <a:ext uri="{FF2B5EF4-FFF2-40B4-BE49-F238E27FC236}">
                  <a16:creationId xmlns:a16="http://schemas.microsoft.com/office/drawing/2014/main" id="{09236D8F-371D-414C-BF19-5AA4C13BB9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73526" y="10972800"/>
              <a:ext cx="2506936" cy="2627311"/>
            </a:xfrm>
            <a:prstGeom prst="rect">
              <a:avLst/>
            </a:prstGeom>
            <a:ln w="28575">
              <a:solidFill>
                <a:schemeClr val="accent6"/>
              </a:solidFill>
            </a:ln>
          </p:spPr>
        </p:pic>
      </p:grpSp>
      <p:pic>
        <p:nvPicPr>
          <p:cNvPr id="13" name="Picture 12">
            <a:extLst>
              <a:ext uri="{FF2B5EF4-FFF2-40B4-BE49-F238E27FC236}">
                <a16:creationId xmlns:a16="http://schemas.microsoft.com/office/drawing/2014/main" id="{CF0313E2-D105-445B-A93C-B1B91EBF3E95}"/>
              </a:ext>
            </a:extLst>
          </p:cNvPr>
          <p:cNvPicPr>
            <a:picLocks noChangeAspect="1"/>
          </p:cNvPicPr>
          <p:nvPr/>
        </p:nvPicPr>
        <p:blipFill>
          <a:blip r:embed="rId11"/>
          <a:stretch>
            <a:fillRect/>
          </a:stretch>
        </p:blipFill>
        <p:spPr>
          <a:xfrm>
            <a:off x="22720276" y="15313528"/>
            <a:ext cx="7159088" cy="5810469"/>
          </a:xfrm>
          <a:prstGeom prst="rect">
            <a:avLst/>
          </a:prstGeom>
          <a:ln w="28575">
            <a:solidFill>
              <a:schemeClr val="accent6"/>
            </a:solidFill>
          </a:ln>
        </p:spPr>
      </p:pic>
    </p:spTree>
    <p:extLst>
      <p:ext uri="{BB962C8B-B14F-4D97-AF65-F5344CB8AC3E}">
        <p14:creationId xmlns:p14="http://schemas.microsoft.com/office/powerpoint/2010/main" val="167972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246F82CEDA941B257A5C78009C659" ma:contentTypeVersion="14" ma:contentTypeDescription="Create a new document." ma:contentTypeScope="" ma:versionID="6964c97c6173b14f2c263f8ff40dcebf">
  <xsd:schema xmlns:xsd="http://www.w3.org/2001/XMLSchema" xmlns:xs="http://www.w3.org/2001/XMLSchema" xmlns:p="http://schemas.microsoft.com/office/2006/metadata/properties" xmlns:ns3="68e16128-2d43-4d02-a145-7bc313a3ea0a" xmlns:ns4="08b95f59-1d97-4b39-af7d-e6b2163714fb" targetNamespace="http://schemas.microsoft.com/office/2006/metadata/properties" ma:root="true" ma:fieldsID="3284c8aeba79bf85ea24aed0ddb9a1b2" ns3:_="" ns4:_="">
    <xsd:import namespace="68e16128-2d43-4d02-a145-7bc313a3ea0a"/>
    <xsd:import namespace="08b95f59-1d97-4b39-af7d-e6b2163714f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6128-2d43-4d02-a145-7bc313a3ea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b95f59-1d97-4b39-af7d-e6b2163714f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EAF17-6DDE-4CA8-9F44-D92B800FE2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16128-2d43-4d02-a145-7bc313a3ea0a"/>
    <ds:schemaRef ds:uri="08b95f59-1d97-4b39-af7d-e6b2163714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C604C-21AA-439D-A620-BFA41A44A26F}">
  <ds:schemaRefs>
    <ds:schemaRef ds:uri="http://schemas.microsoft.com/sharepoint/v3/contenttype/forms"/>
  </ds:schemaRefs>
</ds:datastoreItem>
</file>

<file path=customXml/itemProps3.xml><?xml version="1.0" encoding="utf-8"?>
<ds:datastoreItem xmlns:ds="http://schemas.openxmlformats.org/officeDocument/2006/customXml" ds:itemID="{D98945AD-3E1C-4E64-A96F-DBECCC14200F}">
  <ds:schemaRefs>
    <ds:schemaRef ds:uri="08b95f59-1d97-4b39-af7d-e6b2163714fb"/>
    <ds:schemaRef ds:uri="http://schemas.microsoft.com/office/2006/metadata/properties"/>
    <ds:schemaRef ds:uri="http://purl.org/dc/terms/"/>
    <ds:schemaRef ds:uri="http://www.w3.org/XML/1998/namespace"/>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68e16128-2d43-4d02-a145-7bc313a3ea0a"/>
  </ds:schemaRefs>
</ds:datastoreItem>
</file>

<file path=docProps/app.xml><?xml version="1.0" encoding="utf-8"?>
<Properties xmlns="http://schemas.openxmlformats.org/officeDocument/2006/extended-properties" xmlns:vt="http://schemas.openxmlformats.org/officeDocument/2006/docPropsVTypes">
  <Template>Office Theme</Template>
  <TotalTime>375</TotalTime>
  <Words>336</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Hernandez, Julian Thomas</dc:creator>
  <cp:lastModifiedBy>Hernandez, Julian</cp:lastModifiedBy>
  <cp:revision>12</cp:revision>
  <dcterms:created xsi:type="dcterms:W3CDTF">2022-05-24T21:31:13Z</dcterms:created>
  <dcterms:modified xsi:type="dcterms:W3CDTF">2022-09-21T19:29:44Z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0x010100709246F82CEDA941B257A5C78009C659</vt:lpwstr>
  </property>
</Properties>
</file>