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69B3C-6135-4882-A11D-53C30E838A82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32F7-F383-405E-A1CE-6B4B87C8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7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1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4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1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02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AE26-0972-4A6B-9FE9-114CEA8EFEB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4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nojstavares.github.io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2940553" y="106197"/>
            <a:ext cx="631089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66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72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25" y="4356817"/>
            <a:ext cx="3132250" cy="31322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61875" y="6294946"/>
            <a:ext cx="31554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32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337257" y="437878"/>
            <a:ext cx="9517487" cy="974755"/>
            <a:chOff x="1337257" y="437878"/>
            <a:chExt cx="9517487" cy="974755"/>
          </a:xfrm>
        </p:grpSpPr>
        <p:sp>
          <p:nvSpPr>
            <p:cNvPr id="8" name="Faixa para Cima 7"/>
            <p:cNvSpPr/>
            <p:nvPr/>
          </p:nvSpPr>
          <p:spPr>
            <a:xfrm>
              <a:off x="1337257" y="437878"/>
              <a:ext cx="9517487" cy="974755"/>
            </a:xfrm>
            <a:prstGeom prst="ribbon2">
              <a:avLst>
                <a:gd name="adj1" fmla="val 33333"/>
                <a:gd name="adj2" fmla="val 75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3117677" y="485349"/>
              <a:ext cx="625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Vendemos diversos itens !</a:t>
              </a:r>
              <a:endParaRPr lang="pt-BR" sz="32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endParaRP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921999" y="4383393"/>
            <a:ext cx="2315726" cy="2315726"/>
            <a:chOff x="643944" y="1653747"/>
            <a:chExt cx="2315726" cy="2315726"/>
          </a:xfrm>
        </p:grpSpPr>
        <p:sp>
          <p:nvSpPr>
            <p:cNvPr id="18" name="Canto Dobrado 17"/>
            <p:cNvSpPr/>
            <p:nvPr/>
          </p:nvSpPr>
          <p:spPr>
            <a:xfrm>
              <a:off x="643944" y="1653747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4" y="1837433"/>
              <a:ext cx="1903745" cy="1228948"/>
            </a:xfrm>
            <a:prstGeom prst="rect">
              <a:avLst/>
            </a:prstGeom>
          </p:spPr>
        </p:pic>
        <p:sp>
          <p:nvSpPr>
            <p:cNvPr id="26" name="CaixaDeTexto 25"/>
            <p:cNvSpPr txBox="1"/>
            <p:nvPr/>
          </p:nvSpPr>
          <p:spPr>
            <a:xfrm>
              <a:off x="734839" y="3127443"/>
              <a:ext cx="21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Acessórios</a:t>
              </a: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776458" y="1715276"/>
            <a:ext cx="2315726" cy="2315726"/>
            <a:chOff x="3322292" y="1653746"/>
            <a:chExt cx="2315726" cy="2315726"/>
          </a:xfrm>
        </p:grpSpPr>
        <p:sp>
          <p:nvSpPr>
            <p:cNvPr id="20" name="Canto Dobrado 19"/>
            <p:cNvSpPr/>
            <p:nvPr/>
          </p:nvSpPr>
          <p:spPr>
            <a:xfrm>
              <a:off x="3322292" y="1653746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58" y="1693151"/>
              <a:ext cx="1664193" cy="1664193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3682204" y="3209026"/>
              <a:ext cx="1474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roupas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4301547" y="4383393"/>
            <a:ext cx="2319342" cy="2315726"/>
            <a:chOff x="640328" y="4195030"/>
            <a:chExt cx="2319342" cy="2315726"/>
          </a:xfrm>
        </p:grpSpPr>
        <p:sp>
          <p:nvSpPr>
            <p:cNvPr id="19" name="Canto Dobrado 18"/>
            <p:cNvSpPr/>
            <p:nvPr/>
          </p:nvSpPr>
          <p:spPr>
            <a:xfrm>
              <a:off x="643944" y="4195030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01" y="4223004"/>
              <a:ext cx="1686686" cy="1686686"/>
            </a:xfrm>
            <a:prstGeom prst="rect">
              <a:avLst/>
            </a:prstGeom>
          </p:spPr>
        </p:pic>
        <p:sp>
          <p:nvSpPr>
            <p:cNvPr id="22" name="CaixaDeTexto 21"/>
            <p:cNvSpPr txBox="1"/>
            <p:nvPr/>
          </p:nvSpPr>
          <p:spPr>
            <a:xfrm>
              <a:off x="640328" y="5748557"/>
              <a:ext cx="2303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Brinquedos</a:t>
              </a: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942190" y="1715276"/>
            <a:ext cx="2315726" cy="2315726"/>
            <a:chOff x="3329591" y="4180022"/>
            <a:chExt cx="2315726" cy="2315726"/>
          </a:xfrm>
        </p:grpSpPr>
        <p:sp>
          <p:nvSpPr>
            <p:cNvPr id="21" name="Canto Dobrado 20"/>
            <p:cNvSpPr/>
            <p:nvPr/>
          </p:nvSpPr>
          <p:spPr>
            <a:xfrm>
              <a:off x="3329591" y="4180022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905" y="4190590"/>
              <a:ext cx="1727006" cy="1727006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3860653" y="5748556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Games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6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aixa para Baixo 3"/>
          <p:cNvSpPr/>
          <p:nvPr/>
        </p:nvSpPr>
        <p:spPr>
          <a:xfrm>
            <a:off x="154546" y="6104585"/>
            <a:ext cx="11784169" cy="689020"/>
          </a:xfrm>
          <a:prstGeom prst="ribbon">
            <a:avLst>
              <a:gd name="adj1" fmla="val 15044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550473" y="257574"/>
            <a:ext cx="46415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48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sp>
        <p:nvSpPr>
          <p:cNvPr id="5" name="CaixaDeTexto 4">
            <a:hlinkClick r:id="rId3"/>
          </p:cNvPr>
          <p:cNvSpPr txBox="1"/>
          <p:nvPr/>
        </p:nvSpPr>
        <p:spPr>
          <a:xfrm>
            <a:off x="3385194" y="6241027"/>
            <a:ext cx="54216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Mariostore.github.io</a:t>
            </a:r>
            <a:endParaRPr lang="pt-BR" sz="32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70753" y="999942"/>
            <a:ext cx="4076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Gaste seu dinheiro</a:t>
            </a:r>
          </a:p>
          <a:p>
            <a:pPr algn="ctr"/>
            <a:r>
              <a:rPr lang="pt-BR" sz="28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Aqui!</a:t>
            </a:r>
            <a:endParaRPr lang="pt-BR" sz="28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Lithos Pro Regular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Juliano J. S. Tavares</dc:creator>
  <cp:lastModifiedBy>Juliano J. S. Tavares</cp:lastModifiedBy>
  <cp:revision>19</cp:revision>
  <dcterms:created xsi:type="dcterms:W3CDTF">2018-06-16T14:38:08Z</dcterms:created>
  <dcterms:modified xsi:type="dcterms:W3CDTF">2018-06-16T18:25:18Z</dcterms:modified>
</cp:coreProperties>
</file>