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D69B3C-6135-4882-A11D-53C30E838A82}" type="datetimeFigureOut">
              <a:rPr lang="pt-BR" smtClean="0"/>
              <a:t>21/06/2018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A32F7-F383-405E-A1CE-6B4B87C85C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7079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8AE26-0972-4A6B-9FE9-114CEA8EFEB6}" type="datetimeFigureOut">
              <a:rPr lang="pt-BR" smtClean="0"/>
              <a:t>21/06/2018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1819-F7B6-4F59-A0E4-9C50E7385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63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8AE26-0972-4A6B-9FE9-114CEA8EFEB6}" type="datetimeFigureOut">
              <a:rPr lang="pt-BR" smtClean="0"/>
              <a:t>21/06/2018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1819-F7B6-4F59-A0E4-9C50E7385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6165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8AE26-0972-4A6B-9FE9-114CEA8EFEB6}" type="datetimeFigureOut">
              <a:rPr lang="pt-BR" smtClean="0"/>
              <a:t>21/06/2018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1819-F7B6-4F59-A0E4-9C50E7385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5246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8AE26-0972-4A6B-9FE9-114CEA8EFEB6}" type="datetimeFigureOut">
              <a:rPr lang="pt-BR" smtClean="0"/>
              <a:t>21/06/2018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1819-F7B6-4F59-A0E4-9C50E7385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3308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8AE26-0972-4A6B-9FE9-114CEA8EFEB6}" type="datetimeFigureOut">
              <a:rPr lang="pt-BR" smtClean="0"/>
              <a:t>21/06/2018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1819-F7B6-4F59-A0E4-9C50E7385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0466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8AE26-0972-4A6B-9FE9-114CEA8EFEB6}" type="datetimeFigureOut">
              <a:rPr lang="pt-BR" smtClean="0"/>
              <a:t>21/06/2018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1819-F7B6-4F59-A0E4-9C50E7385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917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8AE26-0972-4A6B-9FE9-114CEA8EFEB6}" type="datetimeFigureOut">
              <a:rPr lang="pt-BR" smtClean="0"/>
              <a:t>21/06/2018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1819-F7B6-4F59-A0E4-9C50E7385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1216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8AE26-0972-4A6B-9FE9-114CEA8EFEB6}" type="datetimeFigureOut">
              <a:rPr lang="pt-BR" smtClean="0"/>
              <a:t>21/06/2018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1819-F7B6-4F59-A0E4-9C50E7385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0246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8AE26-0972-4A6B-9FE9-114CEA8EFEB6}" type="datetimeFigureOut">
              <a:rPr lang="pt-BR" smtClean="0"/>
              <a:t>21/06/2018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1819-F7B6-4F59-A0E4-9C50E7385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9922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8AE26-0972-4A6B-9FE9-114CEA8EFEB6}" type="datetimeFigureOut">
              <a:rPr lang="pt-BR" smtClean="0"/>
              <a:t>21/06/2018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1819-F7B6-4F59-A0E4-9C50E7385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14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8AE26-0972-4A6B-9FE9-114CEA8EFEB6}" type="datetimeFigureOut">
              <a:rPr lang="pt-BR" smtClean="0"/>
              <a:t>21/06/2018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1819-F7B6-4F59-A0E4-9C50E7385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0023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8AE26-0972-4A6B-9FE9-114CEA8EFEB6}" type="datetimeFigureOut">
              <a:rPr lang="pt-BR" smtClean="0"/>
              <a:t>21/06/2018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91819-F7B6-4F59-A0E4-9C50E7385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5544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julianojstavares.github.io/mariostore" TargetMode="External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629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CaixaDeTexto 5"/>
          <p:cNvSpPr txBox="1"/>
          <p:nvPr/>
        </p:nvSpPr>
        <p:spPr>
          <a:xfrm>
            <a:off x="2940553" y="106197"/>
            <a:ext cx="6310895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pt-BR" sz="6600" dirty="0" smtClean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Lithos Pro Regular" panose="04020905040E02020A04" pitchFamily="82" charset="0"/>
              </a:rPr>
              <a:t>M</a:t>
            </a:r>
            <a:r>
              <a:rPr lang="pt-BR" sz="6600" dirty="0" smtClean="0">
                <a:ln w="28575">
                  <a:solidFill>
                    <a:schemeClr val="tx1"/>
                  </a:solidFill>
                </a:ln>
                <a:solidFill>
                  <a:srgbClr val="00B0F0"/>
                </a:solidFill>
                <a:latin typeface="Lithos Pro Regular" panose="04020905040E02020A04" pitchFamily="82" charset="0"/>
              </a:rPr>
              <a:t>a</a:t>
            </a:r>
            <a:r>
              <a:rPr lang="pt-BR" sz="6600" dirty="0" smtClean="0">
                <a:ln w="28575">
                  <a:solidFill>
                    <a:schemeClr val="tx1"/>
                  </a:solidFill>
                </a:ln>
                <a:solidFill>
                  <a:srgbClr val="FFFF00"/>
                </a:solidFill>
                <a:latin typeface="Lithos Pro Regular" panose="04020905040E02020A04" pitchFamily="82" charset="0"/>
              </a:rPr>
              <a:t>r</a:t>
            </a:r>
            <a:r>
              <a:rPr lang="pt-BR" sz="6600" dirty="0" smtClean="0">
                <a:ln w="28575">
                  <a:solidFill>
                    <a:schemeClr val="tx1"/>
                  </a:solidFill>
                </a:ln>
                <a:solidFill>
                  <a:srgbClr val="00B0F0"/>
                </a:solidFill>
                <a:latin typeface="Lithos Pro Regular" panose="04020905040E02020A04" pitchFamily="82" charset="0"/>
              </a:rPr>
              <a:t>i</a:t>
            </a:r>
            <a:r>
              <a:rPr lang="pt-BR" sz="6600" dirty="0" smtClean="0">
                <a:ln w="28575">
                  <a:solidFill>
                    <a:schemeClr val="tx1"/>
                  </a:solidFill>
                </a:ln>
                <a:solidFill>
                  <a:srgbClr val="00B050"/>
                </a:solidFill>
                <a:latin typeface="Lithos Pro Regular" panose="04020905040E02020A04" pitchFamily="82" charset="0"/>
              </a:rPr>
              <a:t>o</a:t>
            </a:r>
            <a:r>
              <a:rPr lang="pt-BR" sz="6600" dirty="0" smtClean="0">
                <a:ln w="28575">
                  <a:solidFill>
                    <a:schemeClr val="tx1"/>
                  </a:solidFill>
                </a:ln>
                <a:latin typeface="Lithos Pro Regular" panose="04020905040E02020A04" pitchFamily="82" charset="0"/>
              </a:rPr>
              <a:t> </a:t>
            </a:r>
            <a:r>
              <a:rPr lang="pt-BR" sz="6600" dirty="0" err="1" smtClean="0">
                <a:ln w="28575">
                  <a:solidFill>
                    <a:schemeClr val="tx1"/>
                  </a:solidFill>
                </a:ln>
                <a:solidFill>
                  <a:srgbClr val="FFFF00"/>
                </a:solidFill>
                <a:latin typeface="Lithos Pro Regular" panose="04020905040E02020A04" pitchFamily="82" charset="0"/>
              </a:rPr>
              <a:t>S</a:t>
            </a:r>
            <a:r>
              <a:rPr lang="pt-BR" sz="6600" dirty="0" err="1" smtClean="0">
                <a:ln w="28575">
                  <a:solidFill>
                    <a:schemeClr val="tx1"/>
                  </a:solidFill>
                </a:ln>
                <a:solidFill>
                  <a:srgbClr val="00B0F0"/>
                </a:solidFill>
                <a:latin typeface="Lithos Pro Regular" panose="04020905040E02020A04" pitchFamily="82" charset="0"/>
              </a:rPr>
              <a:t>t</a:t>
            </a:r>
            <a:r>
              <a:rPr lang="pt-BR" sz="6600" dirty="0" err="1" smtClean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Lithos Pro Regular" panose="04020905040E02020A04" pitchFamily="82" charset="0"/>
              </a:rPr>
              <a:t>o</a:t>
            </a:r>
            <a:r>
              <a:rPr lang="pt-BR" sz="6600" dirty="0" err="1" smtClean="0">
                <a:ln w="28575">
                  <a:solidFill>
                    <a:schemeClr val="tx1"/>
                  </a:solidFill>
                </a:ln>
                <a:solidFill>
                  <a:srgbClr val="00B050"/>
                </a:solidFill>
                <a:latin typeface="Lithos Pro Regular" panose="04020905040E02020A04" pitchFamily="82" charset="0"/>
              </a:rPr>
              <a:t>r</a:t>
            </a:r>
            <a:r>
              <a:rPr lang="pt-BR" sz="6600" dirty="0" err="1" smtClean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Lithos Pro Regular" panose="04020905040E02020A04" pitchFamily="82" charset="0"/>
              </a:rPr>
              <a:t>e</a:t>
            </a:r>
            <a:endParaRPr lang="pt-BR" sz="6600" dirty="0">
              <a:ln w="28575">
                <a:solidFill>
                  <a:schemeClr val="tx1"/>
                </a:solidFill>
              </a:ln>
              <a:solidFill>
                <a:srgbClr val="FF0000"/>
              </a:solidFill>
              <a:latin typeface="Lithos Pro Regular" panose="04020905040E02020A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6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79721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725" y="4356817"/>
            <a:ext cx="3132250" cy="313225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7561875" y="6294946"/>
            <a:ext cx="315541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pt-BR" sz="3200" dirty="0" smtClean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Lithos Pro Regular" panose="04020905040E02020A04" pitchFamily="82" charset="0"/>
              </a:rPr>
              <a:t>M</a:t>
            </a:r>
            <a:r>
              <a:rPr lang="pt-BR" sz="3200" dirty="0" smtClean="0">
                <a:ln w="28575">
                  <a:solidFill>
                    <a:schemeClr val="tx1"/>
                  </a:solidFill>
                </a:ln>
                <a:solidFill>
                  <a:srgbClr val="00B0F0"/>
                </a:solidFill>
                <a:latin typeface="Lithos Pro Regular" panose="04020905040E02020A04" pitchFamily="82" charset="0"/>
              </a:rPr>
              <a:t>a</a:t>
            </a:r>
            <a:r>
              <a:rPr lang="pt-BR" sz="3200" dirty="0" smtClean="0">
                <a:ln w="28575">
                  <a:solidFill>
                    <a:schemeClr val="tx1"/>
                  </a:solidFill>
                </a:ln>
                <a:solidFill>
                  <a:srgbClr val="FFFF00"/>
                </a:solidFill>
                <a:latin typeface="Lithos Pro Regular" panose="04020905040E02020A04" pitchFamily="82" charset="0"/>
              </a:rPr>
              <a:t>r</a:t>
            </a:r>
            <a:r>
              <a:rPr lang="pt-BR" sz="3200" dirty="0" smtClean="0">
                <a:ln w="28575">
                  <a:solidFill>
                    <a:schemeClr val="tx1"/>
                  </a:solidFill>
                </a:ln>
                <a:solidFill>
                  <a:srgbClr val="00B0F0"/>
                </a:solidFill>
                <a:latin typeface="Lithos Pro Regular" panose="04020905040E02020A04" pitchFamily="82" charset="0"/>
              </a:rPr>
              <a:t>i</a:t>
            </a:r>
            <a:r>
              <a:rPr lang="pt-BR" sz="3200" dirty="0" smtClean="0">
                <a:ln w="28575">
                  <a:solidFill>
                    <a:schemeClr val="tx1"/>
                  </a:solidFill>
                </a:ln>
                <a:solidFill>
                  <a:srgbClr val="00B050"/>
                </a:solidFill>
                <a:latin typeface="Lithos Pro Regular" panose="04020905040E02020A04" pitchFamily="82" charset="0"/>
              </a:rPr>
              <a:t>o</a:t>
            </a:r>
            <a:r>
              <a:rPr lang="pt-BR" sz="3200" dirty="0" smtClean="0">
                <a:ln w="28575">
                  <a:solidFill>
                    <a:schemeClr val="tx1"/>
                  </a:solidFill>
                </a:ln>
                <a:latin typeface="Lithos Pro Regular" panose="04020905040E02020A04" pitchFamily="82" charset="0"/>
              </a:rPr>
              <a:t> </a:t>
            </a:r>
            <a:r>
              <a:rPr lang="pt-BR" sz="3200" dirty="0" err="1" smtClean="0">
                <a:ln w="28575">
                  <a:solidFill>
                    <a:schemeClr val="tx1"/>
                  </a:solidFill>
                </a:ln>
                <a:solidFill>
                  <a:srgbClr val="FFFF00"/>
                </a:solidFill>
                <a:latin typeface="Lithos Pro Regular" panose="04020905040E02020A04" pitchFamily="82" charset="0"/>
              </a:rPr>
              <a:t>S</a:t>
            </a:r>
            <a:r>
              <a:rPr lang="pt-BR" sz="3200" dirty="0" err="1" smtClean="0">
                <a:ln w="28575">
                  <a:solidFill>
                    <a:schemeClr val="tx1"/>
                  </a:solidFill>
                </a:ln>
                <a:solidFill>
                  <a:srgbClr val="00B0F0"/>
                </a:solidFill>
                <a:latin typeface="Lithos Pro Regular" panose="04020905040E02020A04" pitchFamily="82" charset="0"/>
              </a:rPr>
              <a:t>t</a:t>
            </a:r>
            <a:r>
              <a:rPr lang="pt-BR" sz="3200" dirty="0" err="1" smtClean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Lithos Pro Regular" panose="04020905040E02020A04" pitchFamily="82" charset="0"/>
              </a:rPr>
              <a:t>o</a:t>
            </a:r>
            <a:r>
              <a:rPr lang="pt-BR" sz="3200" dirty="0" err="1" smtClean="0">
                <a:ln w="28575">
                  <a:solidFill>
                    <a:schemeClr val="tx1"/>
                  </a:solidFill>
                </a:ln>
                <a:solidFill>
                  <a:srgbClr val="00B050"/>
                </a:solidFill>
                <a:latin typeface="Lithos Pro Regular" panose="04020905040E02020A04" pitchFamily="82" charset="0"/>
              </a:rPr>
              <a:t>r</a:t>
            </a:r>
            <a:r>
              <a:rPr lang="pt-BR" sz="3200" dirty="0" err="1" smtClean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Lithos Pro Regular" panose="04020905040E02020A04" pitchFamily="82" charset="0"/>
              </a:rPr>
              <a:t>e</a:t>
            </a:r>
            <a:endParaRPr lang="pt-BR" sz="3200" dirty="0">
              <a:ln w="28575">
                <a:solidFill>
                  <a:schemeClr val="tx1"/>
                </a:solidFill>
              </a:ln>
              <a:solidFill>
                <a:srgbClr val="FF0000"/>
              </a:solidFill>
              <a:latin typeface="Lithos Pro Regular" panose="04020905040E02020A04" pitchFamily="82" charset="0"/>
            </a:endParaRPr>
          </a:p>
        </p:txBody>
      </p:sp>
      <p:grpSp>
        <p:nvGrpSpPr>
          <p:cNvPr id="9" name="Agrupar 8"/>
          <p:cNvGrpSpPr/>
          <p:nvPr/>
        </p:nvGrpSpPr>
        <p:grpSpPr>
          <a:xfrm>
            <a:off x="1337257" y="437878"/>
            <a:ext cx="9517487" cy="974755"/>
            <a:chOff x="1337257" y="437878"/>
            <a:chExt cx="9517487" cy="974755"/>
          </a:xfrm>
        </p:grpSpPr>
        <p:sp>
          <p:nvSpPr>
            <p:cNvPr id="8" name="Faixa para Cima 7"/>
            <p:cNvSpPr/>
            <p:nvPr/>
          </p:nvSpPr>
          <p:spPr>
            <a:xfrm>
              <a:off x="1337257" y="437878"/>
              <a:ext cx="9517487" cy="974755"/>
            </a:xfrm>
            <a:prstGeom prst="ribbon2">
              <a:avLst>
                <a:gd name="adj1" fmla="val 33333"/>
                <a:gd name="adj2" fmla="val 75000"/>
              </a:avLst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" name="CaixaDeTexto 3"/>
            <p:cNvSpPr txBox="1"/>
            <p:nvPr/>
          </p:nvSpPr>
          <p:spPr>
            <a:xfrm>
              <a:off x="3117677" y="485349"/>
              <a:ext cx="625914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200" dirty="0" smtClean="0">
                  <a:ln w="19050">
                    <a:solidFill>
                      <a:schemeClr val="tx1"/>
                    </a:solidFill>
                  </a:ln>
                  <a:solidFill>
                    <a:srgbClr val="FF0000"/>
                  </a:solidFill>
                  <a:latin typeface="Lithos Pro Regular" panose="04020905040E02020A04" pitchFamily="82" charset="0"/>
                </a:rPr>
                <a:t>Vendemos diversos itens !</a:t>
              </a:r>
              <a:endParaRPr lang="pt-BR" sz="3200" dirty="0">
                <a:ln w="19050">
                  <a:solidFill>
                    <a:schemeClr val="tx1"/>
                  </a:solidFill>
                </a:ln>
                <a:solidFill>
                  <a:srgbClr val="FF0000"/>
                </a:solidFill>
                <a:latin typeface="Lithos Pro Regular" panose="04020905040E02020A04" pitchFamily="82" charset="0"/>
              </a:endParaRPr>
            </a:p>
          </p:txBody>
        </p:sp>
      </p:grpSp>
      <p:grpSp>
        <p:nvGrpSpPr>
          <p:cNvPr id="6" name="Agrupar 5"/>
          <p:cNvGrpSpPr/>
          <p:nvPr/>
        </p:nvGrpSpPr>
        <p:grpSpPr>
          <a:xfrm>
            <a:off x="921999" y="4383393"/>
            <a:ext cx="2315726" cy="2315726"/>
            <a:chOff x="643944" y="1653747"/>
            <a:chExt cx="2315726" cy="2315726"/>
          </a:xfrm>
        </p:grpSpPr>
        <p:sp>
          <p:nvSpPr>
            <p:cNvPr id="18" name="Canto Dobrado 17"/>
            <p:cNvSpPr/>
            <p:nvPr/>
          </p:nvSpPr>
          <p:spPr>
            <a:xfrm>
              <a:off x="643944" y="1653747"/>
              <a:ext cx="2315726" cy="2315726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934" y="1837433"/>
              <a:ext cx="1903745" cy="1228948"/>
            </a:xfrm>
            <a:prstGeom prst="rect">
              <a:avLst/>
            </a:prstGeom>
          </p:spPr>
        </p:pic>
        <p:sp>
          <p:nvSpPr>
            <p:cNvPr id="26" name="CaixaDeTexto 25"/>
            <p:cNvSpPr txBox="1"/>
            <p:nvPr/>
          </p:nvSpPr>
          <p:spPr>
            <a:xfrm>
              <a:off x="734839" y="3127443"/>
              <a:ext cx="21148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400" dirty="0" smtClean="0">
                  <a:ln w="19050">
                    <a:solidFill>
                      <a:schemeClr val="tx1"/>
                    </a:solidFill>
                  </a:ln>
                  <a:solidFill>
                    <a:srgbClr val="FF0000"/>
                  </a:solidFill>
                  <a:latin typeface="Lithos Pro Regular" panose="04020905040E02020A04" pitchFamily="82" charset="0"/>
                </a:rPr>
                <a:t>Acessórios</a:t>
              </a:r>
            </a:p>
          </p:txBody>
        </p:sp>
      </p:grpSp>
      <p:grpSp>
        <p:nvGrpSpPr>
          <p:cNvPr id="5" name="Agrupar 4"/>
          <p:cNvGrpSpPr/>
          <p:nvPr/>
        </p:nvGrpSpPr>
        <p:grpSpPr>
          <a:xfrm>
            <a:off x="2776458" y="1715276"/>
            <a:ext cx="2315726" cy="2315726"/>
            <a:chOff x="3322292" y="1653746"/>
            <a:chExt cx="2315726" cy="2315726"/>
          </a:xfrm>
        </p:grpSpPr>
        <p:sp>
          <p:nvSpPr>
            <p:cNvPr id="20" name="Canto Dobrado 19"/>
            <p:cNvSpPr/>
            <p:nvPr/>
          </p:nvSpPr>
          <p:spPr>
            <a:xfrm>
              <a:off x="3322292" y="1653746"/>
              <a:ext cx="2315726" cy="2315726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4" name="Imagem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8058" y="1693151"/>
              <a:ext cx="1664193" cy="1664193"/>
            </a:xfrm>
            <a:prstGeom prst="rect">
              <a:avLst/>
            </a:prstGeom>
          </p:spPr>
        </p:pic>
        <p:sp>
          <p:nvSpPr>
            <p:cNvPr id="17" name="CaixaDeTexto 16"/>
            <p:cNvSpPr txBox="1"/>
            <p:nvPr/>
          </p:nvSpPr>
          <p:spPr>
            <a:xfrm>
              <a:off x="3682204" y="3209026"/>
              <a:ext cx="14741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400" dirty="0" smtClean="0">
                  <a:ln w="19050">
                    <a:solidFill>
                      <a:schemeClr val="tx1"/>
                    </a:solidFill>
                  </a:ln>
                  <a:solidFill>
                    <a:srgbClr val="FF0000"/>
                  </a:solidFill>
                  <a:latin typeface="Lithos Pro Regular" panose="04020905040E02020A04" pitchFamily="82" charset="0"/>
                </a:rPr>
                <a:t>roupas</a:t>
              </a:r>
            </a:p>
          </p:txBody>
        </p:sp>
      </p:grpSp>
      <p:grpSp>
        <p:nvGrpSpPr>
          <p:cNvPr id="10" name="Agrupar 9"/>
          <p:cNvGrpSpPr/>
          <p:nvPr/>
        </p:nvGrpSpPr>
        <p:grpSpPr>
          <a:xfrm>
            <a:off x="4301547" y="4383393"/>
            <a:ext cx="2319342" cy="2315726"/>
            <a:chOff x="640328" y="4195030"/>
            <a:chExt cx="2319342" cy="2315726"/>
          </a:xfrm>
        </p:grpSpPr>
        <p:sp>
          <p:nvSpPr>
            <p:cNvPr id="19" name="Canto Dobrado 18"/>
            <p:cNvSpPr/>
            <p:nvPr/>
          </p:nvSpPr>
          <p:spPr>
            <a:xfrm>
              <a:off x="643944" y="4195030"/>
              <a:ext cx="2315726" cy="2315726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4" name="Imagem 2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8901" y="4223004"/>
              <a:ext cx="1686686" cy="1686686"/>
            </a:xfrm>
            <a:prstGeom prst="rect">
              <a:avLst/>
            </a:prstGeom>
          </p:spPr>
        </p:pic>
        <p:sp>
          <p:nvSpPr>
            <p:cNvPr id="22" name="CaixaDeTexto 21"/>
            <p:cNvSpPr txBox="1"/>
            <p:nvPr/>
          </p:nvSpPr>
          <p:spPr>
            <a:xfrm>
              <a:off x="640328" y="5748557"/>
              <a:ext cx="23038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400" dirty="0" smtClean="0">
                  <a:ln w="19050">
                    <a:solidFill>
                      <a:schemeClr val="tx1"/>
                    </a:solidFill>
                  </a:ln>
                  <a:solidFill>
                    <a:srgbClr val="FF0000"/>
                  </a:solidFill>
                  <a:latin typeface="Lithos Pro Regular" panose="04020905040E02020A04" pitchFamily="82" charset="0"/>
                </a:rPr>
                <a:t>Brinquedos</a:t>
              </a:r>
            </a:p>
          </p:txBody>
        </p:sp>
      </p:grpSp>
      <p:grpSp>
        <p:nvGrpSpPr>
          <p:cNvPr id="11" name="Agrupar 10"/>
          <p:cNvGrpSpPr/>
          <p:nvPr/>
        </p:nvGrpSpPr>
        <p:grpSpPr>
          <a:xfrm>
            <a:off x="5942190" y="1715276"/>
            <a:ext cx="2315726" cy="2315726"/>
            <a:chOff x="3329591" y="4180022"/>
            <a:chExt cx="2315726" cy="2315726"/>
          </a:xfrm>
        </p:grpSpPr>
        <p:sp>
          <p:nvSpPr>
            <p:cNvPr id="21" name="Canto Dobrado 20"/>
            <p:cNvSpPr/>
            <p:nvPr/>
          </p:nvSpPr>
          <p:spPr>
            <a:xfrm>
              <a:off x="3329591" y="4180022"/>
              <a:ext cx="2315726" cy="2315726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5" name="Imagem 2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0905" y="4190590"/>
              <a:ext cx="1727006" cy="1727006"/>
            </a:xfrm>
            <a:prstGeom prst="rect">
              <a:avLst/>
            </a:prstGeom>
          </p:spPr>
        </p:pic>
        <p:sp>
          <p:nvSpPr>
            <p:cNvPr id="27" name="CaixaDeTexto 26"/>
            <p:cNvSpPr txBox="1"/>
            <p:nvPr/>
          </p:nvSpPr>
          <p:spPr>
            <a:xfrm>
              <a:off x="3860653" y="5748556"/>
              <a:ext cx="12859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400" dirty="0" smtClean="0">
                  <a:ln w="19050">
                    <a:solidFill>
                      <a:schemeClr val="tx1"/>
                    </a:solidFill>
                  </a:ln>
                  <a:solidFill>
                    <a:srgbClr val="FF0000"/>
                  </a:solidFill>
                  <a:latin typeface="Lithos Pro Regular" panose="04020905040E02020A04" pitchFamily="82" charset="0"/>
                </a:rPr>
                <a:t>Games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361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Faixa para Baixo 3"/>
          <p:cNvSpPr/>
          <p:nvPr/>
        </p:nvSpPr>
        <p:spPr>
          <a:xfrm>
            <a:off x="154546" y="6104585"/>
            <a:ext cx="11784169" cy="689020"/>
          </a:xfrm>
          <a:prstGeom prst="ribbon">
            <a:avLst>
              <a:gd name="adj1" fmla="val 15044"/>
              <a:gd name="adj2" fmla="val 75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7550473" y="257574"/>
            <a:ext cx="4641527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pt-BR" sz="4800" dirty="0" smtClean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Lithos Pro Regular" panose="04020905040E02020A04" pitchFamily="82" charset="0"/>
              </a:rPr>
              <a:t>M</a:t>
            </a:r>
            <a:r>
              <a:rPr lang="pt-BR" sz="4800" dirty="0" smtClean="0">
                <a:ln w="28575">
                  <a:solidFill>
                    <a:schemeClr val="tx1"/>
                  </a:solidFill>
                </a:ln>
                <a:solidFill>
                  <a:srgbClr val="00B0F0"/>
                </a:solidFill>
                <a:latin typeface="Lithos Pro Regular" panose="04020905040E02020A04" pitchFamily="82" charset="0"/>
              </a:rPr>
              <a:t>a</a:t>
            </a:r>
            <a:r>
              <a:rPr lang="pt-BR" sz="4800" dirty="0" smtClean="0">
                <a:ln w="28575">
                  <a:solidFill>
                    <a:schemeClr val="tx1"/>
                  </a:solidFill>
                </a:ln>
                <a:solidFill>
                  <a:srgbClr val="FFFF00"/>
                </a:solidFill>
                <a:latin typeface="Lithos Pro Regular" panose="04020905040E02020A04" pitchFamily="82" charset="0"/>
              </a:rPr>
              <a:t>r</a:t>
            </a:r>
            <a:r>
              <a:rPr lang="pt-BR" sz="4800" dirty="0" smtClean="0">
                <a:ln w="28575">
                  <a:solidFill>
                    <a:schemeClr val="tx1"/>
                  </a:solidFill>
                </a:ln>
                <a:solidFill>
                  <a:srgbClr val="00B0F0"/>
                </a:solidFill>
                <a:latin typeface="Lithos Pro Regular" panose="04020905040E02020A04" pitchFamily="82" charset="0"/>
              </a:rPr>
              <a:t>i</a:t>
            </a:r>
            <a:r>
              <a:rPr lang="pt-BR" sz="4800" dirty="0" smtClean="0">
                <a:ln w="28575">
                  <a:solidFill>
                    <a:schemeClr val="tx1"/>
                  </a:solidFill>
                </a:ln>
                <a:solidFill>
                  <a:srgbClr val="00B050"/>
                </a:solidFill>
                <a:latin typeface="Lithos Pro Regular" panose="04020905040E02020A04" pitchFamily="82" charset="0"/>
              </a:rPr>
              <a:t>o</a:t>
            </a:r>
            <a:r>
              <a:rPr lang="pt-BR" sz="4800" dirty="0" smtClean="0">
                <a:ln w="28575">
                  <a:solidFill>
                    <a:schemeClr val="tx1"/>
                  </a:solidFill>
                </a:ln>
                <a:latin typeface="Lithos Pro Regular" panose="04020905040E02020A04" pitchFamily="82" charset="0"/>
              </a:rPr>
              <a:t> </a:t>
            </a:r>
            <a:r>
              <a:rPr lang="pt-BR" sz="4800" dirty="0" err="1" smtClean="0">
                <a:ln w="28575">
                  <a:solidFill>
                    <a:schemeClr val="tx1"/>
                  </a:solidFill>
                </a:ln>
                <a:solidFill>
                  <a:srgbClr val="FFFF00"/>
                </a:solidFill>
                <a:latin typeface="Lithos Pro Regular" panose="04020905040E02020A04" pitchFamily="82" charset="0"/>
              </a:rPr>
              <a:t>S</a:t>
            </a:r>
            <a:r>
              <a:rPr lang="pt-BR" sz="4800" dirty="0" err="1" smtClean="0">
                <a:ln w="28575">
                  <a:solidFill>
                    <a:schemeClr val="tx1"/>
                  </a:solidFill>
                </a:ln>
                <a:solidFill>
                  <a:srgbClr val="00B0F0"/>
                </a:solidFill>
                <a:latin typeface="Lithos Pro Regular" panose="04020905040E02020A04" pitchFamily="82" charset="0"/>
              </a:rPr>
              <a:t>t</a:t>
            </a:r>
            <a:r>
              <a:rPr lang="pt-BR" sz="4800" dirty="0" err="1" smtClean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Lithos Pro Regular" panose="04020905040E02020A04" pitchFamily="82" charset="0"/>
              </a:rPr>
              <a:t>o</a:t>
            </a:r>
            <a:r>
              <a:rPr lang="pt-BR" sz="4800" dirty="0" err="1" smtClean="0">
                <a:ln w="28575">
                  <a:solidFill>
                    <a:schemeClr val="tx1"/>
                  </a:solidFill>
                </a:ln>
                <a:solidFill>
                  <a:srgbClr val="00B050"/>
                </a:solidFill>
                <a:latin typeface="Lithos Pro Regular" panose="04020905040E02020A04" pitchFamily="82" charset="0"/>
              </a:rPr>
              <a:t>r</a:t>
            </a:r>
            <a:r>
              <a:rPr lang="pt-BR" sz="4800" dirty="0" err="1" smtClean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latin typeface="Lithos Pro Regular" panose="04020905040E02020A04" pitchFamily="82" charset="0"/>
              </a:rPr>
              <a:t>e</a:t>
            </a:r>
            <a:endParaRPr lang="pt-BR" sz="4800" dirty="0">
              <a:ln w="28575">
                <a:solidFill>
                  <a:schemeClr val="tx1"/>
                </a:solidFill>
              </a:ln>
              <a:solidFill>
                <a:srgbClr val="FF0000"/>
              </a:solidFill>
              <a:latin typeface="Lithos Pro Regular" panose="04020905040E02020A04" pitchFamily="82" charset="0"/>
            </a:endParaRPr>
          </a:p>
        </p:txBody>
      </p:sp>
      <p:sp>
        <p:nvSpPr>
          <p:cNvPr id="5" name="CaixaDeTexto 4">
            <a:hlinkClick r:id="rId3"/>
          </p:cNvPr>
          <p:cNvSpPr txBox="1"/>
          <p:nvPr/>
        </p:nvSpPr>
        <p:spPr>
          <a:xfrm>
            <a:off x="3385194" y="6241027"/>
            <a:ext cx="542161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sz="3200" dirty="0" smtClean="0">
                <a:ln w="19050">
                  <a:solidFill>
                    <a:schemeClr val="tx1"/>
                  </a:solidFill>
                </a:ln>
                <a:solidFill>
                  <a:srgbClr val="FF0000"/>
                </a:solidFill>
                <a:latin typeface="Lithos Pro Regular" panose="04020905040E02020A04" pitchFamily="82" charset="0"/>
              </a:rPr>
              <a:t>Mariostore.github.io</a:t>
            </a:r>
            <a:endParaRPr lang="pt-BR" sz="3200" dirty="0">
              <a:ln w="19050">
                <a:solidFill>
                  <a:schemeClr val="tx1"/>
                </a:solidFill>
              </a:ln>
              <a:solidFill>
                <a:srgbClr val="FF0000"/>
              </a:solidFill>
              <a:latin typeface="Lithos Pro Regular" panose="04020905040E02020A04" pitchFamily="82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7970753" y="999942"/>
            <a:ext cx="40765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dirty="0" smtClean="0">
                <a:ln w="19050">
                  <a:solidFill>
                    <a:schemeClr val="tx1"/>
                  </a:solidFill>
                </a:ln>
                <a:solidFill>
                  <a:srgbClr val="FF0000"/>
                </a:solidFill>
                <a:latin typeface="Lithos Pro Regular" panose="04020905040E02020A04" pitchFamily="82" charset="0"/>
              </a:rPr>
              <a:t>Gaste seu dinheiro</a:t>
            </a:r>
          </a:p>
          <a:p>
            <a:pPr algn="ctr"/>
            <a:r>
              <a:rPr lang="pt-BR" sz="2800" dirty="0" smtClean="0">
                <a:ln w="19050">
                  <a:solidFill>
                    <a:schemeClr val="tx1"/>
                  </a:solidFill>
                </a:ln>
                <a:solidFill>
                  <a:srgbClr val="FF0000"/>
                </a:solidFill>
                <a:latin typeface="Lithos Pro Regular" panose="04020905040E02020A04" pitchFamily="82" charset="0"/>
              </a:rPr>
              <a:t>Aqui!</a:t>
            </a:r>
            <a:endParaRPr lang="pt-BR" sz="2800" dirty="0">
              <a:ln w="19050">
                <a:solidFill>
                  <a:schemeClr val="tx1"/>
                </a:solidFill>
              </a:ln>
              <a:solidFill>
                <a:srgbClr val="FF0000"/>
              </a:solidFill>
              <a:latin typeface="Lithos Pro Regular" panose="04020905040E02020A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79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20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Lithos Pro Regular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Juliano J. S. Tavares</dc:creator>
  <cp:lastModifiedBy>Juliano J. S. Tavares</cp:lastModifiedBy>
  <cp:revision>20</cp:revision>
  <dcterms:created xsi:type="dcterms:W3CDTF">2018-06-16T14:38:08Z</dcterms:created>
  <dcterms:modified xsi:type="dcterms:W3CDTF">2018-06-21T15:21:21Z</dcterms:modified>
</cp:coreProperties>
</file>