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3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1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5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8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6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0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28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7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5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6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5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24" name="Picture 3" descr="Script de computador em uma tela">
            <a:extLst>
              <a:ext uri="{FF2B5EF4-FFF2-40B4-BE49-F238E27FC236}">
                <a16:creationId xmlns:a16="http://schemas.microsoft.com/office/drawing/2014/main" id="{F97D06BE-94EB-5A02-5199-AA6B208050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55" b="95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10">
            <a:extLst>
              <a:ext uri="{FF2B5EF4-FFF2-40B4-BE49-F238E27FC236}">
                <a16:creationId xmlns:a16="http://schemas.microsoft.com/office/drawing/2014/main" id="{DF15DF8A-891A-1965-E372-1BA1F3B94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79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3000"/>
                </a:schemeClr>
              </a:gs>
              <a:gs pos="26000">
                <a:schemeClr val="bg1">
                  <a:alpha val="2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88FDC8-E46F-B4AD-FEF5-598FE9A88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3219" y="898373"/>
            <a:ext cx="4470544" cy="3474720"/>
          </a:xfrm>
        </p:spPr>
        <p:txBody>
          <a:bodyPr anchor="b">
            <a:normAutofit/>
          </a:bodyPr>
          <a:lstStyle/>
          <a:p>
            <a:pPr algn="l"/>
            <a:r>
              <a:rPr lang="pt-BR" sz="5400"/>
              <a:t>Aprendendo HTML e 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27BE7F-0E42-36F6-449D-A3BA5BE9D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2646" y="4495013"/>
            <a:ext cx="4116410" cy="1386840"/>
          </a:xfrm>
        </p:spPr>
        <p:txBody>
          <a:bodyPr anchor="t">
            <a:normAutofit/>
          </a:bodyPr>
          <a:lstStyle/>
          <a:p>
            <a:pPr algn="l">
              <a:lnSpc>
                <a:spcPct val="110000"/>
              </a:lnSpc>
            </a:pPr>
            <a:r>
              <a:rPr lang="pt-BR" sz="2200" dirty="0"/>
              <a:t>Desenvolvimento Web I</a:t>
            </a:r>
          </a:p>
          <a:p>
            <a:pPr algn="l">
              <a:lnSpc>
                <a:spcPct val="110000"/>
              </a:lnSpc>
            </a:pPr>
            <a:r>
              <a:rPr lang="pt-BR" sz="2200" dirty="0"/>
              <a:t>Prof. Juliano Caetano</a:t>
            </a:r>
            <a:br>
              <a:rPr lang="pt-BR" sz="2200" dirty="0"/>
            </a:br>
            <a:r>
              <a:rPr lang="pt-BR" sz="2200" dirty="0"/>
              <a:t>aula 02</a:t>
            </a:r>
          </a:p>
        </p:txBody>
      </p:sp>
    </p:spTree>
    <p:extLst>
      <p:ext uri="{BB962C8B-B14F-4D97-AF65-F5344CB8AC3E}">
        <p14:creationId xmlns:p14="http://schemas.microsoft.com/office/powerpoint/2010/main" val="1688153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9FA68-AB94-B409-DF78-A53D8209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C2">
            <a:extLst>
              <a:ext uri="{FF2B5EF4-FFF2-40B4-BE49-F238E27FC236}">
                <a16:creationId xmlns:a16="http://schemas.microsoft.com/office/drawing/2014/main" id="{FAB870FB-C527-C9EF-7F67-A2270C59CB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879" y="2007470"/>
            <a:ext cx="6381115" cy="371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25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B260E7F-578D-2D77-84B9-925F0A93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HTML?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FFA8454-D3A2-0A59-0E93-EC467005F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Linguagem de Marcação de Hipertexto (HTML) é uma linguagem de computador que compõe a maior parte das páginas da internet e dos aplicativos online. Um hipertexto é um texto usado para fazer referência a outros textos, enquanto uma linguagem de marcação é composta por uma série de marcações que dizem para os servidores da web qual é o estilo e a estrutura de um documento.</a:t>
            </a:r>
          </a:p>
          <a:p>
            <a:r>
              <a:rPr lang="pt-BR" dirty="0"/>
              <a:t>O HTML não é considerado uma linguagem de programação, já que ele não pode criar funcionalidades dinâmicas. Ao invés disso, com o HTML, os usuários podem criar e estruturar seções, parágrafos e links usando elementos, </a:t>
            </a:r>
            <a:r>
              <a:rPr lang="pt-BR" dirty="0" err="1"/>
              <a:t>tags</a:t>
            </a:r>
            <a:r>
              <a:rPr lang="pt-BR" dirty="0"/>
              <a:t> e atributos.</a:t>
            </a:r>
          </a:p>
        </p:txBody>
      </p:sp>
    </p:spTree>
    <p:extLst>
      <p:ext uri="{BB962C8B-B14F-4D97-AF65-F5344CB8AC3E}">
        <p14:creationId xmlns:p14="http://schemas.microsoft.com/office/powerpoint/2010/main" val="374364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1123D-FEB3-4599-9E33-BE50B918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TAGS?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61F56-7F52-BFA1-57CF-3243C0EFE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2"/>
            <a:ext cx="11274553" cy="4832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 linguagem HTML é escrita na forma de </a:t>
            </a:r>
            <a:r>
              <a:rPr lang="pt-BR" dirty="0" err="1"/>
              <a:t>tags</a:t>
            </a:r>
            <a:r>
              <a:rPr lang="pt-BR" dirty="0"/>
              <a:t> delimitadas pelos sinais &lt; &gt; (início da </a:t>
            </a:r>
            <a:r>
              <a:rPr lang="pt-BR" dirty="0" err="1"/>
              <a:t>tag</a:t>
            </a:r>
            <a:r>
              <a:rPr lang="pt-BR" dirty="0"/>
              <a:t>) e &lt; /&gt; (fim da </a:t>
            </a:r>
            <a:r>
              <a:rPr lang="pt-BR" dirty="0" err="1"/>
              <a:t>tag</a:t>
            </a:r>
            <a:r>
              <a:rPr lang="pt-BR" dirty="0"/>
              <a:t>), que identificam a função e o conteúdo de cada elemento da linguagem. Os nomes das </a:t>
            </a:r>
            <a:r>
              <a:rPr lang="pt-BR" dirty="0" err="1"/>
              <a:t>tags</a:t>
            </a:r>
            <a:r>
              <a:rPr lang="pt-BR" dirty="0"/>
              <a:t> foram escolhidos levando-se em conta o seu objetivo.</a:t>
            </a:r>
          </a:p>
          <a:p>
            <a:pPr marL="0" indent="0">
              <a:buNone/>
            </a:pPr>
            <a:r>
              <a:rPr lang="pt-BR" dirty="0"/>
              <a:t>Exemplos: &lt;p&gt; Estas são </a:t>
            </a:r>
            <a:r>
              <a:rPr lang="pt-BR" dirty="0" err="1"/>
              <a:t>tags</a:t>
            </a:r>
            <a:r>
              <a:rPr lang="pt-BR" dirty="0"/>
              <a:t> delimitadoras de parágrafo &lt;/p&gt;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title</a:t>
            </a:r>
            <a:r>
              <a:rPr lang="pt-BR" dirty="0"/>
              <a:t>&gt; Agora, as </a:t>
            </a:r>
            <a:r>
              <a:rPr lang="pt-BR" dirty="0" err="1"/>
              <a:t>tags</a:t>
            </a:r>
            <a:r>
              <a:rPr lang="pt-BR" dirty="0"/>
              <a:t> delimitadoras de título do documento HTML 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 </a:t>
            </a:r>
            <a:r>
              <a:rPr lang="pt-BR" dirty="0" err="1"/>
              <a:t>Tags</a:t>
            </a:r>
            <a:r>
              <a:rPr lang="pt-BR" dirty="0"/>
              <a:t> que identificam o começo e o fim do documento HTML &lt;/</a:t>
            </a:r>
            <a:r>
              <a:rPr lang="pt-BR" dirty="0" err="1"/>
              <a:t>html</a:t>
            </a:r>
            <a:r>
              <a:rPr lang="pt-BR" dirty="0"/>
              <a:t>&gt;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23787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07AEF-0DC3-368C-91AB-E1D92263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Importantes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0536EC-D198-53D0-A55A-98BB1E62A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W3C</a:t>
            </a:r>
            <a:r>
              <a:rPr lang="pt-BR" dirty="0"/>
              <a:t> - Significa World </a:t>
            </a:r>
            <a:r>
              <a:rPr lang="pt-BR" dirty="0" err="1"/>
              <a:t>Wide</a:t>
            </a:r>
            <a:r>
              <a:rPr lang="pt-BR" dirty="0"/>
              <a:t> Web Consortium1, uma organização internacional que estabelece as normas para a Web (Web Standards). Desenvolve protocolos e diretrizes para levar a Web ao seu potencial máximo, sempre crescente.</a:t>
            </a:r>
          </a:p>
          <a:p>
            <a:r>
              <a:rPr lang="pt-BR" b="1" dirty="0"/>
              <a:t>XHTML</a:t>
            </a:r>
            <a:r>
              <a:rPr lang="pt-BR" dirty="0"/>
              <a:t> - Significa </a:t>
            </a:r>
            <a:r>
              <a:rPr lang="pt-BR" dirty="0" err="1"/>
              <a:t>Extensible</a:t>
            </a:r>
            <a:r>
              <a:rPr lang="pt-BR" dirty="0"/>
              <a:t> </a:t>
            </a:r>
            <a:r>
              <a:rPr lang="pt-BR" dirty="0" err="1"/>
              <a:t>HyperText</a:t>
            </a:r>
            <a:r>
              <a:rPr lang="pt-BR" dirty="0"/>
              <a:t> Markup </a:t>
            </a:r>
            <a:r>
              <a:rPr lang="pt-BR" dirty="0" err="1"/>
              <a:t>Language</a:t>
            </a:r>
            <a:r>
              <a:rPr lang="pt-BR" dirty="0"/>
              <a:t>, uma linguagem de marcação com os mesmos elementos da linguagem HTML, mas com formatação mais rigorosa e estruturada. Por exemplo, as </a:t>
            </a:r>
            <a:r>
              <a:rPr lang="pt-BR" dirty="0" err="1"/>
              <a:t>tags</a:t>
            </a:r>
            <a:r>
              <a:rPr lang="pt-BR" dirty="0"/>
              <a:t> devem ser em letras minúsculas, devem estar todas aninhadas, </a:t>
            </a:r>
            <a:r>
              <a:rPr lang="pt-BR" dirty="0" err="1"/>
              <a:t>tags</a:t>
            </a:r>
            <a:r>
              <a:rPr lang="pt-BR" dirty="0"/>
              <a:t> de fechamento devem sempre ser usadas, mesmo para elementos vazios (exemplo: &lt;</a:t>
            </a:r>
            <a:r>
              <a:rPr lang="pt-BR" dirty="0" err="1"/>
              <a:t>br</a:t>
            </a:r>
            <a:r>
              <a:rPr lang="pt-BR" dirty="0"/>
              <a:t> /&gt;).</a:t>
            </a:r>
          </a:p>
        </p:txBody>
      </p:sp>
    </p:spTree>
    <p:extLst>
      <p:ext uri="{BB962C8B-B14F-4D97-AF65-F5344CB8AC3E}">
        <p14:creationId xmlns:p14="http://schemas.microsoft.com/office/powerpoint/2010/main" val="129053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Arte de papel com várias cores">
            <a:extLst>
              <a:ext uri="{FF2B5EF4-FFF2-40B4-BE49-F238E27FC236}">
                <a16:creationId xmlns:a16="http://schemas.microsoft.com/office/drawing/2014/main" id="{495B9305-0934-CADC-AAAB-D2AAFD196D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102" r="17864" b="-1"/>
          <a:stretch/>
        </p:blipFill>
        <p:spPr>
          <a:xfrm>
            <a:off x="1" y="10"/>
            <a:ext cx="6373368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CAD5B76-E630-1C9D-1DF4-695D5EB9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015" y="603504"/>
            <a:ext cx="4361689" cy="1527048"/>
          </a:xfrm>
        </p:spPr>
        <p:txBody>
          <a:bodyPr anchor="b">
            <a:normAutofit/>
          </a:bodyPr>
          <a:lstStyle/>
          <a:p>
            <a:r>
              <a:rPr lang="pt-BR"/>
              <a:t>O que é CSS?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CD0AAA-5C15-8D07-04F8-FED0C43D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017" y="2212848"/>
            <a:ext cx="4361688" cy="409651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sz="1800" dirty="0"/>
              <a:t>CSS é chamado de linguagem </a:t>
            </a:r>
            <a:r>
              <a:rPr lang="pt-BR" sz="1800" dirty="0" err="1"/>
              <a:t>Cascading</a:t>
            </a:r>
            <a:r>
              <a:rPr lang="pt-BR" sz="1800" dirty="0"/>
              <a:t> </a:t>
            </a:r>
            <a:r>
              <a:rPr lang="pt-BR" sz="1800" dirty="0" err="1"/>
              <a:t>Style</a:t>
            </a:r>
            <a:r>
              <a:rPr lang="pt-BR" sz="1800" dirty="0"/>
              <a:t> </a:t>
            </a:r>
            <a:r>
              <a:rPr lang="pt-BR" sz="1800" dirty="0" err="1"/>
              <a:t>Sheet</a:t>
            </a:r>
            <a:r>
              <a:rPr lang="pt-BR" sz="1800" dirty="0"/>
              <a:t> e é usado para estilizar elementos escritos em uma linguagem de marcação como HTML. O CSS separa o conteúdo da representação visual do site. Pense  na decoração da sua página. Utilizando o CSS é possível alterar a cor do texto e do fundo, fonte e espaçamento entre parágrafos. Também pode criar tabelas, usar variações de layouts, ajustar imagens para suas respectivas telas e assim por diante.</a:t>
            </a:r>
          </a:p>
        </p:txBody>
      </p:sp>
    </p:spTree>
    <p:extLst>
      <p:ext uri="{BB962C8B-B14F-4D97-AF65-F5344CB8AC3E}">
        <p14:creationId xmlns:p14="http://schemas.microsoft.com/office/powerpoint/2010/main" val="309973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3C2DC-950D-64A4-7CB3-B66762B2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Buscando mais conhecimento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4C72DA-24D5-8A5B-4AB0-167FAF186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712" y="2043691"/>
            <a:ext cx="39814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3schools-test · GitHub">
            <a:extLst>
              <a:ext uri="{FF2B5EF4-FFF2-40B4-BE49-F238E27FC236}">
                <a16:creationId xmlns:a16="http://schemas.microsoft.com/office/drawing/2014/main" id="{F09AE74C-E780-3FF0-9A7C-67699B01FA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382828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F6ACA3A-8303-BC37-9F95-66C5DAAEE29B}"/>
              </a:ext>
            </a:extLst>
          </p:cNvPr>
          <p:cNvSpPr txBox="1"/>
          <p:nvPr/>
        </p:nvSpPr>
        <p:spPr>
          <a:xfrm>
            <a:off x="4423105" y="5759045"/>
            <a:ext cx="334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https://www.w3schools.com/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E2256E-75D0-F42E-A994-ABBEF29C454C}"/>
              </a:ext>
            </a:extLst>
          </p:cNvPr>
          <p:cNvSpPr txBox="1"/>
          <p:nvPr/>
        </p:nvSpPr>
        <p:spPr>
          <a:xfrm>
            <a:off x="2950477" y="3301978"/>
            <a:ext cx="597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https://developer.mozilla.org/pt-BR/docs/Web/HTML</a:t>
            </a:r>
          </a:p>
        </p:txBody>
      </p:sp>
    </p:spTree>
    <p:extLst>
      <p:ext uri="{BB962C8B-B14F-4D97-AF65-F5344CB8AC3E}">
        <p14:creationId xmlns:p14="http://schemas.microsoft.com/office/powerpoint/2010/main" val="2467446050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455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Neue Haas Grotesk Text Pro</vt:lpstr>
      <vt:lpstr>VanillaVTI</vt:lpstr>
      <vt:lpstr>Aprendendo HTML e CSS</vt:lpstr>
      <vt:lpstr>Apresentação do PowerPoint</vt:lpstr>
      <vt:lpstr>O que é HTML?</vt:lpstr>
      <vt:lpstr>O que são TAGS?</vt:lpstr>
      <vt:lpstr>Conceitos Importantes</vt:lpstr>
      <vt:lpstr>O que é CSS?</vt:lpstr>
      <vt:lpstr>Buscando mais conhecimento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Juliano Caetano</dc:creator>
  <cp:lastModifiedBy>Juliano Caetano</cp:lastModifiedBy>
  <cp:revision>4</cp:revision>
  <dcterms:created xsi:type="dcterms:W3CDTF">2025-02-11T00:57:41Z</dcterms:created>
  <dcterms:modified xsi:type="dcterms:W3CDTF">2025-02-12T00:56:11Z</dcterms:modified>
</cp:coreProperties>
</file>