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_rels/notesSlide9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6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54.png" ContentType="image/png"/>
  <Override PartName="/ppt/media/image52.png" ContentType="image/png"/>
  <Override PartName="/ppt/media/image50.png" ContentType="image/png"/>
  <Override PartName="/ppt/media/image49.png" ContentType="image/png"/>
  <Override PartName="/ppt/media/image48.png" ContentType="image/png"/>
  <Override PartName="/ppt/media/image22.png" ContentType="image/png"/>
  <Override PartName="/ppt/media/image57.png" ContentType="image/png"/>
  <Override PartName="/ppt/media/image7.png" ContentType="image/png"/>
  <Override PartName="/ppt/media/image20.png" ContentType="image/png"/>
  <Override PartName="/ppt/media/image55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2.jpeg" ContentType="image/jpe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23.png" ContentType="image/png"/>
  <Override PartName="/ppt/media/image58.png" ContentType="image/png"/>
  <Override PartName="/ppt/media/image8.png" ContentType="image/png"/>
  <Override PartName="/ppt/media/image53.png" ContentType="image/png"/>
  <Override PartName="/ppt/media/image3.png" ContentType="image/png"/>
  <Override PartName="/ppt/media/image4.jpeg" ContentType="image/jpeg"/>
  <Override PartName="/ppt/media/image38.png" ContentType="image/png"/>
  <Override PartName="/ppt/media/image21.png" ContentType="image/png"/>
  <Override PartName="/ppt/media/image56.png" ContentType="image/png"/>
  <Override PartName="/ppt/media/image6.png" ContentType="image/png"/>
  <Override PartName="/ppt/media/image51.png" ContentType="image/png"/>
  <Override PartName="/ppt/media/image1.png" ContentType="image/png"/>
  <Override PartName="/ppt/media/image36.png" ContentType="image/png"/>
  <Override PartName="/ppt/media/image11.png" ContentType="image/png"/>
  <Override PartName="/ppt/media/image10.png" ContentType="image/png"/>
  <Override PartName="/ppt/media/image59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7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4AB5823-7075-4499-BE3D-91DCD48C32A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9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8E3B308-C209-45BA-9392-7A55738BC22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2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36205E4-210F-4094-8CB5-22EFAAE8A4C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5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A546DF4-7549-4C3D-8D1F-20B3976AD55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8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4D8271C-6498-4247-A239-926BC26DC3C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344560" y="6703200"/>
            <a:ext cx="1501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Sensitivity: Internal &amp; Restricted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" name="Line 2"/>
          <p:cNvSpPr/>
          <p:nvPr/>
        </p:nvSpPr>
        <p:spPr>
          <a:xfrm>
            <a:off x="5026320" y="2528280"/>
            <a:ext cx="0" cy="1799280"/>
          </a:xfrm>
          <a:prstGeom prst="line">
            <a:avLst/>
          </a:prstGeom>
          <a:ln w="19080">
            <a:solidFill>
              <a:schemeClr val="bg2">
                <a:lumMod val="5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516240" y="6639480"/>
            <a:ext cx="702720" cy="1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840" bIns="608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646363"/>
                </a:solidFill>
                <a:latin typeface="Arial"/>
                <a:ea typeface="DejaVu Sans"/>
              </a:rPr>
              <a:t>© 2017  Wipro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10381680" y="6639480"/>
            <a:ext cx="534240" cy="1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840" bIns="608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646363"/>
                </a:solidFill>
                <a:latin typeface="Arial"/>
                <a:ea typeface="DejaVu Sans"/>
              </a:rPr>
              <a:t>wipro.com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11079000" y="6639480"/>
            <a:ext cx="604080" cy="1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840" bIns="608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646363"/>
                </a:solidFill>
                <a:latin typeface="Arial"/>
                <a:ea typeface="DejaVu Sans"/>
              </a:rPr>
              <a:t>confidential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11845800" y="6583680"/>
            <a:ext cx="261360" cy="2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840" bIns="60840" anchor="ctr">
            <a:noAutofit/>
          </a:bodyPr>
          <a:p>
            <a:pPr algn="ctr">
              <a:lnSpc>
                <a:spcPct val="100000"/>
              </a:lnSpc>
            </a:pPr>
            <a:fld id="{C47C863F-F613-45E8-ADB7-1B76DD341321}" type="slidenum">
              <a:rPr b="0" lang="en-US" sz="800" spc="-1" strike="noStrike">
                <a:solidFill>
                  <a:srgbClr val="646363"/>
                </a:solidFill>
                <a:latin typeface="Arial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6" name="Line 7"/>
          <p:cNvSpPr/>
          <p:nvPr/>
        </p:nvSpPr>
        <p:spPr>
          <a:xfrm>
            <a:off x="9550080" y="6594840"/>
            <a:ext cx="2644920" cy="0"/>
          </a:xfrm>
          <a:prstGeom prst="line">
            <a:avLst/>
          </a:prstGeom>
          <a:ln w="648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Picture 26" descr=""/>
          <p:cNvPicPr/>
          <p:nvPr/>
        </p:nvPicPr>
        <p:blipFill>
          <a:blip r:embed="rId2"/>
          <a:stretch/>
        </p:blipFill>
        <p:spPr>
          <a:xfrm>
            <a:off x="711360" y="1917000"/>
            <a:ext cx="3641760" cy="3057840"/>
          </a:xfrm>
          <a:prstGeom prst="rect">
            <a:avLst/>
          </a:prstGeom>
          <a:ln>
            <a:noFill/>
          </a:ln>
        </p:spPr>
      </p:pic>
      <p:sp>
        <p:nvSpPr>
          <p:cNvPr id="8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344560" y="6703200"/>
            <a:ext cx="1501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Sensitivity: Internal &amp; Restricted</a:t>
            </a:r>
            <a:endParaRPr b="0" lang="en-US" sz="700" spc="-1" strike="noStrike">
              <a:latin typeface="Arial"/>
            </a:endParaRPr>
          </a:p>
        </p:txBody>
      </p:sp>
      <p:pic>
        <p:nvPicPr>
          <p:cNvPr id="47" name="Imagem 12" descr=""/>
          <p:cNvPicPr/>
          <p:nvPr/>
        </p:nvPicPr>
        <p:blipFill>
          <a:blip r:embed="rId2"/>
          <a:stretch/>
        </p:blipFill>
        <p:spPr>
          <a:xfrm>
            <a:off x="0" y="1800"/>
            <a:ext cx="12190680" cy="685332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9516240" y="6639480"/>
            <a:ext cx="702720" cy="1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840" bIns="608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Arial"/>
                <a:ea typeface="DejaVu Sans"/>
              </a:rPr>
              <a:t>© 2017  Wipro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10381680" y="6639480"/>
            <a:ext cx="534240" cy="1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840" bIns="608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Arial"/>
                <a:ea typeface="DejaVu Sans"/>
              </a:rPr>
              <a:t>wipro.com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11079000" y="6639480"/>
            <a:ext cx="604080" cy="1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840" bIns="608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Arial"/>
                <a:ea typeface="DejaVu Sans"/>
              </a:rPr>
              <a:t>confidential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1" name="CustomShape 5"/>
          <p:cNvSpPr/>
          <p:nvPr/>
        </p:nvSpPr>
        <p:spPr>
          <a:xfrm>
            <a:off x="11871360" y="6618600"/>
            <a:ext cx="303480" cy="189000"/>
          </a:xfrm>
          <a:prstGeom prst="rect">
            <a:avLst/>
          </a:prstGeom>
          <a:noFill/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" name="Line 6"/>
          <p:cNvSpPr/>
          <p:nvPr/>
        </p:nvSpPr>
        <p:spPr>
          <a:xfrm>
            <a:off x="9550080" y="6594840"/>
            <a:ext cx="2644920" cy="0"/>
          </a:xfrm>
          <a:prstGeom prst="line">
            <a:avLst/>
          </a:prstGeom>
          <a:ln w="6480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7"/>
          <p:cNvSpPr/>
          <p:nvPr/>
        </p:nvSpPr>
        <p:spPr>
          <a:xfrm>
            <a:off x="11845800" y="6583680"/>
            <a:ext cx="261360" cy="2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840" bIns="60840" anchor="ctr">
            <a:noAutofit/>
          </a:bodyPr>
          <a:p>
            <a:pPr algn="ctr">
              <a:lnSpc>
                <a:spcPct val="100000"/>
              </a:lnSpc>
            </a:pPr>
            <a:fld id="{C7F70373-A1E3-488A-AAF8-9E18B20958A3}" type="slidenum">
              <a:rPr b="0" lang="en-US" sz="800" spc="-1" strike="noStrike">
                <a:solidFill>
                  <a:srgbClr val="a6a6a6"/>
                </a:solidFill>
                <a:latin typeface="Arial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344560" y="6703200"/>
            <a:ext cx="1501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Sensitivity: Internal &amp; Restricted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9516240" y="6639480"/>
            <a:ext cx="702720" cy="1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840" bIns="608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© 2017  Wipro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10381680" y="6639480"/>
            <a:ext cx="534240" cy="1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840" bIns="608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wipro.com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11079000" y="6639480"/>
            <a:ext cx="604080" cy="1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840" bIns="608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confidential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11845800" y="6583680"/>
            <a:ext cx="261360" cy="2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840" bIns="60840" anchor="ctr">
            <a:noAutofit/>
          </a:bodyPr>
          <a:p>
            <a:pPr algn="ctr">
              <a:lnSpc>
                <a:spcPct val="100000"/>
              </a:lnSpc>
            </a:pPr>
            <a:fld id="{6F6624A7-A47A-47A1-B17D-7EC13A728B1D}" type="slidenum"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97" name="Line 6"/>
          <p:cNvSpPr/>
          <p:nvPr/>
        </p:nvSpPr>
        <p:spPr>
          <a:xfrm>
            <a:off x="9550080" y="6594840"/>
            <a:ext cx="2644920" cy="0"/>
          </a:xfrm>
          <a:prstGeom prst="line">
            <a:avLst/>
          </a:prstGeom>
          <a:ln w="648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344560" y="6703200"/>
            <a:ext cx="1501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Sensitivity: Internal &amp; Restricted</a:t>
            </a:r>
            <a:endParaRPr b="0" lang="en-US" sz="700" spc="-1" strike="noStrike">
              <a:latin typeface="Arial"/>
            </a:endParaRPr>
          </a:p>
        </p:txBody>
      </p:sp>
      <p:pic>
        <p:nvPicPr>
          <p:cNvPr id="137" name="Imagem 12" descr=""/>
          <p:cNvPicPr/>
          <p:nvPr/>
        </p:nvPicPr>
        <p:blipFill>
          <a:blip r:embed="rId2"/>
          <a:stretch/>
        </p:blipFill>
        <p:spPr>
          <a:xfrm>
            <a:off x="0" y="1800"/>
            <a:ext cx="12190680" cy="6853320"/>
          </a:xfrm>
          <a:prstGeom prst="rect">
            <a:avLst/>
          </a:prstGeom>
          <a:ln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9516240" y="6639480"/>
            <a:ext cx="702720" cy="1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840" bIns="608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Arial"/>
                <a:ea typeface="DejaVu Sans"/>
              </a:rPr>
              <a:t>© 2017  Wipro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10381680" y="6639480"/>
            <a:ext cx="534240" cy="1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840" bIns="608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Arial"/>
                <a:ea typeface="DejaVu Sans"/>
              </a:rPr>
              <a:t>wipro.com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11079000" y="6639480"/>
            <a:ext cx="604080" cy="1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840" bIns="608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Arial"/>
                <a:ea typeface="DejaVu Sans"/>
              </a:rPr>
              <a:t>confidential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11871360" y="6618600"/>
            <a:ext cx="303480" cy="189000"/>
          </a:xfrm>
          <a:prstGeom prst="rect">
            <a:avLst/>
          </a:prstGeom>
          <a:noFill/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2" name="Line 6"/>
          <p:cNvSpPr/>
          <p:nvPr/>
        </p:nvSpPr>
        <p:spPr>
          <a:xfrm>
            <a:off x="9550080" y="6594840"/>
            <a:ext cx="2644920" cy="0"/>
          </a:xfrm>
          <a:prstGeom prst="line">
            <a:avLst/>
          </a:prstGeom>
          <a:ln w="6480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7"/>
          <p:cNvSpPr/>
          <p:nvPr/>
        </p:nvSpPr>
        <p:spPr>
          <a:xfrm>
            <a:off x="11845800" y="6583680"/>
            <a:ext cx="261360" cy="2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840" bIns="60840" anchor="ctr">
            <a:noAutofit/>
          </a:bodyPr>
          <a:p>
            <a:pPr algn="ctr">
              <a:lnSpc>
                <a:spcPct val="100000"/>
              </a:lnSpc>
            </a:pPr>
            <a:fld id="{82E4C366-0A5F-4922-A99C-8B3512B828B7}" type="slidenum">
              <a:rPr b="0" lang="en-US" sz="800" spc="-1" strike="noStrike">
                <a:solidFill>
                  <a:srgbClr val="a6a6a6"/>
                </a:solidFill>
                <a:latin typeface="Arial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44" name="CustomShape 8"/>
          <p:cNvSpPr/>
          <p:nvPr/>
        </p:nvSpPr>
        <p:spPr>
          <a:xfrm>
            <a:off x="10917720" y="5983920"/>
            <a:ext cx="407880" cy="407880"/>
          </a:xfrm>
          <a:custGeom>
            <a:avLst/>
            <a:gdLst/>
            <a:ahLst/>
            <a:rect l="l" t="t" r="r" b="b"/>
            <a:pathLst>
              <a:path w="4127753" h="4127749">
                <a:moveTo>
                  <a:pt x="2063876" y="0"/>
                </a:moveTo>
                <a:lnTo>
                  <a:pt x="1905544" y="6044"/>
                </a:lnTo>
                <a:lnTo>
                  <a:pt x="1747964" y="24179"/>
                </a:lnTo>
                <a:lnTo>
                  <a:pt x="1591885" y="54404"/>
                </a:lnTo>
                <a:lnTo>
                  <a:pt x="1438060" y="96719"/>
                </a:lnTo>
                <a:lnTo>
                  <a:pt x="1287239" y="151123"/>
                </a:lnTo>
                <a:lnTo>
                  <a:pt x="1140175" y="217618"/>
                </a:lnTo>
                <a:lnTo>
                  <a:pt x="997617" y="296202"/>
                </a:lnTo>
                <a:lnTo>
                  <a:pt x="860317" y="386876"/>
                </a:lnTo>
                <a:lnTo>
                  <a:pt x="729027" y="489640"/>
                </a:lnTo>
                <a:lnTo>
                  <a:pt x="604497" y="604494"/>
                </a:lnTo>
                <a:lnTo>
                  <a:pt x="489642" y="729024"/>
                </a:lnTo>
                <a:lnTo>
                  <a:pt x="386878" y="860314"/>
                </a:lnTo>
                <a:lnTo>
                  <a:pt x="296203" y="997614"/>
                </a:lnTo>
                <a:lnTo>
                  <a:pt x="217619" y="1140171"/>
                </a:lnTo>
                <a:lnTo>
                  <a:pt x="151124" y="1287236"/>
                </a:lnTo>
                <a:lnTo>
                  <a:pt x="96719" y="1438057"/>
                </a:lnTo>
                <a:lnTo>
                  <a:pt x="54404" y="1591882"/>
                </a:lnTo>
                <a:lnTo>
                  <a:pt x="24179" y="1747961"/>
                </a:lnTo>
                <a:lnTo>
                  <a:pt x="6044" y="1905542"/>
                </a:lnTo>
                <a:lnTo>
                  <a:pt x="0" y="2063874"/>
                </a:lnTo>
                <a:lnTo>
                  <a:pt x="6044" y="2222206"/>
                </a:lnTo>
                <a:lnTo>
                  <a:pt x="24179" y="2379787"/>
                </a:lnTo>
                <a:lnTo>
                  <a:pt x="54404" y="2535866"/>
                </a:lnTo>
                <a:lnTo>
                  <a:pt x="96719" y="2689691"/>
                </a:lnTo>
                <a:lnTo>
                  <a:pt x="151124" y="2840512"/>
                </a:lnTo>
                <a:lnTo>
                  <a:pt x="217619" y="2987577"/>
                </a:lnTo>
                <a:lnTo>
                  <a:pt x="296203" y="3130134"/>
                </a:lnTo>
                <a:lnTo>
                  <a:pt x="386878" y="3267434"/>
                </a:lnTo>
                <a:lnTo>
                  <a:pt x="489642" y="3398724"/>
                </a:lnTo>
                <a:lnTo>
                  <a:pt x="604497" y="3523254"/>
                </a:lnTo>
                <a:lnTo>
                  <a:pt x="729027" y="3638108"/>
                </a:lnTo>
                <a:lnTo>
                  <a:pt x="860317" y="3740872"/>
                </a:lnTo>
                <a:lnTo>
                  <a:pt x="997617" y="3831546"/>
                </a:lnTo>
                <a:lnTo>
                  <a:pt x="1140175" y="3910131"/>
                </a:lnTo>
                <a:lnTo>
                  <a:pt x="1287239" y="3976625"/>
                </a:lnTo>
                <a:lnTo>
                  <a:pt x="1438060" y="4031029"/>
                </a:lnTo>
                <a:lnTo>
                  <a:pt x="1591885" y="4073344"/>
                </a:lnTo>
                <a:lnTo>
                  <a:pt x="1747964" y="4103569"/>
                </a:lnTo>
                <a:lnTo>
                  <a:pt x="1905544" y="4121704"/>
                </a:lnTo>
                <a:lnTo>
                  <a:pt x="2063876" y="4127749"/>
                </a:lnTo>
                <a:lnTo>
                  <a:pt x="2222208" y="4121704"/>
                </a:lnTo>
                <a:lnTo>
                  <a:pt x="2379789" y="4103569"/>
                </a:lnTo>
                <a:lnTo>
                  <a:pt x="2535868" y="4073344"/>
                </a:lnTo>
                <a:lnTo>
                  <a:pt x="2689693" y="4031029"/>
                </a:lnTo>
                <a:lnTo>
                  <a:pt x="2840513" y="3976625"/>
                </a:lnTo>
                <a:lnTo>
                  <a:pt x="2987578" y="3910131"/>
                </a:lnTo>
                <a:lnTo>
                  <a:pt x="3130136" y="3831546"/>
                </a:lnTo>
                <a:lnTo>
                  <a:pt x="3267436" y="3740872"/>
                </a:lnTo>
                <a:lnTo>
                  <a:pt x="3398726" y="3638108"/>
                </a:lnTo>
                <a:lnTo>
                  <a:pt x="3523256" y="3523254"/>
                </a:lnTo>
                <a:lnTo>
                  <a:pt x="3638111" y="3398724"/>
                </a:lnTo>
                <a:lnTo>
                  <a:pt x="3740875" y="3267434"/>
                </a:lnTo>
                <a:lnTo>
                  <a:pt x="3831550" y="3130134"/>
                </a:lnTo>
                <a:lnTo>
                  <a:pt x="3910134" y="2987577"/>
                </a:lnTo>
                <a:lnTo>
                  <a:pt x="3976629" y="2840512"/>
                </a:lnTo>
                <a:lnTo>
                  <a:pt x="4031034" y="2689691"/>
                </a:lnTo>
                <a:lnTo>
                  <a:pt x="4073349" y="2535866"/>
                </a:lnTo>
                <a:lnTo>
                  <a:pt x="4103574" y="2379787"/>
                </a:lnTo>
                <a:lnTo>
                  <a:pt x="4121708" y="2222206"/>
                </a:lnTo>
                <a:lnTo>
                  <a:pt x="4127753" y="2063874"/>
                </a:lnTo>
                <a:lnTo>
                  <a:pt x="4121708" y="1905542"/>
                </a:lnTo>
                <a:lnTo>
                  <a:pt x="4103574" y="1747961"/>
                </a:lnTo>
                <a:lnTo>
                  <a:pt x="4073349" y="1591882"/>
                </a:lnTo>
                <a:lnTo>
                  <a:pt x="4031034" y="1438057"/>
                </a:lnTo>
                <a:lnTo>
                  <a:pt x="3976629" y="1287236"/>
                </a:lnTo>
                <a:lnTo>
                  <a:pt x="3910134" y="1140171"/>
                </a:lnTo>
                <a:lnTo>
                  <a:pt x="3831550" y="997614"/>
                </a:lnTo>
                <a:lnTo>
                  <a:pt x="3740875" y="860314"/>
                </a:lnTo>
                <a:lnTo>
                  <a:pt x="3638111" y="729024"/>
                </a:lnTo>
                <a:lnTo>
                  <a:pt x="3523256" y="604494"/>
                </a:lnTo>
                <a:lnTo>
                  <a:pt x="3398726" y="489640"/>
                </a:lnTo>
                <a:lnTo>
                  <a:pt x="3267436" y="386876"/>
                </a:lnTo>
                <a:lnTo>
                  <a:pt x="3130136" y="296202"/>
                </a:lnTo>
                <a:lnTo>
                  <a:pt x="2987578" y="217618"/>
                </a:lnTo>
                <a:lnTo>
                  <a:pt x="2840513" y="151123"/>
                </a:lnTo>
                <a:lnTo>
                  <a:pt x="2689693" y="96719"/>
                </a:lnTo>
                <a:lnTo>
                  <a:pt x="2535868" y="54404"/>
                </a:lnTo>
                <a:lnTo>
                  <a:pt x="2379789" y="24179"/>
                </a:lnTo>
                <a:lnTo>
                  <a:pt x="2222208" y="6044"/>
                </a:lnTo>
                <a:lnTo>
                  <a:pt x="2063876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9"/>
          <p:cNvSpPr/>
          <p:nvPr/>
        </p:nvSpPr>
        <p:spPr>
          <a:xfrm>
            <a:off x="11423520" y="4309200"/>
            <a:ext cx="259560" cy="259560"/>
          </a:xfrm>
          <a:custGeom>
            <a:avLst/>
            <a:gdLst/>
            <a:ahLst/>
            <a:rect l="l" t="t" r="r" b="b"/>
            <a:pathLst>
              <a:path w="1390729" h="1390729">
                <a:moveTo>
                  <a:pt x="695364" y="0"/>
                </a:moveTo>
                <a:lnTo>
                  <a:pt x="642019" y="2036"/>
                </a:lnTo>
                <a:lnTo>
                  <a:pt x="588926" y="8146"/>
                </a:lnTo>
                <a:lnTo>
                  <a:pt x="536340" y="18330"/>
                </a:lnTo>
                <a:lnTo>
                  <a:pt x="484512" y="32586"/>
                </a:lnTo>
                <a:lnTo>
                  <a:pt x="433697" y="50916"/>
                </a:lnTo>
                <a:lnTo>
                  <a:pt x="384147" y="73320"/>
                </a:lnTo>
                <a:lnTo>
                  <a:pt x="336116" y="99796"/>
                </a:lnTo>
                <a:lnTo>
                  <a:pt x="289856" y="130346"/>
                </a:lnTo>
                <a:lnTo>
                  <a:pt x="245621" y="164970"/>
                </a:lnTo>
                <a:lnTo>
                  <a:pt x="203663" y="203667"/>
                </a:lnTo>
                <a:lnTo>
                  <a:pt x="164967" y="245623"/>
                </a:lnTo>
                <a:lnTo>
                  <a:pt x="130344" y="289858"/>
                </a:lnTo>
                <a:lnTo>
                  <a:pt x="99795" y="336117"/>
                </a:lnTo>
                <a:lnTo>
                  <a:pt x="73319" y="384148"/>
                </a:lnTo>
                <a:lnTo>
                  <a:pt x="50915" y="433698"/>
                </a:lnTo>
                <a:lnTo>
                  <a:pt x="32586" y="484512"/>
                </a:lnTo>
                <a:lnTo>
                  <a:pt x="18329" y="536339"/>
                </a:lnTo>
                <a:lnTo>
                  <a:pt x="8146" y="588926"/>
                </a:lnTo>
                <a:lnTo>
                  <a:pt x="2036" y="642018"/>
                </a:lnTo>
                <a:lnTo>
                  <a:pt x="0" y="695364"/>
                </a:lnTo>
                <a:lnTo>
                  <a:pt x="2036" y="748710"/>
                </a:lnTo>
                <a:lnTo>
                  <a:pt x="8146" y="801802"/>
                </a:lnTo>
                <a:lnTo>
                  <a:pt x="18329" y="854389"/>
                </a:lnTo>
                <a:lnTo>
                  <a:pt x="32586" y="906216"/>
                </a:lnTo>
                <a:lnTo>
                  <a:pt x="50915" y="957030"/>
                </a:lnTo>
                <a:lnTo>
                  <a:pt x="73319" y="1006580"/>
                </a:lnTo>
                <a:lnTo>
                  <a:pt x="99795" y="1054610"/>
                </a:lnTo>
                <a:lnTo>
                  <a:pt x="130344" y="1100870"/>
                </a:lnTo>
                <a:lnTo>
                  <a:pt x="164967" y="1145104"/>
                </a:lnTo>
                <a:lnTo>
                  <a:pt x="203663" y="1187061"/>
                </a:lnTo>
                <a:lnTo>
                  <a:pt x="245621" y="1225758"/>
                </a:lnTo>
                <a:lnTo>
                  <a:pt x="289856" y="1260381"/>
                </a:lnTo>
                <a:lnTo>
                  <a:pt x="336116" y="1290931"/>
                </a:lnTo>
                <a:lnTo>
                  <a:pt x="384147" y="1317408"/>
                </a:lnTo>
                <a:lnTo>
                  <a:pt x="433697" y="1339812"/>
                </a:lnTo>
                <a:lnTo>
                  <a:pt x="484512" y="1358142"/>
                </a:lnTo>
                <a:lnTo>
                  <a:pt x="536340" y="1372399"/>
                </a:lnTo>
                <a:lnTo>
                  <a:pt x="588926" y="1382582"/>
                </a:lnTo>
                <a:lnTo>
                  <a:pt x="642019" y="1388692"/>
                </a:lnTo>
                <a:lnTo>
                  <a:pt x="695364" y="1390729"/>
                </a:lnTo>
                <a:lnTo>
                  <a:pt x="748710" y="1388692"/>
                </a:lnTo>
                <a:lnTo>
                  <a:pt x="801802" y="1382582"/>
                </a:lnTo>
                <a:lnTo>
                  <a:pt x="854389" y="1372399"/>
                </a:lnTo>
                <a:lnTo>
                  <a:pt x="906215" y="1358142"/>
                </a:lnTo>
                <a:lnTo>
                  <a:pt x="957030" y="1339812"/>
                </a:lnTo>
                <a:lnTo>
                  <a:pt x="1006579" y="1317408"/>
                </a:lnTo>
                <a:lnTo>
                  <a:pt x="1054609" y="1290931"/>
                </a:lnTo>
                <a:lnTo>
                  <a:pt x="1100868" y="1260381"/>
                </a:lnTo>
                <a:lnTo>
                  <a:pt x="1145102" y="1225758"/>
                </a:lnTo>
                <a:lnTo>
                  <a:pt x="1187058" y="1187061"/>
                </a:lnTo>
                <a:lnTo>
                  <a:pt x="1225755" y="1145104"/>
                </a:lnTo>
                <a:lnTo>
                  <a:pt x="1260379" y="1100870"/>
                </a:lnTo>
                <a:lnTo>
                  <a:pt x="1290930" y="1054610"/>
                </a:lnTo>
                <a:lnTo>
                  <a:pt x="1317408" y="1006580"/>
                </a:lnTo>
                <a:lnTo>
                  <a:pt x="1339811" y="957030"/>
                </a:lnTo>
                <a:lnTo>
                  <a:pt x="1358142" y="906216"/>
                </a:lnTo>
                <a:lnTo>
                  <a:pt x="1372399" y="854389"/>
                </a:lnTo>
                <a:lnTo>
                  <a:pt x="1382583" y="801802"/>
                </a:lnTo>
                <a:lnTo>
                  <a:pt x="1388693" y="748710"/>
                </a:lnTo>
                <a:lnTo>
                  <a:pt x="1390729" y="695364"/>
                </a:lnTo>
                <a:lnTo>
                  <a:pt x="1388693" y="642018"/>
                </a:lnTo>
                <a:lnTo>
                  <a:pt x="1382583" y="588926"/>
                </a:lnTo>
                <a:lnTo>
                  <a:pt x="1372399" y="536339"/>
                </a:lnTo>
                <a:lnTo>
                  <a:pt x="1358142" y="484512"/>
                </a:lnTo>
                <a:lnTo>
                  <a:pt x="1339811" y="433698"/>
                </a:lnTo>
                <a:lnTo>
                  <a:pt x="1317408" y="384148"/>
                </a:lnTo>
                <a:lnTo>
                  <a:pt x="1290930" y="336117"/>
                </a:lnTo>
                <a:lnTo>
                  <a:pt x="1260379" y="289858"/>
                </a:lnTo>
                <a:lnTo>
                  <a:pt x="1225755" y="245623"/>
                </a:lnTo>
                <a:lnTo>
                  <a:pt x="1187058" y="203667"/>
                </a:lnTo>
                <a:lnTo>
                  <a:pt x="1145102" y="164970"/>
                </a:lnTo>
                <a:lnTo>
                  <a:pt x="1100868" y="130346"/>
                </a:lnTo>
                <a:lnTo>
                  <a:pt x="1054609" y="99796"/>
                </a:lnTo>
                <a:lnTo>
                  <a:pt x="1006579" y="73320"/>
                </a:lnTo>
                <a:lnTo>
                  <a:pt x="957030" y="50916"/>
                </a:lnTo>
                <a:lnTo>
                  <a:pt x="906215" y="32586"/>
                </a:lnTo>
                <a:lnTo>
                  <a:pt x="854389" y="18330"/>
                </a:lnTo>
                <a:lnTo>
                  <a:pt x="801802" y="8146"/>
                </a:lnTo>
                <a:lnTo>
                  <a:pt x="748710" y="2036"/>
                </a:lnTo>
                <a:lnTo>
                  <a:pt x="695364" y="0"/>
                </a:lnTo>
                <a:close/>
              </a:path>
            </a:pathLst>
          </a:custGeom>
          <a:solidFill>
            <a:srgbClr val="6dc2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0"/>
          <p:cNvSpPr/>
          <p:nvPr/>
        </p:nvSpPr>
        <p:spPr>
          <a:xfrm>
            <a:off x="9942840" y="3169800"/>
            <a:ext cx="300240" cy="300240"/>
          </a:xfrm>
          <a:custGeom>
            <a:avLst/>
            <a:gdLst/>
            <a:ahLst/>
            <a:rect l="l" t="t" r="r" b="b"/>
            <a:pathLst>
              <a:path w="1263752" h="1263753">
                <a:moveTo>
                  <a:pt x="631876" y="0"/>
                </a:moveTo>
                <a:lnTo>
                  <a:pt x="583400" y="1850"/>
                </a:lnTo>
                <a:lnTo>
                  <a:pt x="535155" y="7402"/>
                </a:lnTo>
                <a:lnTo>
                  <a:pt x="487369" y="16656"/>
                </a:lnTo>
                <a:lnTo>
                  <a:pt x="440274" y="29611"/>
                </a:lnTo>
                <a:lnTo>
                  <a:pt x="394098" y="46268"/>
                </a:lnTo>
                <a:lnTo>
                  <a:pt x="349072" y="66626"/>
                </a:lnTo>
                <a:lnTo>
                  <a:pt x="305426" y="90685"/>
                </a:lnTo>
                <a:lnTo>
                  <a:pt x="263390" y="118446"/>
                </a:lnTo>
                <a:lnTo>
                  <a:pt x="223194" y="149908"/>
                </a:lnTo>
                <a:lnTo>
                  <a:pt x="185067" y="185072"/>
                </a:lnTo>
                <a:lnTo>
                  <a:pt x="149904" y="223198"/>
                </a:lnTo>
                <a:lnTo>
                  <a:pt x="118443" y="263394"/>
                </a:lnTo>
                <a:lnTo>
                  <a:pt x="90683" y="305429"/>
                </a:lnTo>
                <a:lnTo>
                  <a:pt x="66624" y="349075"/>
                </a:lnTo>
                <a:lnTo>
                  <a:pt x="46266" y="394100"/>
                </a:lnTo>
                <a:lnTo>
                  <a:pt x="29610" y="440276"/>
                </a:lnTo>
                <a:lnTo>
                  <a:pt x="16656" y="487371"/>
                </a:lnTo>
                <a:lnTo>
                  <a:pt x="7402" y="535156"/>
                </a:lnTo>
                <a:lnTo>
                  <a:pt x="1850" y="583401"/>
                </a:lnTo>
                <a:lnTo>
                  <a:pt x="0" y="631876"/>
                </a:lnTo>
                <a:lnTo>
                  <a:pt x="1850" y="680351"/>
                </a:lnTo>
                <a:lnTo>
                  <a:pt x="7402" y="728596"/>
                </a:lnTo>
                <a:lnTo>
                  <a:pt x="16656" y="776381"/>
                </a:lnTo>
                <a:lnTo>
                  <a:pt x="29610" y="823477"/>
                </a:lnTo>
                <a:lnTo>
                  <a:pt x="46266" y="869652"/>
                </a:lnTo>
                <a:lnTo>
                  <a:pt x="66624" y="914677"/>
                </a:lnTo>
                <a:lnTo>
                  <a:pt x="90683" y="958323"/>
                </a:lnTo>
                <a:lnTo>
                  <a:pt x="118443" y="1000358"/>
                </a:lnTo>
                <a:lnTo>
                  <a:pt x="149904" y="1040554"/>
                </a:lnTo>
                <a:lnTo>
                  <a:pt x="185067" y="1078680"/>
                </a:lnTo>
                <a:lnTo>
                  <a:pt x="223194" y="1113844"/>
                </a:lnTo>
                <a:lnTo>
                  <a:pt x="263390" y="1145306"/>
                </a:lnTo>
                <a:lnTo>
                  <a:pt x="305426" y="1173067"/>
                </a:lnTo>
                <a:lnTo>
                  <a:pt x="349072" y="1197127"/>
                </a:lnTo>
                <a:lnTo>
                  <a:pt x="394098" y="1217485"/>
                </a:lnTo>
                <a:lnTo>
                  <a:pt x="440274" y="1234141"/>
                </a:lnTo>
                <a:lnTo>
                  <a:pt x="487369" y="1247096"/>
                </a:lnTo>
                <a:lnTo>
                  <a:pt x="535155" y="1256350"/>
                </a:lnTo>
                <a:lnTo>
                  <a:pt x="583400" y="1261902"/>
                </a:lnTo>
                <a:lnTo>
                  <a:pt x="631876" y="1263753"/>
                </a:lnTo>
                <a:lnTo>
                  <a:pt x="680351" y="1261902"/>
                </a:lnTo>
                <a:lnTo>
                  <a:pt x="728596" y="1256350"/>
                </a:lnTo>
                <a:lnTo>
                  <a:pt x="776382" y="1247096"/>
                </a:lnTo>
                <a:lnTo>
                  <a:pt x="823477" y="1234141"/>
                </a:lnTo>
                <a:lnTo>
                  <a:pt x="869653" y="1217485"/>
                </a:lnTo>
                <a:lnTo>
                  <a:pt x="914679" y="1197127"/>
                </a:lnTo>
                <a:lnTo>
                  <a:pt x="958325" y="1173067"/>
                </a:lnTo>
                <a:lnTo>
                  <a:pt x="1000361" y="1145306"/>
                </a:lnTo>
                <a:lnTo>
                  <a:pt x="1040557" y="1113844"/>
                </a:lnTo>
                <a:lnTo>
                  <a:pt x="1078684" y="1078680"/>
                </a:lnTo>
                <a:lnTo>
                  <a:pt x="1113847" y="1040554"/>
                </a:lnTo>
                <a:lnTo>
                  <a:pt x="1145308" y="1000358"/>
                </a:lnTo>
                <a:lnTo>
                  <a:pt x="1173068" y="958323"/>
                </a:lnTo>
                <a:lnTo>
                  <a:pt x="1197127" y="914677"/>
                </a:lnTo>
                <a:lnTo>
                  <a:pt x="1217485" y="869652"/>
                </a:lnTo>
                <a:lnTo>
                  <a:pt x="1234141" y="823477"/>
                </a:lnTo>
                <a:lnTo>
                  <a:pt x="1247096" y="776381"/>
                </a:lnTo>
                <a:lnTo>
                  <a:pt x="1256349" y="728596"/>
                </a:lnTo>
                <a:lnTo>
                  <a:pt x="1261901" y="680351"/>
                </a:lnTo>
                <a:lnTo>
                  <a:pt x="1263752" y="631876"/>
                </a:lnTo>
                <a:lnTo>
                  <a:pt x="1261901" y="583401"/>
                </a:lnTo>
                <a:lnTo>
                  <a:pt x="1256349" y="535156"/>
                </a:lnTo>
                <a:lnTo>
                  <a:pt x="1247096" y="487371"/>
                </a:lnTo>
                <a:lnTo>
                  <a:pt x="1234141" y="440276"/>
                </a:lnTo>
                <a:lnTo>
                  <a:pt x="1217485" y="394100"/>
                </a:lnTo>
                <a:lnTo>
                  <a:pt x="1197127" y="349075"/>
                </a:lnTo>
                <a:lnTo>
                  <a:pt x="1173068" y="305429"/>
                </a:lnTo>
                <a:lnTo>
                  <a:pt x="1145308" y="263394"/>
                </a:lnTo>
                <a:lnTo>
                  <a:pt x="1113847" y="223198"/>
                </a:lnTo>
                <a:lnTo>
                  <a:pt x="1078684" y="185072"/>
                </a:lnTo>
                <a:lnTo>
                  <a:pt x="1040557" y="149908"/>
                </a:lnTo>
                <a:lnTo>
                  <a:pt x="1000361" y="118446"/>
                </a:lnTo>
                <a:lnTo>
                  <a:pt x="958325" y="90685"/>
                </a:lnTo>
                <a:lnTo>
                  <a:pt x="914679" y="66626"/>
                </a:lnTo>
                <a:lnTo>
                  <a:pt x="869653" y="46268"/>
                </a:lnTo>
                <a:lnTo>
                  <a:pt x="823477" y="29611"/>
                </a:lnTo>
                <a:lnTo>
                  <a:pt x="776382" y="16656"/>
                </a:lnTo>
                <a:lnTo>
                  <a:pt x="728596" y="7402"/>
                </a:lnTo>
                <a:lnTo>
                  <a:pt x="680351" y="1850"/>
                </a:lnTo>
                <a:lnTo>
                  <a:pt x="631876" y="0"/>
                </a:lnTo>
                <a:close/>
              </a:path>
            </a:pathLst>
          </a:custGeom>
          <a:solidFill>
            <a:srgbClr val="ee33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1"/>
          <p:cNvSpPr/>
          <p:nvPr/>
        </p:nvSpPr>
        <p:spPr>
          <a:xfrm flipH="1">
            <a:off x="11826720" y="1908720"/>
            <a:ext cx="147600" cy="147600"/>
          </a:xfrm>
          <a:custGeom>
            <a:avLst/>
            <a:gdLst/>
            <a:ahLst/>
            <a:rect l="l" t="t" r="r" b="b"/>
            <a:pathLst>
              <a:path w="1880363" h="1880367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3"/>
                </a:lnTo>
                <a:lnTo>
                  <a:pt x="2753" y="1012310"/>
                </a:lnTo>
                <a:lnTo>
                  <a:pt x="11014" y="1084095"/>
                </a:lnTo>
                <a:lnTo>
                  <a:pt x="24783" y="1155196"/>
                </a:lnTo>
                <a:lnTo>
                  <a:pt x="44059" y="1225270"/>
                </a:lnTo>
                <a:lnTo>
                  <a:pt x="68843" y="1293975"/>
                </a:lnTo>
                <a:lnTo>
                  <a:pt x="99134" y="1360969"/>
                </a:lnTo>
                <a:lnTo>
                  <a:pt x="134933" y="1425911"/>
                </a:lnTo>
                <a:lnTo>
                  <a:pt x="176239" y="1488456"/>
                </a:lnTo>
                <a:lnTo>
                  <a:pt x="223052" y="1548265"/>
                </a:lnTo>
                <a:lnTo>
                  <a:pt x="275373" y="1604993"/>
                </a:lnTo>
                <a:lnTo>
                  <a:pt x="332102" y="1657314"/>
                </a:lnTo>
                <a:lnTo>
                  <a:pt x="391911" y="1704128"/>
                </a:lnTo>
                <a:lnTo>
                  <a:pt x="454457" y="1745434"/>
                </a:lnTo>
                <a:lnTo>
                  <a:pt x="519398" y="1781232"/>
                </a:lnTo>
                <a:lnTo>
                  <a:pt x="586392" y="1811523"/>
                </a:lnTo>
                <a:lnTo>
                  <a:pt x="655098" y="1836307"/>
                </a:lnTo>
                <a:lnTo>
                  <a:pt x="725172" y="1855583"/>
                </a:lnTo>
                <a:lnTo>
                  <a:pt x="796273" y="1869352"/>
                </a:lnTo>
                <a:lnTo>
                  <a:pt x="868058" y="1877613"/>
                </a:lnTo>
                <a:lnTo>
                  <a:pt x="940185" y="1880367"/>
                </a:lnTo>
                <a:lnTo>
                  <a:pt x="1012312" y="1877613"/>
                </a:lnTo>
                <a:lnTo>
                  <a:pt x="1084097" y="1869352"/>
                </a:lnTo>
                <a:lnTo>
                  <a:pt x="1155197" y="1855583"/>
                </a:lnTo>
                <a:lnTo>
                  <a:pt x="1225271" y="1836307"/>
                </a:lnTo>
                <a:lnTo>
                  <a:pt x="1293976" y="1811523"/>
                </a:lnTo>
                <a:lnTo>
                  <a:pt x="1360970" y="1781232"/>
                </a:lnTo>
                <a:lnTo>
                  <a:pt x="1425911" y="1745434"/>
                </a:lnTo>
                <a:lnTo>
                  <a:pt x="1488456" y="1704128"/>
                </a:lnTo>
                <a:lnTo>
                  <a:pt x="1548264" y="1657314"/>
                </a:lnTo>
                <a:lnTo>
                  <a:pt x="1604992" y="1604993"/>
                </a:lnTo>
                <a:lnTo>
                  <a:pt x="1657313" y="1548265"/>
                </a:lnTo>
                <a:lnTo>
                  <a:pt x="1704126" y="1488456"/>
                </a:lnTo>
                <a:lnTo>
                  <a:pt x="1745432" y="1425911"/>
                </a:lnTo>
                <a:lnTo>
                  <a:pt x="1781230" y="1360969"/>
                </a:lnTo>
                <a:lnTo>
                  <a:pt x="1811521" y="1293975"/>
                </a:lnTo>
                <a:lnTo>
                  <a:pt x="1836304" y="1225270"/>
                </a:lnTo>
                <a:lnTo>
                  <a:pt x="1855580" y="1155196"/>
                </a:lnTo>
                <a:lnTo>
                  <a:pt x="1869349" y="1084095"/>
                </a:lnTo>
                <a:lnTo>
                  <a:pt x="1877610" y="1012310"/>
                </a:lnTo>
                <a:lnTo>
                  <a:pt x="1880363" y="940183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rgbClr val="0d356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5344560" y="6703200"/>
            <a:ext cx="1501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Sensitivity: Internal &amp; Restricted</a:t>
            </a:r>
            <a:endParaRPr b="0" lang="en-US" sz="700" spc="-1" strike="noStrike">
              <a:latin typeface="Arial"/>
            </a:endParaRPr>
          </a:p>
        </p:txBody>
      </p:sp>
      <p:pic>
        <p:nvPicPr>
          <p:cNvPr id="187" name="Imagem 12" descr=""/>
          <p:cNvPicPr/>
          <p:nvPr/>
        </p:nvPicPr>
        <p:blipFill>
          <a:blip r:embed="rId2"/>
          <a:stretch/>
        </p:blipFill>
        <p:spPr>
          <a:xfrm>
            <a:off x="0" y="1800"/>
            <a:ext cx="12190680" cy="6853320"/>
          </a:xfrm>
          <a:prstGeom prst="rect">
            <a:avLst/>
          </a:prstGeom>
          <a:ln>
            <a:noFill/>
          </a:ln>
        </p:spPr>
      </p:pic>
      <p:sp>
        <p:nvSpPr>
          <p:cNvPr id="188" name="CustomShape 2"/>
          <p:cNvSpPr/>
          <p:nvPr/>
        </p:nvSpPr>
        <p:spPr>
          <a:xfrm>
            <a:off x="9516240" y="6639480"/>
            <a:ext cx="702720" cy="1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840" bIns="608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© 2017  Wipro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10381680" y="6639480"/>
            <a:ext cx="534240" cy="1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840" bIns="608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wipro.com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11079000" y="6639480"/>
            <a:ext cx="604080" cy="1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840" bIns="608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confidential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11871360" y="6618600"/>
            <a:ext cx="303480" cy="189000"/>
          </a:xfrm>
          <a:prstGeom prst="rect">
            <a:avLst/>
          </a:prstGeom>
          <a:noFill/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2" name="Line 6"/>
          <p:cNvSpPr/>
          <p:nvPr/>
        </p:nvSpPr>
        <p:spPr>
          <a:xfrm>
            <a:off x="9550080" y="6594840"/>
            <a:ext cx="2644920" cy="0"/>
          </a:xfrm>
          <a:prstGeom prst="line">
            <a:avLst/>
          </a:prstGeom>
          <a:ln w="648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7"/>
          <p:cNvSpPr/>
          <p:nvPr/>
        </p:nvSpPr>
        <p:spPr>
          <a:xfrm>
            <a:off x="11845800" y="6583680"/>
            <a:ext cx="261360" cy="2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840" bIns="60840" anchor="ctr">
            <a:noAutofit/>
          </a:bodyPr>
          <a:p>
            <a:pPr algn="ctr">
              <a:lnSpc>
                <a:spcPct val="100000"/>
              </a:lnSpc>
            </a:pPr>
            <a:fld id="{2C1924A9-014A-4764-B564-CE02F49C05D2}" type="slidenum"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94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diego.zezuk@wipro.com" TargetMode="External"/><Relationship Id="rId2" Type="http://schemas.openxmlformats.org/officeDocument/2006/relationships/hyperlink" Target="mailto:fabio.raimundo@wipro.com" TargetMode="External"/><Relationship Id="rId3" Type="http://schemas.openxmlformats.org/officeDocument/2006/relationships/hyperlink" Target="mailto:juliano.martins@wipro.com" TargetMode="External"/><Relationship Id="rId4" Type="http://schemas.openxmlformats.org/officeDocument/2006/relationships/hyperlink" Target="mailto:pedro.chagas@wipro.com" TargetMode="External"/><Relationship Id="rId5" Type="http://schemas.openxmlformats.org/officeDocument/2006/relationships/hyperlink" Target="mailto:tiago.ishibashi@wipro.com" TargetMode="External"/><Relationship Id="rId6" Type="http://schemas.openxmlformats.org/officeDocument/2006/relationships/hyperlink" Target="mailto:vinicius.felipe@wipro.com" TargetMode="External"/><Relationship Id="rId7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20" Type="http://schemas.openxmlformats.org/officeDocument/2006/relationships/image" Target="../media/image25.png"/><Relationship Id="rId21" Type="http://schemas.openxmlformats.org/officeDocument/2006/relationships/image" Target="../media/image26.png"/><Relationship Id="rId22" Type="http://schemas.openxmlformats.org/officeDocument/2006/relationships/image" Target="../media/image27.png"/><Relationship Id="rId23" Type="http://schemas.openxmlformats.org/officeDocument/2006/relationships/image" Target="../media/image28.png"/><Relationship Id="rId24" Type="http://schemas.openxmlformats.org/officeDocument/2006/relationships/image" Target="../media/image29.png"/><Relationship Id="rId25" Type="http://schemas.openxmlformats.org/officeDocument/2006/relationships/image" Target="../media/image30.png"/><Relationship Id="rId26" Type="http://schemas.openxmlformats.org/officeDocument/2006/relationships/image" Target="../media/image31.png"/><Relationship Id="rId27" Type="http://schemas.openxmlformats.org/officeDocument/2006/relationships/image" Target="../media/image32.png"/><Relationship Id="rId28" Type="http://schemas.openxmlformats.org/officeDocument/2006/relationships/image" Target="../media/image33.png"/><Relationship Id="rId29" Type="http://schemas.openxmlformats.org/officeDocument/2006/relationships/image" Target="../media/image34.png"/><Relationship Id="rId30" Type="http://schemas.openxmlformats.org/officeDocument/2006/relationships/image" Target="../media/image35.png"/><Relationship Id="rId31" Type="http://schemas.openxmlformats.org/officeDocument/2006/relationships/image" Target="../media/image36.png"/><Relationship Id="rId32" Type="http://schemas.openxmlformats.org/officeDocument/2006/relationships/image" Target="../media/image37.png"/><Relationship Id="rId33" Type="http://schemas.openxmlformats.org/officeDocument/2006/relationships/image" Target="../media/image38.png"/><Relationship Id="rId34" Type="http://schemas.openxmlformats.org/officeDocument/2006/relationships/image" Target="../media/image39.png"/><Relationship Id="rId35" Type="http://schemas.openxmlformats.org/officeDocument/2006/relationships/image" Target="../media/image40.png"/><Relationship Id="rId36" Type="http://schemas.openxmlformats.org/officeDocument/2006/relationships/slideLayout" Target="../slideLayouts/slideLayout25.xml"/><Relationship Id="rId37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slideLayout" Target="../slideLayouts/slideLayout37.xml"/><Relationship Id="rId1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slideLayout" Target="../slideLayouts/slideLayout37.xml"/><Relationship Id="rId10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slideLayout" Target="../slideLayouts/slideLayout49.xml"/><Relationship Id="rId10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5689440" y="6300000"/>
            <a:ext cx="4253040" cy="18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0" bIns="0" anchor="ctr">
            <a:noAutofit/>
          </a:bodyPr>
          <a:p>
            <a:pPr marL="308880" indent="-307440">
              <a:lnSpc>
                <a:spcPct val="100000"/>
              </a:lnSpc>
              <a:spcBef>
                <a:spcPts val="799"/>
              </a:spcBef>
            </a:pPr>
            <a:r>
              <a:rPr b="1" lang="en-US" sz="1200" spc="-1" strike="noStrike">
                <a:solidFill>
                  <a:srgbClr val="646363"/>
                </a:solidFill>
                <a:latin typeface="Arial"/>
                <a:ea typeface="DejaVu Sans"/>
              </a:rPr>
              <a:t>Jun, 2019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6126480" y="2026800"/>
            <a:ext cx="5158800" cy="225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-5400" y="227520"/>
            <a:ext cx="7373880" cy="521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>
            <a:noAutofit/>
          </a:bodyPr>
          <a:p>
            <a:pPr>
              <a:lnSpc>
                <a:spcPct val="98000"/>
              </a:lnSpc>
            </a:pPr>
            <a:r>
              <a:rPr b="1" lang="en-US" sz="3200" spc="-1" strike="noStrike" u="sng">
                <a:solidFill>
                  <a:srgbClr val="0e3570"/>
                </a:solidFill>
                <a:uFillTx/>
                <a:latin typeface="Arial"/>
                <a:ea typeface="DejaVu Sans"/>
              </a:rPr>
              <a:t>     </a:t>
            </a:r>
            <a:r>
              <a:rPr b="1" lang="en-US" sz="3200" spc="-1" strike="noStrike" u="sng">
                <a:solidFill>
                  <a:srgbClr val="0e3570"/>
                </a:solidFill>
                <a:uFillTx/>
                <a:latin typeface="Arial"/>
                <a:ea typeface="DejaVu Sans"/>
              </a:rPr>
              <a:t>MVPs e Releases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5943600" y="2161800"/>
            <a:ext cx="4937040" cy="25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0" bIns="0" anchor="ctr">
            <a:noAutofit/>
          </a:bodyPr>
          <a:p>
            <a:pPr>
              <a:lnSpc>
                <a:spcPct val="100000"/>
              </a:lnSpc>
              <a:spcBef>
                <a:spcPts val="306"/>
              </a:spcBef>
            </a:pPr>
            <a:r>
              <a:rPr b="1" lang="en-US" sz="1540" spc="-1" strike="noStrike">
                <a:solidFill>
                  <a:srgbClr val="646363"/>
                </a:solidFill>
                <a:latin typeface="Arial"/>
                <a:ea typeface="DejaVu Sans"/>
              </a:rPr>
              <a:t>Noomis team</a:t>
            </a:r>
            <a:endParaRPr b="0" lang="en-US" sz="154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6"/>
              </a:spcBef>
            </a:pPr>
            <a:endParaRPr b="0" lang="en-US" sz="154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6"/>
              </a:spcBef>
            </a:pPr>
            <a:r>
              <a:rPr b="1" lang="en-US" sz="1540" spc="-1" strike="noStrike">
                <a:solidFill>
                  <a:srgbClr val="646363"/>
                </a:solidFill>
                <a:latin typeface="Arial"/>
                <a:ea typeface="DejaVu Sans"/>
              </a:rPr>
              <a:t>Diego Zezuk – </a:t>
            </a:r>
            <a:r>
              <a:rPr b="1" lang="en-US" sz="1540" spc="-1" strike="noStrike" u="sng">
                <a:solidFill>
                  <a:srgbClr val="646363"/>
                </a:solidFill>
                <a:uFillTx/>
                <a:latin typeface="Arial"/>
                <a:ea typeface="DejaVu Sans"/>
                <a:hlinkClick r:id="rId1"/>
              </a:rPr>
              <a:t>diego.zezuk@wipro.com</a:t>
            </a:r>
            <a:r>
              <a:rPr b="1" lang="en-US" sz="1540" spc="-1" strike="noStrike">
                <a:solidFill>
                  <a:srgbClr val="646363"/>
                </a:solidFill>
                <a:latin typeface="Arial"/>
                <a:ea typeface="DejaVu Sans"/>
              </a:rPr>
              <a:t> </a:t>
            </a:r>
            <a:endParaRPr b="0" lang="en-US" sz="154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6"/>
              </a:spcBef>
            </a:pPr>
            <a:r>
              <a:rPr b="1" lang="en-US" sz="1540" spc="-1" strike="noStrike">
                <a:solidFill>
                  <a:srgbClr val="646363"/>
                </a:solidFill>
                <a:latin typeface="Arial"/>
                <a:ea typeface="DejaVu Sans"/>
              </a:rPr>
              <a:t>Fabio Raimundo – </a:t>
            </a:r>
            <a:r>
              <a:rPr b="1" lang="en-US" sz="1540" spc="-1" strike="noStrike" u="sng">
                <a:solidFill>
                  <a:srgbClr val="646363"/>
                </a:solidFill>
                <a:uFillTx/>
                <a:latin typeface="Arial"/>
                <a:ea typeface="DejaVu Sans"/>
                <a:hlinkClick r:id="rId2"/>
              </a:rPr>
              <a:t>fabio.raimundo@wipro.com</a:t>
            </a:r>
            <a:r>
              <a:rPr b="1" lang="en-US" sz="1540" spc="-1" strike="noStrike">
                <a:solidFill>
                  <a:srgbClr val="646363"/>
                </a:solidFill>
                <a:latin typeface="Arial"/>
                <a:ea typeface="DejaVu Sans"/>
              </a:rPr>
              <a:t> </a:t>
            </a:r>
            <a:endParaRPr b="0" lang="en-US" sz="154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6"/>
              </a:spcBef>
            </a:pPr>
            <a:r>
              <a:rPr b="1" lang="en-US" sz="1540" spc="-1" strike="noStrike">
                <a:solidFill>
                  <a:srgbClr val="646363"/>
                </a:solidFill>
                <a:latin typeface="Arial"/>
                <a:ea typeface="DejaVu Sans"/>
              </a:rPr>
              <a:t>Juliano Martins - </a:t>
            </a:r>
            <a:r>
              <a:rPr b="1" lang="en-US" sz="1540" spc="-1" strike="noStrike" u="sng">
                <a:solidFill>
                  <a:srgbClr val="646363"/>
                </a:solidFill>
                <a:uFillTx/>
                <a:latin typeface="Arial"/>
                <a:ea typeface="DejaVu Sans"/>
                <a:hlinkClick r:id="rId3"/>
              </a:rPr>
              <a:t>juliano.martins@wipro.com</a:t>
            </a:r>
            <a:endParaRPr b="0" lang="en-US" sz="154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6"/>
              </a:spcBef>
            </a:pPr>
            <a:r>
              <a:rPr b="1" lang="en-US" sz="1540" spc="-1" strike="noStrike">
                <a:solidFill>
                  <a:srgbClr val="646363"/>
                </a:solidFill>
                <a:latin typeface="Arial"/>
                <a:ea typeface="DejaVu Sans"/>
              </a:rPr>
              <a:t>Pedro Chagas – </a:t>
            </a:r>
            <a:r>
              <a:rPr b="1" lang="en-US" sz="1540" spc="-1" strike="noStrike" u="sng">
                <a:solidFill>
                  <a:srgbClr val="646363"/>
                </a:solidFill>
                <a:uFillTx/>
                <a:latin typeface="Arial"/>
                <a:ea typeface="DejaVu Sans"/>
                <a:hlinkClick r:id="rId4"/>
              </a:rPr>
              <a:t>pedro.chagas@wipro.com</a:t>
            </a:r>
            <a:r>
              <a:rPr b="1" lang="en-US" sz="1540" spc="-1" strike="noStrike">
                <a:solidFill>
                  <a:srgbClr val="646363"/>
                </a:solidFill>
                <a:latin typeface="Arial"/>
                <a:ea typeface="DejaVu Sans"/>
              </a:rPr>
              <a:t> </a:t>
            </a:r>
            <a:endParaRPr b="0" lang="en-US" sz="154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6"/>
              </a:spcBef>
            </a:pPr>
            <a:r>
              <a:rPr b="1" lang="en-US" sz="1540" spc="-1" strike="noStrike">
                <a:solidFill>
                  <a:srgbClr val="646363"/>
                </a:solidFill>
                <a:latin typeface="Arial"/>
                <a:ea typeface="DejaVu Sans"/>
              </a:rPr>
              <a:t>Tiago Ishibashi – </a:t>
            </a:r>
            <a:r>
              <a:rPr b="1" lang="en-US" sz="1540" spc="-1" strike="noStrike" u="sng">
                <a:solidFill>
                  <a:srgbClr val="646363"/>
                </a:solidFill>
                <a:uFillTx/>
                <a:latin typeface="Arial"/>
                <a:ea typeface="DejaVu Sans"/>
                <a:hlinkClick r:id="rId5"/>
              </a:rPr>
              <a:t>tiago.ishibashi@wipro.com</a:t>
            </a:r>
            <a:r>
              <a:rPr b="1" lang="en-US" sz="1540" spc="-1" strike="noStrike">
                <a:solidFill>
                  <a:srgbClr val="646363"/>
                </a:solidFill>
                <a:latin typeface="Arial"/>
                <a:ea typeface="DejaVu Sans"/>
              </a:rPr>
              <a:t> </a:t>
            </a:r>
            <a:endParaRPr b="0" lang="en-US" sz="154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6"/>
              </a:spcBef>
            </a:pPr>
            <a:r>
              <a:rPr b="1" lang="en-US" sz="1540" spc="-1" strike="noStrike">
                <a:solidFill>
                  <a:srgbClr val="646363"/>
                </a:solidFill>
                <a:latin typeface="Arial"/>
                <a:ea typeface="DejaVu Sans"/>
              </a:rPr>
              <a:t>Vinícius Felipe – </a:t>
            </a:r>
            <a:r>
              <a:rPr b="1" lang="en-US" sz="1540" spc="-1" strike="noStrike" u="sng">
                <a:solidFill>
                  <a:srgbClr val="646363"/>
                </a:solidFill>
                <a:uFillTx/>
                <a:latin typeface="Arial"/>
                <a:ea typeface="DejaVu Sans"/>
                <a:hlinkClick r:id="rId6"/>
              </a:rPr>
              <a:t>vinicius.felipe@wipro.com</a:t>
            </a:r>
            <a:r>
              <a:rPr b="1" lang="en-US" sz="1540" spc="-1" strike="noStrike">
                <a:solidFill>
                  <a:srgbClr val="646363"/>
                </a:solidFill>
                <a:latin typeface="Arial"/>
                <a:ea typeface="DejaVu Sans"/>
              </a:rPr>
              <a:t>  </a:t>
            </a:r>
            <a:endParaRPr b="0" lang="en-US" sz="15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914400" y="1737360"/>
            <a:ext cx="567972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Plataforma é um hub do setor financeiro,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 apresenta informações confiáveis e analíticas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sobre o mercado e suas atualizações tecnológicas.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Uma iniciativa do CIAB/FEBRABAN para produção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 curadoria de conteúdos exclusivos e especializados,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 reúne os profissionais mais relevantes da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categoria e fomenta um espaço de trocas e conexões.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22760" y="0"/>
            <a:ext cx="8471520" cy="731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>
            <a:noAutofit/>
          </a:bodyPr>
          <a:p>
            <a:pPr>
              <a:lnSpc>
                <a:spcPct val="98000"/>
              </a:lnSpc>
            </a:pPr>
            <a:r>
              <a:rPr b="1" lang="en-US" sz="3470" spc="-1" strike="noStrike" u="sng">
                <a:solidFill>
                  <a:srgbClr val="0e3570"/>
                </a:solidFill>
                <a:uFillTx/>
                <a:latin typeface="Arial"/>
                <a:ea typeface="DejaVu Sans"/>
              </a:rPr>
              <a:t>   </a:t>
            </a:r>
            <a:r>
              <a:rPr b="1" lang="en-US" sz="3470" spc="-1" strike="noStrike" u="sng">
                <a:solidFill>
                  <a:srgbClr val="0e3570"/>
                </a:solidFill>
                <a:uFillTx/>
                <a:latin typeface="Arial"/>
                <a:ea typeface="DejaVu Sans"/>
              </a:rPr>
              <a:t>Características técnicas</a:t>
            </a:r>
            <a:endParaRPr b="0" lang="en-US" sz="347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122760" y="732960"/>
            <a:ext cx="11573280" cy="52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 marL="285840" indent="-284400">
              <a:lnSpc>
                <a:spcPct val="150000"/>
              </a:lnSpc>
              <a:buClr>
                <a:srgbClr val="00b0f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646363"/>
                </a:solidFill>
                <a:latin typeface="Arial"/>
                <a:ea typeface="DejaVu Sans"/>
              </a:rPr>
              <a:t>VPCs distintas para Portal de Conteúdo (PC) e Portal Administrativo (PA)</a:t>
            </a:r>
            <a:endParaRPr b="0" lang="en-US" sz="16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b0f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646363"/>
                </a:solidFill>
                <a:latin typeface="Arial"/>
                <a:ea typeface="DejaVu Sans"/>
              </a:rPr>
              <a:t>Front-end e Back-End para os portais (Desacoplamento)</a:t>
            </a:r>
            <a:endParaRPr b="0" lang="en-US" sz="16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b0f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646363"/>
                </a:solidFill>
                <a:latin typeface="Arial"/>
                <a:ea typeface="DejaVu Sans"/>
              </a:rPr>
              <a:t>Api-Gateway: Segurança e Escalabilidade</a:t>
            </a:r>
            <a:endParaRPr b="0" lang="en-US" sz="16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b0f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646363"/>
                </a:solidFill>
                <a:latin typeface="Arial"/>
                <a:ea typeface="DejaVu Sans"/>
              </a:rPr>
              <a:t>Front-end responsivo</a:t>
            </a:r>
            <a:endParaRPr b="0" lang="en-US" sz="16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b0f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646363"/>
                </a:solidFill>
                <a:latin typeface="Arial"/>
                <a:ea typeface="DejaVu Sans"/>
              </a:rPr>
              <a:t>Módulo de autenticação comum – JWT + Node (Docker) + ElastiCache (Redis - Sessão)</a:t>
            </a:r>
            <a:endParaRPr b="0" lang="en-US" sz="16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b0f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646363"/>
                </a:solidFill>
                <a:latin typeface="Arial"/>
                <a:ea typeface="DejaVu Sans"/>
              </a:rPr>
              <a:t>Back-end baseado em Microservices (node com Docker) e arquitetura Serverless com AWS Lambda</a:t>
            </a:r>
            <a:endParaRPr b="0" lang="en-US" sz="16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b0f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646363"/>
                </a:solidFill>
                <a:latin typeface="Arial"/>
                <a:ea typeface="DejaVu Sans"/>
              </a:rPr>
              <a:t>Auto scaling e Load Balance</a:t>
            </a:r>
            <a:endParaRPr b="0" lang="en-US" sz="16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b0f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646363"/>
                </a:solidFill>
                <a:latin typeface="Arial"/>
                <a:ea typeface="DejaVu Sans"/>
              </a:rPr>
              <a:t>Teste de performance (100 k usuários simultâneos) e Intrusão</a:t>
            </a:r>
            <a:endParaRPr b="0" lang="en-US" sz="16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b0f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646363"/>
                </a:solidFill>
                <a:latin typeface="Arial"/>
                <a:ea typeface="DejaVu Sans"/>
              </a:rPr>
              <a:t>Indexação para busca com ElasticSearch Service</a:t>
            </a:r>
            <a:endParaRPr b="0" lang="en-US" sz="16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b0f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646363"/>
                </a:solidFill>
                <a:latin typeface="Arial"/>
                <a:ea typeface="DejaVu Sans"/>
              </a:rPr>
              <a:t>Análise de dados com Kibana</a:t>
            </a:r>
            <a:endParaRPr b="0" lang="en-US" sz="16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b0f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646363"/>
                </a:solidFill>
                <a:latin typeface="Arial"/>
                <a:ea typeface="DejaVu Sans"/>
              </a:rPr>
              <a:t>Disponibilização de vídeo para multiplos formatos e resoluções utilizando Amazon Elemental Vídeo</a:t>
            </a:r>
            <a:endParaRPr b="0" lang="en-US" sz="16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b0f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646363"/>
                </a:solidFill>
                <a:latin typeface="Arial"/>
                <a:ea typeface="DejaVu Sans"/>
              </a:rPr>
              <a:t>Autenticação com Google</a:t>
            </a:r>
            <a:endParaRPr b="0" lang="en-US" sz="16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b0f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646363"/>
                </a:solidFill>
                <a:latin typeface="Arial"/>
                <a:ea typeface="DejaVu Sans"/>
              </a:rPr>
              <a:t>Google Analytics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0" y="208080"/>
            <a:ext cx="2834280" cy="521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>
            <a:noAutofit/>
          </a:bodyPr>
          <a:p>
            <a:pPr>
              <a:lnSpc>
                <a:spcPct val="98000"/>
              </a:lnSpc>
            </a:pPr>
            <a:r>
              <a:rPr b="1" lang="en-US" sz="1600" spc="-1" strike="noStrike" u="sng">
                <a:solidFill>
                  <a:srgbClr val="0e3570"/>
                </a:solidFill>
                <a:uFillTx/>
                <a:latin typeface="Arial"/>
                <a:ea typeface="DejaVu Sans"/>
              </a:rPr>
              <a:t> </a:t>
            </a:r>
            <a:r>
              <a:rPr b="1" lang="en-US" sz="1600" spc="-1" strike="noStrike" u="sng">
                <a:solidFill>
                  <a:srgbClr val="0e3570"/>
                </a:solidFill>
                <a:uFillTx/>
                <a:latin typeface="Arial"/>
                <a:ea typeface="DejaVu Sans"/>
              </a:rPr>
              <a:t>Visão Geral de Arquitetura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846000" y="2087640"/>
            <a:ext cx="4627080" cy="4333320"/>
          </a:xfrm>
          <a:prstGeom prst="rect">
            <a:avLst/>
          </a:prstGeom>
          <a:noFill/>
          <a:ln w="12600">
            <a:solidFill>
              <a:schemeClr val="accent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57200" rIns="90000" tIns="91440" bIns="45000">
            <a:no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ef3341"/>
                </a:solidFill>
                <a:latin typeface="Arial"/>
                <a:ea typeface="DejaVu Sans"/>
              </a:rPr>
              <a:t>VPC - PC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237960" y="1067040"/>
            <a:ext cx="11717280" cy="56012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57200" rIns="90000" tIns="9144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AWS Cloud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682920" y="1344240"/>
            <a:ext cx="10716840" cy="5174280"/>
          </a:xfrm>
          <a:prstGeom prst="rect">
            <a:avLst/>
          </a:prstGeom>
          <a:noFill/>
          <a:ln w="12600">
            <a:solidFill>
              <a:schemeClr val="accent3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144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6dc24b"/>
                </a:solidFill>
                <a:latin typeface="Arial"/>
                <a:ea typeface="DejaVu Sans"/>
              </a:rPr>
              <a:t>Availability Zone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48" name="Graphic 35" descr=""/>
          <p:cNvPicPr/>
          <p:nvPr/>
        </p:nvPicPr>
        <p:blipFill>
          <a:blip r:embed="rId1"/>
          <a:stretch/>
        </p:blipFill>
        <p:spPr>
          <a:xfrm>
            <a:off x="237960" y="1067040"/>
            <a:ext cx="328680" cy="328680"/>
          </a:xfrm>
          <a:prstGeom prst="rect">
            <a:avLst/>
          </a:prstGeom>
          <a:ln>
            <a:noFill/>
          </a:ln>
        </p:spPr>
      </p:pic>
      <p:pic>
        <p:nvPicPr>
          <p:cNvPr id="249" name="Graphic 36" descr=""/>
          <p:cNvPicPr/>
          <p:nvPr/>
        </p:nvPicPr>
        <p:blipFill>
          <a:blip r:embed="rId2"/>
          <a:stretch/>
        </p:blipFill>
        <p:spPr>
          <a:xfrm>
            <a:off x="859320" y="2094480"/>
            <a:ext cx="328680" cy="328680"/>
          </a:xfrm>
          <a:prstGeom prst="rect">
            <a:avLst/>
          </a:prstGeom>
          <a:ln>
            <a:noFill/>
          </a:ln>
        </p:spPr>
      </p:pic>
      <p:sp>
        <p:nvSpPr>
          <p:cNvPr id="250" name="CustomShape 5"/>
          <p:cNvSpPr/>
          <p:nvPr/>
        </p:nvSpPr>
        <p:spPr>
          <a:xfrm>
            <a:off x="6546960" y="2087640"/>
            <a:ext cx="4667400" cy="4333320"/>
          </a:xfrm>
          <a:prstGeom prst="rect">
            <a:avLst/>
          </a:prstGeom>
          <a:noFill/>
          <a:ln w="12600">
            <a:solidFill>
              <a:schemeClr val="accent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57200" rIns="90000" tIns="91440" bIns="45000">
            <a:no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ef3341"/>
                </a:solidFill>
                <a:latin typeface="Arial"/>
                <a:ea typeface="DejaVu Sans"/>
              </a:rPr>
              <a:t>VPC - PA</a:t>
            </a:r>
            <a:endParaRPr b="0" lang="en-US" sz="1050" spc="-1" strike="noStrike">
              <a:latin typeface="Arial"/>
            </a:endParaRPr>
          </a:p>
        </p:txBody>
      </p:sp>
      <p:pic>
        <p:nvPicPr>
          <p:cNvPr id="251" name="Graphic 36" descr=""/>
          <p:cNvPicPr/>
          <p:nvPr/>
        </p:nvPicPr>
        <p:blipFill>
          <a:blip r:embed="rId3"/>
          <a:stretch/>
        </p:blipFill>
        <p:spPr>
          <a:xfrm>
            <a:off x="6547320" y="2087640"/>
            <a:ext cx="328680" cy="328680"/>
          </a:xfrm>
          <a:prstGeom prst="rect">
            <a:avLst/>
          </a:prstGeom>
          <a:ln>
            <a:noFill/>
          </a:ln>
        </p:spPr>
      </p:pic>
      <p:pic>
        <p:nvPicPr>
          <p:cNvPr id="252" name="Graphic 49" descr=""/>
          <p:cNvPicPr/>
          <p:nvPr/>
        </p:nvPicPr>
        <p:blipFill>
          <a:blip r:embed="rId4"/>
          <a:stretch/>
        </p:blipFill>
        <p:spPr>
          <a:xfrm>
            <a:off x="5775840" y="72360"/>
            <a:ext cx="468360" cy="468360"/>
          </a:xfrm>
          <a:prstGeom prst="rect">
            <a:avLst/>
          </a:prstGeom>
          <a:ln>
            <a:noFill/>
          </a:ln>
        </p:spPr>
      </p:pic>
      <p:grpSp>
        <p:nvGrpSpPr>
          <p:cNvPr id="253" name="Group 6"/>
          <p:cNvGrpSpPr/>
          <p:nvPr/>
        </p:nvGrpSpPr>
        <p:grpSpPr>
          <a:xfrm>
            <a:off x="8984160" y="66240"/>
            <a:ext cx="501480" cy="501480"/>
            <a:chOff x="8984160" y="66240"/>
            <a:chExt cx="501480" cy="501480"/>
          </a:xfrm>
        </p:grpSpPr>
        <p:sp>
          <p:nvSpPr>
            <p:cNvPr id="254" name="CustomShape 7"/>
            <p:cNvSpPr/>
            <p:nvPr/>
          </p:nvSpPr>
          <p:spPr>
            <a:xfrm>
              <a:off x="8984160" y="66240"/>
              <a:ext cx="501480" cy="50148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480" rotWithShape="0">
                <a:schemeClr val="dk1">
                  <a:alpha val="44705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pic>
          <p:nvPicPr>
            <p:cNvPr id="255" name="Shape 3329" descr=""/>
            <p:cNvPicPr/>
            <p:nvPr/>
          </p:nvPicPr>
          <p:blipFill>
            <a:blip r:embed="rId5"/>
            <a:stretch/>
          </p:blipFill>
          <p:spPr>
            <a:xfrm>
              <a:off x="9075600" y="157680"/>
              <a:ext cx="318600" cy="3186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56" name="CustomShape 8"/>
          <p:cNvSpPr/>
          <p:nvPr/>
        </p:nvSpPr>
        <p:spPr>
          <a:xfrm>
            <a:off x="8777880" y="589680"/>
            <a:ext cx="813960" cy="1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64080" bIns="0">
            <a:noAutofit/>
          </a:bodyPr>
          <a:p>
            <a:pPr>
              <a:lnSpc>
                <a:spcPts val="1001"/>
              </a:lnSpc>
            </a:pPr>
            <a:r>
              <a:rPr b="0" lang="en-US" sz="750" spc="-1" strike="noStrike">
                <a:solidFill>
                  <a:srgbClr val="000000"/>
                </a:solidFill>
                <a:latin typeface="Roboto"/>
                <a:ea typeface="Roboto"/>
              </a:rPr>
              <a:t>Google Analytics</a:t>
            </a:r>
            <a:endParaRPr b="0" lang="en-US" sz="750" spc="-1" strike="noStrike">
              <a:latin typeface="Arial"/>
            </a:endParaRPr>
          </a:p>
        </p:txBody>
      </p:sp>
      <p:sp>
        <p:nvSpPr>
          <p:cNvPr id="257" name="CustomShape 9"/>
          <p:cNvSpPr/>
          <p:nvPr/>
        </p:nvSpPr>
        <p:spPr>
          <a:xfrm>
            <a:off x="6245640" y="307440"/>
            <a:ext cx="2737080" cy="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545b6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10"/>
          <p:cNvSpPr/>
          <p:nvPr/>
        </p:nvSpPr>
        <p:spPr>
          <a:xfrm>
            <a:off x="3052440" y="577800"/>
            <a:ext cx="59760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700" spc="-1" strike="noStrike">
                <a:solidFill>
                  <a:srgbClr val="000000"/>
                </a:solidFill>
                <a:latin typeface="Open Sans"/>
                <a:ea typeface="Open Sans"/>
              </a:rPr>
              <a:t>Google</a:t>
            </a:r>
            <a:endParaRPr b="0" lang="en-US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700" spc="-1" strike="noStrike">
                <a:solidFill>
                  <a:srgbClr val="000000"/>
                </a:solidFill>
                <a:latin typeface="Open Sans"/>
                <a:ea typeface="Open Sans"/>
              </a:rPr>
              <a:t>Cloud IAM</a:t>
            </a:r>
            <a:endParaRPr b="0" lang="en-US" sz="700" spc="-1" strike="noStrike">
              <a:latin typeface="Arial"/>
            </a:endParaRPr>
          </a:p>
        </p:txBody>
      </p:sp>
      <p:pic>
        <p:nvPicPr>
          <p:cNvPr id="259" name="Shape 358" descr=""/>
          <p:cNvPicPr/>
          <p:nvPr/>
        </p:nvPicPr>
        <p:blipFill>
          <a:blip r:embed="rId6"/>
          <a:srcRect l="0" t="5094" r="0" b="5094"/>
          <a:stretch/>
        </p:blipFill>
        <p:spPr>
          <a:xfrm>
            <a:off x="3083400" y="66240"/>
            <a:ext cx="528840" cy="474840"/>
          </a:xfrm>
          <a:prstGeom prst="rect">
            <a:avLst/>
          </a:prstGeom>
          <a:ln>
            <a:noFill/>
          </a:ln>
        </p:spPr>
      </p:pic>
      <p:sp>
        <p:nvSpPr>
          <p:cNvPr id="260" name="CustomShape 11"/>
          <p:cNvSpPr/>
          <p:nvPr/>
        </p:nvSpPr>
        <p:spPr>
          <a:xfrm>
            <a:off x="3614040" y="304560"/>
            <a:ext cx="216036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545b64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12"/>
          <p:cNvSpPr/>
          <p:nvPr/>
        </p:nvSpPr>
        <p:spPr>
          <a:xfrm flipH="1">
            <a:off x="3028680" y="542160"/>
            <a:ext cx="2979360" cy="181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2" name="CustomShape 13"/>
          <p:cNvSpPr/>
          <p:nvPr/>
        </p:nvSpPr>
        <p:spPr>
          <a:xfrm>
            <a:off x="3277080" y="2600640"/>
            <a:ext cx="2505960" cy="1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63" name="Graphic 59" descr=""/>
          <p:cNvPicPr/>
          <p:nvPr/>
        </p:nvPicPr>
        <p:blipFill>
          <a:blip r:embed="rId7"/>
          <a:stretch/>
        </p:blipFill>
        <p:spPr>
          <a:xfrm>
            <a:off x="5784480" y="3215880"/>
            <a:ext cx="492480" cy="492480"/>
          </a:xfrm>
          <a:prstGeom prst="rect">
            <a:avLst/>
          </a:prstGeom>
          <a:ln>
            <a:noFill/>
          </a:ln>
        </p:spPr>
      </p:pic>
      <p:pic>
        <p:nvPicPr>
          <p:cNvPr id="264" name="Graphic 30" descr=""/>
          <p:cNvPicPr/>
          <p:nvPr/>
        </p:nvPicPr>
        <p:blipFill>
          <a:blip r:embed="rId8"/>
          <a:stretch/>
        </p:blipFill>
        <p:spPr>
          <a:xfrm>
            <a:off x="5784480" y="2371680"/>
            <a:ext cx="492480" cy="492480"/>
          </a:xfrm>
          <a:prstGeom prst="rect">
            <a:avLst/>
          </a:prstGeom>
          <a:ln>
            <a:noFill/>
          </a:ln>
        </p:spPr>
      </p:pic>
      <p:sp>
        <p:nvSpPr>
          <p:cNvPr id="265" name="CustomShape 14"/>
          <p:cNvSpPr/>
          <p:nvPr/>
        </p:nvSpPr>
        <p:spPr>
          <a:xfrm>
            <a:off x="5513040" y="5716440"/>
            <a:ext cx="9644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"/>
                <a:ea typeface="DejaVu Sans"/>
              </a:rPr>
              <a:t>VPC Peering connection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66" name="CustomShape 15"/>
          <p:cNvSpPr/>
          <p:nvPr/>
        </p:nvSpPr>
        <p:spPr>
          <a:xfrm flipV="1">
            <a:off x="5474520" y="5665680"/>
            <a:ext cx="1070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545b64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7" name="Graphic 44" descr=""/>
          <p:cNvPicPr/>
          <p:nvPr/>
        </p:nvPicPr>
        <p:blipFill>
          <a:blip r:embed="rId9"/>
          <a:stretch/>
        </p:blipFill>
        <p:spPr>
          <a:xfrm>
            <a:off x="5851440" y="5285160"/>
            <a:ext cx="338400" cy="338400"/>
          </a:xfrm>
          <a:prstGeom prst="rect">
            <a:avLst/>
          </a:prstGeom>
          <a:ln>
            <a:noFill/>
          </a:ln>
        </p:spPr>
      </p:pic>
      <p:pic>
        <p:nvPicPr>
          <p:cNvPr id="268" name="Graphic 41" descr=""/>
          <p:cNvPicPr/>
          <p:nvPr/>
        </p:nvPicPr>
        <p:blipFill>
          <a:blip r:embed="rId10"/>
          <a:stretch/>
        </p:blipFill>
        <p:spPr>
          <a:xfrm>
            <a:off x="7143480" y="508320"/>
            <a:ext cx="492480" cy="492480"/>
          </a:xfrm>
          <a:prstGeom prst="rect">
            <a:avLst/>
          </a:prstGeom>
          <a:ln>
            <a:noFill/>
          </a:ln>
        </p:spPr>
      </p:pic>
      <p:pic>
        <p:nvPicPr>
          <p:cNvPr id="269" name="Graphic 8" descr=""/>
          <p:cNvPicPr/>
          <p:nvPr/>
        </p:nvPicPr>
        <p:blipFill>
          <a:blip r:embed="rId11"/>
          <a:stretch/>
        </p:blipFill>
        <p:spPr>
          <a:xfrm>
            <a:off x="10037880" y="4541400"/>
            <a:ext cx="492480" cy="492480"/>
          </a:xfrm>
          <a:prstGeom prst="rect">
            <a:avLst/>
          </a:prstGeom>
          <a:ln>
            <a:noFill/>
          </a:ln>
        </p:spPr>
      </p:pic>
      <p:pic>
        <p:nvPicPr>
          <p:cNvPr id="270" name="Graphic 33" descr=""/>
          <p:cNvPicPr/>
          <p:nvPr/>
        </p:nvPicPr>
        <p:blipFill>
          <a:blip r:embed="rId12"/>
          <a:stretch/>
        </p:blipFill>
        <p:spPr>
          <a:xfrm>
            <a:off x="5764320" y="1194840"/>
            <a:ext cx="492480" cy="492480"/>
          </a:xfrm>
          <a:prstGeom prst="rect">
            <a:avLst/>
          </a:prstGeom>
          <a:ln>
            <a:noFill/>
          </a:ln>
        </p:spPr>
      </p:pic>
      <p:pic>
        <p:nvPicPr>
          <p:cNvPr id="271" name="Graphic 38" descr=""/>
          <p:cNvPicPr/>
          <p:nvPr/>
        </p:nvPicPr>
        <p:blipFill>
          <a:blip r:embed="rId13"/>
          <a:stretch/>
        </p:blipFill>
        <p:spPr>
          <a:xfrm>
            <a:off x="6654600" y="1453680"/>
            <a:ext cx="468360" cy="468360"/>
          </a:xfrm>
          <a:prstGeom prst="rect">
            <a:avLst/>
          </a:prstGeom>
          <a:ln>
            <a:noFill/>
          </a:ln>
        </p:spPr>
      </p:pic>
      <p:sp>
        <p:nvSpPr>
          <p:cNvPr id="272" name="CustomShape 16"/>
          <p:cNvSpPr/>
          <p:nvPr/>
        </p:nvSpPr>
        <p:spPr>
          <a:xfrm>
            <a:off x="5554800" y="1662480"/>
            <a:ext cx="859680" cy="21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64080" bIns="0">
            <a:noAutofit/>
          </a:bodyPr>
          <a:p>
            <a:pPr>
              <a:lnSpc>
                <a:spcPts val="1001"/>
              </a:lnSpc>
            </a:pPr>
            <a:r>
              <a:rPr b="0" lang="en-US" sz="750" spc="-1" strike="noStrike">
                <a:solidFill>
                  <a:srgbClr val="000000"/>
                </a:solidFill>
                <a:latin typeface="Roboto"/>
                <a:ea typeface="Roboto"/>
              </a:rPr>
              <a:t>CloudFront (CDN)</a:t>
            </a:r>
            <a:endParaRPr b="0" lang="en-US" sz="750" spc="-1" strike="noStrike">
              <a:latin typeface="Arial"/>
            </a:endParaRPr>
          </a:p>
        </p:txBody>
      </p:sp>
      <p:sp>
        <p:nvSpPr>
          <p:cNvPr id="273" name="CustomShape 17"/>
          <p:cNvSpPr/>
          <p:nvPr/>
        </p:nvSpPr>
        <p:spPr>
          <a:xfrm>
            <a:off x="6245640" y="307440"/>
            <a:ext cx="896400" cy="44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74" name="CustomShape 18"/>
          <p:cNvSpPr/>
          <p:nvPr/>
        </p:nvSpPr>
        <p:spPr>
          <a:xfrm>
            <a:off x="6258240" y="1441800"/>
            <a:ext cx="394920" cy="24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75" name="CustomShape 19"/>
          <p:cNvSpPr/>
          <p:nvPr/>
        </p:nvSpPr>
        <p:spPr>
          <a:xfrm>
            <a:off x="6031440" y="2865240"/>
            <a:ext cx="360" cy="34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76" name="CustomShape 20"/>
          <p:cNvSpPr/>
          <p:nvPr/>
        </p:nvSpPr>
        <p:spPr>
          <a:xfrm>
            <a:off x="3030120" y="2847600"/>
            <a:ext cx="2752920" cy="61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77" name="CustomShape 21"/>
          <p:cNvSpPr/>
          <p:nvPr/>
        </p:nvSpPr>
        <p:spPr>
          <a:xfrm>
            <a:off x="6010560" y="542160"/>
            <a:ext cx="360" cy="65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78" name="CustomShape 22"/>
          <p:cNvSpPr/>
          <p:nvPr/>
        </p:nvSpPr>
        <p:spPr>
          <a:xfrm>
            <a:off x="5617800" y="2157840"/>
            <a:ext cx="74268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64080" bIns="0">
            <a:noAutofit/>
          </a:bodyPr>
          <a:p>
            <a:pPr algn="ctr">
              <a:lnSpc>
                <a:spcPts val="1001"/>
              </a:lnSpc>
            </a:pPr>
            <a:r>
              <a:rPr b="0" lang="en-US" sz="750" spc="-1" strike="noStrike">
                <a:solidFill>
                  <a:srgbClr val="000000"/>
                </a:solidFill>
                <a:latin typeface="Roboto"/>
                <a:ea typeface="Roboto"/>
              </a:rPr>
              <a:t>Auth Service</a:t>
            </a:r>
            <a:endParaRPr b="0" lang="en-US" sz="750" spc="-1" strike="noStrike">
              <a:latin typeface="Arial"/>
            </a:endParaRPr>
          </a:p>
        </p:txBody>
      </p:sp>
      <p:sp>
        <p:nvSpPr>
          <p:cNvPr id="279" name="CustomShape 23"/>
          <p:cNvSpPr/>
          <p:nvPr/>
        </p:nvSpPr>
        <p:spPr>
          <a:xfrm>
            <a:off x="5831640" y="3684960"/>
            <a:ext cx="504000" cy="1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64080" bIns="0">
            <a:noAutofit/>
          </a:bodyPr>
          <a:p>
            <a:pPr>
              <a:lnSpc>
                <a:spcPts val="1001"/>
              </a:lnSpc>
            </a:pPr>
            <a:r>
              <a:rPr b="0" lang="en-US" sz="750" spc="-1" strike="noStrike">
                <a:solidFill>
                  <a:srgbClr val="000000"/>
                </a:solidFill>
                <a:latin typeface="Roboto"/>
                <a:ea typeface="Roboto"/>
              </a:rPr>
              <a:t>Redis</a:t>
            </a:r>
            <a:endParaRPr b="0" lang="en-US" sz="750" spc="-1" strike="noStrike">
              <a:latin typeface="Arial"/>
            </a:endParaRPr>
          </a:p>
        </p:txBody>
      </p:sp>
      <p:sp>
        <p:nvSpPr>
          <p:cNvPr id="280" name="CustomShape 24"/>
          <p:cNvSpPr/>
          <p:nvPr/>
        </p:nvSpPr>
        <p:spPr>
          <a:xfrm>
            <a:off x="5232600" y="336960"/>
            <a:ext cx="59760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700" spc="-1" strike="noStrike">
                <a:solidFill>
                  <a:srgbClr val="000000"/>
                </a:solidFill>
                <a:latin typeface="Open Sans"/>
                <a:ea typeface="Open Sans"/>
              </a:rPr>
              <a:t>Browser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81" name="CustomShape 25"/>
          <p:cNvSpPr/>
          <p:nvPr/>
        </p:nvSpPr>
        <p:spPr>
          <a:xfrm>
            <a:off x="6010560" y="542160"/>
            <a:ext cx="4282920" cy="175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82" name="CustomShape 26"/>
          <p:cNvSpPr/>
          <p:nvPr/>
        </p:nvSpPr>
        <p:spPr>
          <a:xfrm flipH="1">
            <a:off x="10283400" y="2791080"/>
            <a:ext cx="9000" cy="174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83" name="Graphic 27" descr=""/>
          <p:cNvPicPr/>
          <p:nvPr/>
        </p:nvPicPr>
        <p:blipFill>
          <a:blip r:embed="rId14"/>
          <a:stretch/>
        </p:blipFill>
        <p:spPr>
          <a:xfrm>
            <a:off x="6888960" y="5562000"/>
            <a:ext cx="492480" cy="492480"/>
          </a:xfrm>
          <a:prstGeom prst="rect">
            <a:avLst/>
          </a:prstGeom>
          <a:ln>
            <a:noFill/>
          </a:ln>
        </p:spPr>
      </p:pic>
      <p:pic>
        <p:nvPicPr>
          <p:cNvPr id="284" name="Graphic 42" descr=""/>
          <p:cNvPicPr/>
          <p:nvPr/>
        </p:nvPicPr>
        <p:blipFill>
          <a:blip r:embed="rId15"/>
          <a:stretch/>
        </p:blipFill>
        <p:spPr>
          <a:xfrm>
            <a:off x="9120240" y="3726720"/>
            <a:ext cx="468360" cy="468360"/>
          </a:xfrm>
          <a:prstGeom prst="rect">
            <a:avLst/>
          </a:prstGeom>
          <a:ln>
            <a:noFill/>
          </a:ln>
        </p:spPr>
      </p:pic>
      <p:sp>
        <p:nvSpPr>
          <p:cNvPr id="285" name="CustomShape 27"/>
          <p:cNvSpPr/>
          <p:nvPr/>
        </p:nvSpPr>
        <p:spPr>
          <a:xfrm>
            <a:off x="10559880" y="5703120"/>
            <a:ext cx="813960" cy="1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64080" bIns="0">
            <a:noAutofit/>
          </a:bodyPr>
          <a:p>
            <a:pPr>
              <a:lnSpc>
                <a:spcPts val="1001"/>
              </a:lnSpc>
            </a:pPr>
            <a:r>
              <a:rPr b="0" lang="en-US" sz="750" spc="-1" strike="noStrike">
                <a:solidFill>
                  <a:srgbClr val="000000"/>
                </a:solidFill>
                <a:latin typeface="Roboto"/>
                <a:ea typeface="Roboto"/>
              </a:rPr>
              <a:t>Newsletter</a:t>
            </a:r>
            <a:endParaRPr b="0" lang="en-US" sz="750" spc="-1" strike="noStrike">
              <a:latin typeface="Arial"/>
            </a:endParaRPr>
          </a:p>
        </p:txBody>
      </p:sp>
      <p:sp>
        <p:nvSpPr>
          <p:cNvPr id="286" name="CustomShape 28"/>
          <p:cNvSpPr/>
          <p:nvPr/>
        </p:nvSpPr>
        <p:spPr>
          <a:xfrm flipH="1">
            <a:off x="7381440" y="5792760"/>
            <a:ext cx="2687040" cy="1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87" name="CustomShape 29"/>
          <p:cNvSpPr/>
          <p:nvPr/>
        </p:nvSpPr>
        <p:spPr>
          <a:xfrm flipH="1">
            <a:off x="7381440" y="4788360"/>
            <a:ext cx="2653560" cy="101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88" name="Graphic 15" descr=""/>
          <p:cNvPicPr/>
          <p:nvPr/>
        </p:nvPicPr>
        <p:blipFill>
          <a:blip r:embed="rId16"/>
          <a:stretch/>
        </p:blipFill>
        <p:spPr>
          <a:xfrm>
            <a:off x="6903720" y="4550040"/>
            <a:ext cx="492480" cy="492480"/>
          </a:xfrm>
          <a:prstGeom prst="rect">
            <a:avLst/>
          </a:prstGeom>
          <a:ln>
            <a:noFill/>
          </a:ln>
        </p:spPr>
      </p:pic>
      <p:pic>
        <p:nvPicPr>
          <p:cNvPr id="289" name="Graphic 80" descr=""/>
          <p:cNvPicPr/>
          <p:nvPr/>
        </p:nvPicPr>
        <p:blipFill>
          <a:blip r:embed="rId17"/>
          <a:stretch/>
        </p:blipFill>
        <p:spPr>
          <a:xfrm>
            <a:off x="6899400" y="3528000"/>
            <a:ext cx="492480" cy="492480"/>
          </a:xfrm>
          <a:prstGeom prst="rect">
            <a:avLst/>
          </a:prstGeom>
          <a:ln>
            <a:noFill/>
          </a:ln>
        </p:spPr>
      </p:pic>
      <p:pic>
        <p:nvPicPr>
          <p:cNvPr id="290" name="Graphic 42" descr=""/>
          <p:cNvPicPr/>
          <p:nvPr/>
        </p:nvPicPr>
        <p:blipFill>
          <a:blip r:embed="rId18"/>
          <a:stretch/>
        </p:blipFill>
        <p:spPr>
          <a:xfrm>
            <a:off x="8287920" y="3126960"/>
            <a:ext cx="468360" cy="468360"/>
          </a:xfrm>
          <a:prstGeom prst="rect">
            <a:avLst/>
          </a:prstGeom>
          <a:ln>
            <a:noFill/>
          </a:ln>
        </p:spPr>
      </p:pic>
      <p:sp>
        <p:nvSpPr>
          <p:cNvPr id="291" name="CustomShape 30"/>
          <p:cNvSpPr/>
          <p:nvPr/>
        </p:nvSpPr>
        <p:spPr>
          <a:xfrm>
            <a:off x="8628120" y="3020040"/>
            <a:ext cx="813960" cy="1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64080" bIns="0">
            <a:noAutofit/>
          </a:bodyPr>
          <a:p>
            <a:pPr>
              <a:lnSpc>
                <a:spcPts val="1001"/>
              </a:lnSpc>
            </a:pPr>
            <a:r>
              <a:rPr b="0" lang="en-US" sz="750" spc="-1" strike="noStrike">
                <a:solidFill>
                  <a:srgbClr val="000000"/>
                </a:solidFill>
                <a:latin typeface="Roboto"/>
                <a:ea typeface="Roboto"/>
              </a:rPr>
              <a:t>Index Service</a:t>
            </a:r>
            <a:endParaRPr b="0" lang="en-US" sz="750" spc="-1" strike="noStrike">
              <a:latin typeface="Arial"/>
            </a:endParaRPr>
          </a:p>
        </p:txBody>
      </p:sp>
      <p:sp>
        <p:nvSpPr>
          <p:cNvPr id="292" name="CustomShape 31"/>
          <p:cNvSpPr/>
          <p:nvPr/>
        </p:nvSpPr>
        <p:spPr>
          <a:xfrm flipH="1">
            <a:off x="7391520" y="3362040"/>
            <a:ext cx="893520" cy="41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93" name="Graphic 42" descr=""/>
          <p:cNvPicPr/>
          <p:nvPr/>
        </p:nvPicPr>
        <p:blipFill>
          <a:blip r:embed="rId19"/>
          <a:stretch/>
        </p:blipFill>
        <p:spPr>
          <a:xfrm>
            <a:off x="10071360" y="5557680"/>
            <a:ext cx="468360" cy="468360"/>
          </a:xfrm>
          <a:prstGeom prst="rect">
            <a:avLst/>
          </a:prstGeom>
          <a:ln>
            <a:noFill/>
          </a:ln>
        </p:spPr>
      </p:pic>
      <p:sp>
        <p:nvSpPr>
          <p:cNvPr id="294" name="CustomShape 32"/>
          <p:cNvSpPr/>
          <p:nvPr/>
        </p:nvSpPr>
        <p:spPr>
          <a:xfrm>
            <a:off x="8888760" y="3519000"/>
            <a:ext cx="813960" cy="1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64080" bIns="0">
            <a:noAutofit/>
          </a:bodyPr>
          <a:p>
            <a:pPr algn="ctr">
              <a:lnSpc>
                <a:spcPts val="1001"/>
              </a:lnSpc>
            </a:pPr>
            <a:r>
              <a:rPr b="0" lang="en-US" sz="750" spc="-1" strike="noStrike">
                <a:solidFill>
                  <a:srgbClr val="000000"/>
                </a:solidFill>
                <a:latin typeface="Roboto"/>
                <a:ea typeface="Roboto"/>
              </a:rPr>
              <a:t>Trend Calc</a:t>
            </a:r>
            <a:endParaRPr b="0" lang="en-US" sz="750" spc="-1" strike="noStrike">
              <a:latin typeface="Arial"/>
            </a:endParaRPr>
          </a:p>
        </p:txBody>
      </p:sp>
      <p:sp>
        <p:nvSpPr>
          <p:cNvPr id="295" name="CustomShape 33"/>
          <p:cNvSpPr/>
          <p:nvPr/>
        </p:nvSpPr>
        <p:spPr>
          <a:xfrm flipH="1">
            <a:off x="7913880" y="3961440"/>
            <a:ext cx="1203480" cy="83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6" name="CustomShape 34"/>
          <p:cNvSpPr/>
          <p:nvPr/>
        </p:nvSpPr>
        <p:spPr>
          <a:xfrm flipH="1">
            <a:off x="7913880" y="4788360"/>
            <a:ext cx="2121120" cy="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97" name="Graphic 33" descr=""/>
          <p:cNvPicPr/>
          <p:nvPr/>
        </p:nvPicPr>
        <p:blipFill>
          <a:blip r:embed="rId20"/>
          <a:stretch/>
        </p:blipFill>
        <p:spPr>
          <a:xfrm>
            <a:off x="5784480" y="6122160"/>
            <a:ext cx="492480" cy="492480"/>
          </a:xfrm>
          <a:prstGeom prst="rect">
            <a:avLst/>
          </a:prstGeom>
          <a:ln>
            <a:noFill/>
          </a:ln>
        </p:spPr>
      </p:pic>
      <p:sp>
        <p:nvSpPr>
          <p:cNvPr id="298" name="CustomShape 35"/>
          <p:cNvSpPr/>
          <p:nvPr/>
        </p:nvSpPr>
        <p:spPr>
          <a:xfrm>
            <a:off x="10497240" y="4688280"/>
            <a:ext cx="813960" cy="1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64080" bIns="0">
            <a:noAutofit/>
          </a:bodyPr>
          <a:p>
            <a:pPr>
              <a:lnSpc>
                <a:spcPts val="1001"/>
              </a:lnSpc>
            </a:pPr>
            <a:r>
              <a:rPr b="0" lang="en-US" sz="750" spc="-1" strike="noStrike">
                <a:solidFill>
                  <a:srgbClr val="000000"/>
                </a:solidFill>
                <a:latin typeface="Roboto"/>
                <a:ea typeface="Roboto"/>
              </a:rPr>
              <a:t>Backend API</a:t>
            </a:r>
            <a:endParaRPr b="0" lang="en-US" sz="750" spc="-1" strike="noStrike">
              <a:latin typeface="Arial"/>
            </a:endParaRPr>
          </a:p>
        </p:txBody>
      </p:sp>
      <p:sp>
        <p:nvSpPr>
          <p:cNvPr id="299" name="CustomShape 36"/>
          <p:cNvSpPr/>
          <p:nvPr/>
        </p:nvSpPr>
        <p:spPr>
          <a:xfrm flipH="1">
            <a:off x="6276960" y="2568240"/>
            <a:ext cx="3758040" cy="4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0" name="CustomShape 37"/>
          <p:cNvSpPr/>
          <p:nvPr/>
        </p:nvSpPr>
        <p:spPr>
          <a:xfrm flipH="1">
            <a:off x="6276960" y="2568240"/>
            <a:ext cx="3758040" cy="89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301" name="Graphic 42" descr=""/>
          <p:cNvPicPr/>
          <p:nvPr/>
        </p:nvPicPr>
        <p:blipFill>
          <a:blip r:embed="rId21"/>
          <a:stretch/>
        </p:blipFill>
        <p:spPr>
          <a:xfrm>
            <a:off x="1468080" y="5085720"/>
            <a:ext cx="468360" cy="468360"/>
          </a:xfrm>
          <a:prstGeom prst="rect">
            <a:avLst/>
          </a:prstGeom>
          <a:ln>
            <a:noFill/>
          </a:ln>
        </p:spPr>
      </p:pic>
      <p:pic>
        <p:nvPicPr>
          <p:cNvPr id="302" name="Graphic 42" descr=""/>
          <p:cNvPicPr/>
          <p:nvPr/>
        </p:nvPicPr>
        <p:blipFill>
          <a:blip r:embed="rId22"/>
          <a:stretch/>
        </p:blipFill>
        <p:spPr>
          <a:xfrm>
            <a:off x="2411640" y="5085720"/>
            <a:ext cx="468360" cy="468360"/>
          </a:xfrm>
          <a:prstGeom prst="rect">
            <a:avLst/>
          </a:prstGeom>
          <a:ln>
            <a:noFill/>
          </a:ln>
        </p:spPr>
      </p:pic>
      <p:pic>
        <p:nvPicPr>
          <p:cNvPr id="303" name="Graphic 42" descr=""/>
          <p:cNvPicPr/>
          <p:nvPr/>
        </p:nvPicPr>
        <p:blipFill>
          <a:blip r:embed="rId23"/>
          <a:stretch/>
        </p:blipFill>
        <p:spPr>
          <a:xfrm>
            <a:off x="3099240" y="5085720"/>
            <a:ext cx="468360" cy="468360"/>
          </a:xfrm>
          <a:prstGeom prst="rect">
            <a:avLst/>
          </a:prstGeom>
          <a:ln>
            <a:noFill/>
          </a:ln>
        </p:spPr>
      </p:pic>
      <p:sp>
        <p:nvSpPr>
          <p:cNvPr id="304" name="CustomShape 38"/>
          <p:cNvSpPr/>
          <p:nvPr/>
        </p:nvSpPr>
        <p:spPr>
          <a:xfrm>
            <a:off x="1373040" y="4984560"/>
            <a:ext cx="3640680" cy="135864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39"/>
          <p:cNvSpPr/>
          <p:nvPr/>
        </p:nvSpPr>
        <p:spPr>
          <a:xfrm>
            <a:off x="1974600" y="5050080"/>
            <a:ext cx="373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CustomShape 40"/>
          <p:cNvSpPr/>
          <p:nvPr/>
        </p:nvSpPr>
        <p:spPr>
          <a:xfrm>
            <a:off x="3669840" y="5202000"/>
            <a:ext cx="1118880" cy="21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64080" bIns="0">
            <a:noAutofit/>
          </a:bodyPr>
          <a:p>
            <a:pPr>
              <a:lnSpc>
                <a:spcPts val="1001"/>
              </a:lnSpc>
            </a:pPr>
            <a:r>
              <a:rPr b="0" lang="en-US" sz="750" spc="-1" strike="noStrike">
                <a:solidFill>
                  <a:srgbClr val="000000"/>
                </a:solidFill>
                <a:latin typeface="Roboto"/>
                <a:ea typeface="Roboto"/>
              </a:rPr>
              <a:t>Backend</a:t>
            </a:r>
            <a:r>
              <a:rPr b="0" lang="en-US" sz="750" spc="-1" strike="noStrike">
                <a:solidFill>
                  <a:srgbClr val="9e9e9e"/>
                </a:solidFill>
                <a:latin typeface="Roboto"/>
                <a:ea typeface="Roboto"/>
              </a:rPr>
              <a:t> </a:t>
            </a:r>
            <a:r>
              <a:rPr b="0" lang="en-US" sz="750" spc="-1" strike="noStrike">
                <a:solidFill>
                  <a:srgbClr val="000000"/>
                </a:solidFill>
                <a:latin typeface="Roboto"/>
                <a:ea typeface="Roboto"/>
              </a:rPr>
              <a:t>Serverless</a:t>
            </a:r>
            <a:endParaRPr b="0" lang="en-US" sz="750" spc="-1" strike="noStrike">
              <a:latin typeface="Arial"/>
            </a:endParaRPr>
          </a:p>
        </p:txBody>
      </p:sp>
      <p:grpSp>
        <p:nvGrpSpPr>
          <p:cNvPr id="307" name="Group 41"/>
          <p:cNvGrpSpPr/>
          <p:nvPr/>
        </p:nvGrpSpPr>
        <p:grpSpPr>
          <a:xfrm>
            <a:off x="1293840" y="3463920"/>
            <a:ext cx="3515040" cy="1283400"/>
            <a:chOff x="1293840" y="3463920"/>
            <a:chExt cx="3515040" cy="1283400"/>
          </a:xfrm>
        </p:grpSpPr>
        <p:sp>
          <p:nvSpPr>
            <p:cNvPr id="308" name="CustomShape 42"/>
            <p:cNvSpPr/>
            <p:nvPr/>
          </p:nvSpPr>
          <p:spPr>
            <a:xfrm>
              <a:off x="1908000" y="3542040"/>
              <a:ext cx="37332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...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309" name="Graphic 30" descr=""/>
            <p:cNvPicPr/>
            <p:nvPr/>
          </p:nvPicPr>
          <p:blipFill>
            <a:blip r:embed="rId24"/>
            <a:stretch/>
          </p:blipFill>
          <p:spPr>
            <a:xfrm>
              <a:off x="1384200" y="3523680"/>
              <a:ext cx="492480" cy="492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0" name="Graphic 30" descr=""/>
            <p:cNvPicPr/>
            <p:nvPr/>
          </p:nvPicPr>
          <p:blipFill>
            <a:blip r:embed="rId25"/>
            <a:stretch/>
          </p:blipFill>
          <p:spPr>
            <a:xfrm>
              <a:off x="2354760" y="3523680"/>
              <a:ext cx="492480" cy="492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1" name="Graphic 30" descr=""/>
            <p:cNvPicPr/>
            <p:nvPr/>
          </p:nvPicPr>
          <p:blipFill>
            <a:blip r:embed="rId26"/>
            <a:stretch/>
          </p:blipFill>
          <p:spPr>
            <a:xfrm>
              <a:off x="2990880" y="3523680"/>
              <a:ext cx="492480" cy="492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12" name="CustomShape 43"/>
            <p:cNvSpPr/>
            <p:nvPr/>
          </p:nvSpPr>
          <p:spPr>
            <a:xfrm>
              <a:off x="1293840" y="3463920"/>
              <a:ext cx="3515040" cy="1283400"/>
            </a:xfrm>
            <a:prstGeom prst="roundRect">
              <a:avLst>
                <a:gd name="adj" fmla="val 16667"/>
              </a:avLst>
            </a:pr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CustomShape 44"/>
            <p:cNvSpPr/>
            <p:nvPr/>
          </p:nvSpPr>
          <p:spPr>
            <a:xfrm>
              <a:off x="3543840" y="3659760"/>
              <a:ext cx="1118880" cy="80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0" tIns="64080" bIns="0">
              <a:noAutofit/>
            </a:bodyPr>
            <a:p>
              <a:pPr>
                <a:lnSpc>
                  <a:spcPts val="1001"/>
                </a:lnSpc>
              </a:pPr>
              <a:r>
                <a:rPr b="0" lang="en-US" sz="750" spc="-1" strike="noStrike">
                  <a:solidFill>
                    <a:srgbClr val="000000"/>
                  </a:solidFill>
                  <a:latin typeface="Roboto"/>
                  <a:ea typeface="Roboto"/>
                </a:rPr>
                <a:t>Backend Microservices</a:t>
              </a:r>
              <a:endParaRPr b="0" lang="en-US" sz="750" spc="-1" strike="noStrike">
                <a:latin typeface="Arial"/>
              </a:endParaRPr>
            </a:p>
          </p:txBody>
        </p:sp>
        <p:sp>
          <p:nvSpPr>
            <p:cNvPr id="314" name="CustomShape 45"/>
            <p:cNvSpPr/>
            <p:nvPr/>
          </p:nvSpPr>
          <p:spPr>
            <a:xfrm>
              <a:off x="1448280" y="4066920"/>
              <a:ext cx="3214440" cy="620280"/>
            </a:xfrm>
            <a:prstGeom prst="roundRect">
              <a:avLst>
                <a:gd name="adj" fmla="val 16667"/>
              </a:avLst>
            </a:prstGeom>
            <a:noFill/>
            <a:ln>
              <a:rou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</p:sp>
        <p:pic>
          <p:nvPicPr>
            <p:cNvPr id="315" name="Graphic 123" descr=""/>
            <p:cNvPicPr/>
            <p:nvPr/>
          </p:nvPicPr>
          <p:blipFill>
            <a:blip r:embed="rId27"/>
            <a:stretch/>
          </p:blipFill>
          <p:spPr>
            <a:xfrm>
              <a:off x="2025720" y="4133520"/>
              <a:ext cx="468360" cy="468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6" name="Graphic 30" descr=""/>
            <p:cNvPicPr/>
            <p:nvPr/>
          </p:nvPicPr>
          <p:blipFill>
            <a:blip r:embed="rId28"/>
            <a:stretch/>
          </p:blipFill>
          <p:spPr>
            <a:xfrm>
              <a:off x="1535040" y="4126680"/>
              <a:ext cx="492480" cy="492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7" name="Graphic 30" descr=""/>
            <p:cNvPicPr/>
            <p:nvPr/>
          </p:nvPicPr>
          <p:blipFill>
            <a:blip r:embed="rId29"/>
            <a:stretch/>
          </p:blipFill>
          <p:spPr>
            <a:xfrm>
              <a:off x="2556000" y="4126680"/>
              <a:ext cx="492480" cy="492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18" name="CustomShape 46"/>
            <p:cNvSpPr/>
            <p:nvPr/>
          </p:nvSpPr>
          <p:spPr>
            <a:xfrm>
              <a:off x="3198600" y="4251240"/>
              <a:ext cx="1332720" cy="142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0" tIns="64080" bIns="0">
              <a:noAutofit/>
            </a:bodyPr>
            <a:p>
              <a:pPr>
                <a:lnSpc>
                  <a:spcPts val="1001"/>
                </a:lnSpc>
              </a:pPr>
              <a:r>
                <a:rPr b="0" lang="en-US" sz="750" spc="-1" strike="noStrike">
                  <a:solidFill>
                    <a:srgbClr val="000000"/>
                  </a:solidFill>
                  <a:latin typeface="Roboto"/>
                  <a:ea typeface="Roboto"/>
                </a:rPr>
                <a:t>AutoScale Microservices</a:t>
              </a:r>
              <a:endParaRPr b="0" lang="en-US" sz="750" spc="-1" strike="noStrike">
                <a:latin typeface="Arial"/>
              </a:endParaRPr>
            </a:p>
          </p:txBody>
        </p:sp>
      </p:grpSp>
      <p:sp>
        <p:nvSpPr>
          <p:cNvPr id="319" name="CustomShape 47"/>
          <p:cNvSpPr/>
          <p:nvPr/>
        </p:nvSpPr>
        <p:spPr>
          <a:xfrm>
            <a:off x="3030120" y="2847600"/>
            <a:ext cx="20520" cy="61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20" name="CustomShape 48"/>
          <p:cNvSpPr/>
          <p:nvPr/>
        </p:nvSpPr>
        <p:spPr>
          <a:xfrm flipV="1" rot="10800000">
            <a:off x="2984040" y="6034680"/>
            <a:ext cx="1703880" cy="3049560"/>
          </a:xfrm>
          <a:prstGeom prst="bentConnector3">
            <a:avLst>
              <a:gd name="adj1" fmla="val 116212"/>
            </a:avLst>
          </a:prstGeom>
          <a:noFill/>
          <a:ln w="1260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21" name="CustomShape 49"/>
          <p:cNvSpPr/>
          <p:nvPr/>
        </p:nvSpPr>
        <p:spPr>
          <a:xfrm flipV="1">
            <a:off x="4810320" y="3461400"/>
            <a:ext cx="972720" cy="64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22" name="CustomShape 50"/>
          <p:cNvSpPr/>
          <p:nvPr/>
        </p:nvSpPr>
        <p:spPr>
          <a:xfrm>
            <a:off x="4810320" y="4106160"/>
            <a:ext cx="2091960" cy="68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23" name="CustomShape 51"/>
          <p:cNvSpPr/>
          <p:nvPr/>
        </p:nvSpPr>
        <p:spPr>
          <a:xfrm flipV="1">
            <a:off x="5015160" y="3461400"/>
            <a:ext cx="767880" cy="220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24" name="CustomShape 52"/>
          <p:cNvSpPr/>
          <p:nvPr/>
        </p:nvSpPr>
        <p:spPr>
          <a:xfrm flipV="1">
            <a:off x="5015160" y="4793760"/>
            <a:ext cx="1887120" cy="86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25" name="CustomShape 53"/>
          <p:cNvSpPr/>
          <p:nvPr/>
        </p:nvSpPr>
        <p:spPr>
          <a:xfrm flipV="1">
            <a:off x="4810320" y="3772080"/>
            <a:ext cx="2087280" cy="32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326" name="Graphic 19" descr=""/>
          <p:cNvPicPr/>
          <p:nvPr/>
        </p:nvPicPr>
        <p:blipFill>
          <a:blip r:embed="rId30"/>
          <a:stretch/>
        </p:blipFill>
        <p:spPr>
          <a:xfrm>
            <a:off x="2783160" y="2353680"/>
            <a:ext cx="492480" cy="492480"/>
          </a:xfrm>
          <a:prstGeom prst="rect">
            <a:avLst/>
          </a:prstGeom>
          <a:ln>
            <a:noFill/>
          </a:ln>
        </p:spPr>
      </p:pic>
      <p:pic>
        <p:nvPicPr>
          <p:cNvPr id="327" name="Graphic 19" descr=""/>
          <p:cNvPicPr/>
          <p:nvPr/>
        </p:nvPicPr>
        <p:blipFill>
          <a:blip r:embed="rId31"/>
          <a:stretch/>
        </p:blipFill>
        <p:spPr>
          <a:xfrm>
            <a:off x="10048320" y="2297520"/>
            <a:ext cx="492480" cy="492480"/>
          </a:xfrm>
          <a:prstGeom prst="rect">
            <a:avLst/>
          </a:prstGeom>
          <a:ln>
            <a:noFill/>
          </a:ln>
        </p:spPr>
      </p:pic>
      <p:sp>
        <p:nvSpPr>
          <p:cNvPr id="328" name="CustomShape 54"/>
          <p:cNvSpPr/>
          <p:nvPr/>
        </p:nvSpPr>
        <p:spPr>
          <a:xfrm>
            <a:off x="2023560" y="2544840"/>
            <a:ext cx="813960" cy="1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64080" bIns="0">
            <a:noAutofit/>
          </a:bodyPr>
          <a:p>
            <a:pPr>
              <a:lnSpc>
                <a:spcPts val="1001"/>
              </a:lnSpc>
            </a:pPr>
            <a:r>
              <a:rPr b="0" lang="en-US" sz="750" spc="-1" strike="noStrike">
                <a:solidFill>
                  <a:srgbClr val="000000"/>
                </a:solidFill>
                <a:latin typeface="Roboto"/>
                <a:ea typeface="Roboto"/>
              </a:rPr>
              <a:t>APIs Gateway</a:t>
            </a:r>
            <a:endParaRPr b="0" lang="en-US" sz="750" spc="-1" strike="noStrike">
              <a:latin typeface="Arial"/>
            </a:endParaRPr>
          </a:p>
        </p:txBody>
      </p:sp>
      <p:pic>
        <p:nvPicPr>
          <p:cNvPr id="329" name="Graphic 38" descr=""/>
          <p:cNvPicPr/>
          <p:nvPr/>
        </p:nvPicPr>
        <p:blipFill>
          <a:blip r:embed="rId32"/>
          <a:stretch/>
        </p:blipFill>
        <p:spPr>
          <a:xfrm>
            <a:off x="7445520" y="4560120"/>
            <a:ext cx="468360" cy="468360"/>
          </a:xfrm>
          <a:prstGeom prst="rect">
            <a:avLst/>
          </a:prstGeom>
          <a:ln>
            <a:noFill/>
          </a:ln>
        </p:spPr>
      </p:pic>
      <p:sp>
        <p:nvSpPr>
          <p:cNvPr id="330" name="CustomShape 55"/>
          <p:cNvSpPr/>
          <p:nvPr/>
        </p:nvSpPr>
        <p:spPr>
          <a:xfrm>
            <a:off x="7571520" y="613080"/>
            <a:ext cx="813960" cy="1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64080" bIns="0">
            <a:noAutofit/>
          </a:bodyPr>
          <a:p>
            <a:pPr>
              <a:lnSpc>
                <a:spcPts val="1001"/>
              </a:lnSpc>
            </a:pPr>
            <a:r>
              <a:rPr b="0" lang="en-US" sz="750" spc="-1" strike="noStrike">
                <a:solidFill>
                  <a:srgbClr val="000000"/>
                </a:solidFill>
                <a:latin typeface="Roboto"/>
                <a:ea typeface="Roboto"/>
              </a:rPr>
              <a:t>DNS Resolution</a:t>
            </a:r>
            <a:endParaRPr b="0" lang="en-US" sz="750" spc="-1" strike="noStrike">
              <a:latin typeface="Arial"/>
            </a:endParaRPr>
          </a:p>
        </p:txBody>
      </p:sp>
      <p:sp>
        <p:nvSpPr>
          <p:cNvPr id="331" name="CustomShape 56"/>
          <p:cNvSpPr/>
          <p:nvPr/>
        </p:nvSpPr>
        <p:spPr>
          <a:xfrm>
            <a:off x="6753600" y="3977280"/>
            <a:ext cx="871560" cy="40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64080" bIns="0">
            <a:noAutofit/>
          </a:bodyPr>
          <a:p>
            <a:pPr>
              <a:lnSpc>
                <a:spcPts val="1001"/>
              </a:lnSpc>
            </a:pPr>
            <a:r>
              <a:rPr b="0" lang="en-US" sz="750" spc="-1" strike="noStrike">
                <a:solidFill>
                  <a:srgbClr val="000000"/>
                </a:solidFill>
                <a:latin typeface="Roboto"/>
                <a:ea typeface="Roboto"/>
              </a:rPr>
              <a:t>ElasticSearch</a:t>
            </a:r>
            <a:endParaRPr b="0" lang="en-US" sz="750" spc="-1" strike="noStrike">
              <a:latin typeface="Arial"/>
            </a:endParaRPr>
          </a:p>
        </p:txBody>
      </p:sp>
      <p:sp>
        <p:nvSpPr>
          <p:cNvPr id="332" name="CustomShape 57"/>
          <p:cNvSpPr/>
          <p:nvPr/>
        </p:nvSpPr>
        <p:spPr>
          <a:xfrm>
            <a:off x="6945120" y="4991400"/>
            <a:ext cx="38088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64080" bIns="0">
            <a:noAutofit/>
          </a:bodyPr>
          <a:p>
            <a:pPr>
              <a:lnSpc>
                <a:spcPts val="1001"/>
              </a:lnSpc>
            </a:pPr>
            <a:r>
              <a:rPr b="0" lang="en-US" sz="750" spc="-1" strike="noStrike">
                <a:solidFill>
                  <a:srgbClr val="000000"/>
                </a:solidFill>
                <a:latin typeface="Roboto"/>
                <a:ea typeface="Roboto"/>
              </a:rPr>
              <a:t>RDS</a:t>
            </a:r>
            <a:endParaRPr b="0" lang="en-US" sz="750" spc="-1" strike="noStrike">
              <a:latin typeface="Arial"/>
            </a:endParaRPr>
          </a:p>
        </p:txBody>
      </p:sp>
      <p:sp>
        <p:nvSpPr>
          <p:cNvPr id="333" name="CustomShape 58"/>
          <p:cNvSpPr/>
          <p:nvPr/>
        </p:nvSpPr>
        <p:spPr>
          <a:xfrm>
            <a:off x="7524000" y="4968360"/>
            <a:ext cx="41148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64080" bIns="0">
            <a:noAutofit/>
          </a:bodyPr>
          <a:p>
            <a:pPr>
              <a:lnSpc>
                <a:spcPts val="1001"/>
              </a:lnSpc>
            </a:pPr>
            <a:r>
              <a:rPr b="0" lang="en-US" sz="750" spc="-1" strike="noStrike">
                <a:solidFill>
                  <a:srgbClr val="000000"/>
                </a:solidFill>
                <a:latin typeface="Roboto"/>
                <a:ea typeface="Roboto"/>
              </a:rPr>
              <a:t>S3</a:t>
            </a:r>
            <a:endParaRPr b="0" lang="en-US" sz="750" spc="-1" strike="noStrike">
              <a:latin typeface="Arial"/>
            </a:endParaRPr>
          </a:p>
        </p:txBody>
      </p:sp>
      <p:sp>
        <p:nvSpPr>
          <p:cNvPr id="334" name="CustomShape 59"/>
          <p:cNvSpPr/>
          <p:nvPr/>
        </p:nvSpPr>
        <p:spPr>
          <a:xfrm>
            <a:off x="1459080" y="5656320"/>
            <a:ext cx="3497040" cy="62028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335" name="CustomShape 60"/>
          <p:cNvSpPr/>
          <p:nvPr/>
        </p:nvSpPr>
        <p:spPr>
          <a:xfrm>
            <a:off x="3674880" y="5876280"/>
            <a:ext cx="125856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ts val="1001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Roboto"/>
                <a:ea typeface="Roboto"/>
              </a:rPr>
              <a:t>AutoScale</a:t>
            </a:r>
            <a:r>
              <a:rPr b="0" lang="en-US" sz="800" spc="-1" strike="noStrike">
                <a:solidFill>
                  <a:srgbClr val="9e9e9e"/>
                </a:solidFill>
                <a:latin typeface="Roboto"/>
                <a:ea typeface="Roboto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Roboto"/>
                <a:ea typeface="Roboto"/>
              </a:rPr>
              <a:t>Serverless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6" name="Graphic 42" descr=""/>
          <p:cNvPicPr/>
          <p:nvPr/>
        </p:nvPicPr>
        <p:blipFill>
          <a:blip r:embed="rId33"/>
          <a:stretch/>
        </p:blipFill>
        <p:spPr>
          <a:xfrm>
            <a:off x="2756160" y="5741640"/>
            <a:ext cx="468360" cy="468360"/>
          </a:xfrm>
          <a:prstGeom prst="rect">
            <a:avLst/>
          </a:prstGeom>
          <a:ln>
            <a:noFill/>
          </a:ln>
        </p:spPr>
      </p:pic>
      <p:pic>
        <p:nvPicPr>
          <p:cNvPr id="337" name="Graphic 42" descr=""/>
          <p:cNvPicPr/>
          <p:nvPr/>
        </p:nvPicPr>
        <p:blipFill>
          <a:blip r:embed="rId34"/>
          <a:stretch/>
        </p:blipFill>
        <p:spPr>
          <a:xfrm>
            <a:off x="1498680" y="5751720"/>
            <a:ext cx="468360" cy="468360"/>
          </a:xfrm>
          <a:prstGeom prst="rect">
            <a:avLst/>
          </a:prstGeom>
          <a:ln>
            <a:noFill/>
          </a:ln>
        </p:spPr>
      </p:pic>
      <p:pic>
        <p:nvPicPr>
          <p:cNvPr id="338" name="Graphic 123" descr=""/>
          <p:cNvPicPr/>
          <p:nvPr/>
        </p:nvPicPr>
        <p:blipFill>
          <a:blip r:embed="rId35"/>
          <a:stretch/>
        </p:blipFill>
        <p:spPr>
          <a:xfrm>
            <a:off x="2143800" y="5745240"/>
            <a:ext cx="468360" cy="46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439560" y="2743920"/>
            <a:ext cx="9316800" cy="1125360"/>
          </a:xfrm>
          <a:prstGeom prst="roundRect">
            <a:avLst>
              <a:gd name="adj" fmla="val 4373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2"/>
          <p:cNvSpPr/>
          <p:nvPr/>
        </p:nvSpPr>
        <p:spPr>
          <a:xfrm>
            <a:off x="0" y="227520"/>
            <a:ext cx="7373880" cy="521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>
            <a:noAutofit/>
          </a:bodyPr>
          <a:p>
            <a:pPr>
              <a:lnSpc>
                <a:spcPct val="98000"/>
              </a:lnSpc>
            </a:pPr>
            <a:r>
              <a:rPr b="1" lang="en-US" sz="3200" spc="-1" strike="noStrike" u="sng">
                <a:solidFill>
                  <a:srgbClr val="0e3570"/>
                </a:solidFill>
                <a:uFillTx/>
                <a:latin typeface="Arial"/>
                <a:ea typeface="DejaVu Sans"/>
              </a:rPr>
              <a:t>  </a:t>
            </a:r>
            <a:r>
              <a:rPr b="1" lang="en-US" sz="3200" spc="-1" strike="noStrike" u="sng">
                <a:solidFill>
                  <a:srgbClr val="0e3570"/>
                </a:solidFill>
                <a:uFillTx/>
                <a:latin typeface="Arial"/>
                <a:ea typeface="DejaVu Sans"/>
              </a:rPr>
              <a:t>Fluxo de publicação de Vídeo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439560" y="990000"/>
            <a:ext cx="9316800" cy="1761480"/>
          </a:xfrm>
          <a:prstGeom prst="roundRect">
            <a:avLst>
              <a:gd name="adj" fmla="val 4373"/>
            </a:avLst>
          </a:prstGeom>
          <a:solidFill>
            <a:schemeClr val="tx2">
              <a:lumMod val="60000"/>
              <a:lumOff val="40000"/>
              <a:alpha val="16000"/>
            </a:scheme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42" name="CustomShape 4"/>
          <p:cNvSpPr/>
          <p:nvPr/>
        </p:nvSpPr>
        <p:spPr>
          <a:xfrm>
            <a:off x="2062800" y="1291680"/>
            <a:ext cx="1042920" cy="537480"/>
          </a:xfrm>
          <a:prstGeom prst="roundRect">
            <a:avLst>
              <a:gd name="adj" fmla="val 16667"/>
            </a:avLst>
          </a:prstGeom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a2854"/>
                </a:solidFill>
                <a:latin typeface="Segoe UI"/>
                <a:ea typeface="DejaVu Sans"/>
              </a:rPr>
              <a:t>           </a:t>
            </a:r>
            <a:r>
              <a:rPr b="0" lang="en-US" sz="1200" spc="-1" strike="noStrike">
                <a:solidFill>
                  <a:srgbClr val="0a2854"/>
                </a:solidFill>
                <a:latin typeface="Segoe UI"/>
                <a:ea typeface="DejaVu Sans"/>
              </a:rPr>
              <a:t>App</a:t>
            </a:r>
            <a:br/>
            <a:r>
              <a:rPr b="0" lang="en-US" sz="1200" spc="-1" strike="noStrike">
                <a:solidFill>
                  <a:srgbClr val="0a2854"/>
                </a:solidFill>
                <a:latin typeface="Segoe UI"/>
                <a:ea typeface="DejaVu Sans"/>
              </a:rPr>
              <a:t>           Front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3" name="CustomShape 5"/>
          <p:cNvSpPr/>
          <p:nvPr/>
        </p:nvSpPr>
        <p:spPr>
          <a:xfrm>
            <a:off x="3742200" y="1291680"/>
            <a:ext cx="970200" cy="537480"/>
          </a:xfrm>
          <a:prstGeom prst="roundRect">
            <a:avLst>
              <a:gd name="adj" fmla="val 16667"/>
            </a:avLst>
          </a:prstGeom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a2854"/>
                </a:solidFill>
                <a:latin typeface="Segoe UI"/>
                <a:ea typeface="DejaVu Sans"/>
              </a:rPr>
              <a:t>App Back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4" name="CustomShape 6"/>
          <p:cNvSpPr/>
          <p:nvPr/>
        </p:nvSpPr>
        <p:spPr>
          <a:xfrm>
            <a:off x="3206520" y="1551240"/>
            <a:ext cx="43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5" name="CustomShape 7"/>
          <p:cNvSpPr/>
          <p:nvPr/>
        </p:nvSpPr>
        <p:spPr>
          <a:xfrm>
            <a:off x="1539720" y="1551240"/>
            <a:ext cx="43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6" name="CustomShape 8"/>
          <p:cNvSpPr/>
          <p:nvPr/>
        </p:nvSpPr>
        <p:spPr>
          <a:xfrm>
            <a:off x="4817880" y="1551240"/>
            <a:ext cx="43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7" name="CustomShape 9"/>
          <p:cNvSpPr/>
          <p:nvPr/>
        </p:nvSpPr>
        <p:spPr>
          <a:xfrm>
            <a:off x="6045480" y="1560240"/>
            <a:ext cx="43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8" name="CustomShape 10"/>
          <p:cNvSpPr/>
          <p:nvPr/>
        </p:nvSpPr>
        <p:spPr>
          <a:xfrm flipV="1">
            <a:off x="7116480" y="1558440"/>
            <a:ext cx="79164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9" name="CustomShape 11"/>
          <p:cNvSpPr/>
          <p:nvPr/>
        </p:nvSpPr>
        <p:spPr>
          <a:xfrm>
            <a:off x="5130360" y="1841760"/>
            <a:ext cx="106524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a2854"/>
                </a:solidFill>
                <a:latin typeface="Segoe UI"/>
                <a:ea typeface="DejaVu Sans"/>
              </a:rPr>
              <a:t>Input Bucket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50" name="CustomShape 12"/>
          <p:cNvSpPr/>
          <p:nvPr/>
        </p:nvSpPr>
        <p:spPr>
          <a:xfrm>
            <a:off x="7552080" y="1830600"/>
            <a:ext cx="119772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a2854"/>
                </a:solidFill>
                <a:latin typeface="Segoe UI"/>
                <a:ea typeface="DejaVu Sans"/>
              </a:rPr>
              <a:t>Elemental</a:t>
            </a:r>
            <a:br/>
            <a:r>
              <a:rPr b="0" lang="en-US" sz="1100" spc="-1" strike="noStrike">
                <a:solidFill>
                  <a:srgbClr val="0a2854"/>
                </a:solidFill>
                <a:latin typeface="Segoe UI"/>
                <a:ea typeface="DejaVu Sans"/>
              </a:rPr>
              <a:t>Media Convert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51" name="CustomShape 13"/>
          <p:cNvSpPr/>
          <p:nvPr/>
        </p:nvSpPr>
        <p:spPr>
          <a:xfrm>
            <a:off x="439560" y="3886200"/>
            <a:ext cx="9316800" cy="1761480"/>
          </a:xfrm>
          <a:prstGeom prst="roundRect">
            <a:avLst>
              <a:gd name="adj" fmla="val 4373"/>
            </a:avLst>
          </a:prstGeom>
          <a:solidFill>
            <a:srgbClr val="6dc24b">
              <a:alpha val="18000"/>
            </a:srgb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52" name="CustomShape 14"/>
          <p:cNvSpPr/>
          <p:nvPr/>
        </p:nvSpPr>
        <p:spPr>
          <a:xfrm>
            <a:off x="8151120" y="2261520"/>
            <a:ext cx="2520" cy="80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53" name="CustomShape 15"/>
          <p:cNvSpPr/>
          <p:nvPr/>
        </p:nvSpPr>
        <p:spPr>
          <a:xfrm>
            <a:off x="2265840" y="4529880"/>
            <a:ext cx="1042920" cy="537480"/>
          </a:xfrm>
          <a:prstGeom prst="roundRect">
            <a:avLst>
              <a:gd name="adj" fmla="val 16667"/>
            </a:avLst>
          </a:prstGeom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a2854"/>
                </a:solidFill>
                <a:latin typeface="Segoe UI"/>
                <a:ea typeface="DejaVu Sans"/>
              </a:rPr>
              <a:t>           </a:t>
            </a:r>
            <a:r>
              <a:rPr b="0" lang="en-US" sz="1200" spc="-1" strike="noStrike">
                <a:solidFill>
                  <a:srgbClr val="0a2854"/>
                </a:solidFill>
                <a:latin typeface="Segoe UI"/>
                <a:ea typeface="DejaVu Sans"/>
              </a:rPr>
              <a:t>App</a:t>
            </a:r>
            <a:br/>
            <a:r>
              <a:rPr b="0" lang="en-US" sz="1200" spc="-1" strike="noStrike">
                <a:solidFill>
                  <a:srgbClr val="0a2854"/>
                </a:solidFill>
                <a:latin typeface="Segoe UI"/>
                <a:ea typeface="DejaVu Sans"/>
              </a:rPr>
              <a:t>           Front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CustomShape 16"/>
          <p:cNvSpPr/>
          <p:nvPr/>
        </p:nvSpPr>
        <p:spPr>
          <a:xfrm flipH="1" flipV="1">
            <a:off x="5060520" y="4775040"/>
            <a:ext cx="121356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55" name="CustomShape 17"/>
          <p:cNvSpPr/>
          <p:nvPr/>
        </p:nvSpPr>
        <p:spPr>
          <a:xfrm rot="5400000">
            <a:off x="6827760" y="3457440"/>
            <a:ext cx="1247040" cy="1406520"/>
          </a:xfrm>
          <a:prstGeom prst="bentConnector2">
            <a:avLst/>
          </a:prstGeom>
          <a:noFill/>
          <a:ln w="1260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56" name="CustomShape 18"/>
          <p:cNvSpPr/>
          <p:nvPr/>
        </p:nvSpPr>
        <p:spPr>
          <a:xfrm>
            <a:off x="7723440" y="4789800"/>
            <a:ext cx="101628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a2854"/>
                </a:solidFill>
                <a:latin typeface="Segoe UI"/>
                <a:ea typeface="DejaVu Sans"/>
              </a:rPr>
              <a:t>On Demand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57" name="CustomShape 19"/>
          <p:cNvSpPr/>
          <p:nvPr/>
        </p:nvSpPr>
        <p:spPr>
          <a:xfrm flipH="1">
            <a:off x="1386360" y="4799520"/>
            <a:ext cx="876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58" name="CustomShape 20"/>
          <p:cNvSpPr/>
          <p:nvPr/>
        </p:nvSpPr>
        <p:spPr>
          <a:xfrm>
            <a:off x="818280" y="2345400"/>
            <a:ext cx="10404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327ae5"/>
                </a:solidFill>
                <a:latin typeface="Segoe UI"/>
                <a:ea typeface="DejaVu Sans"/>
              </a:rPr>
              <a:t>UPLOAD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9" name="CustomShape 21"/>
          <p:cNvSpPr/>
          <p:nvPr/>
        </p:nvSpPr>
        <p:spPr>
          <a:xfrm>
            <a:off x="843840" y="3965400"/>
            <a:ext cx="10404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327ae5"/>
                </a:solidFill>
                <a:latin typeface="Segoe UI"/>
                <a:ea typeface="DejaVu Sans"/>
              </a:rPr>
              <a:t>WATCH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60" name="Graphic 32" descr=""/>
          <p:cNvPicPr/>
          <p:nvPr/>
        </p:nvPicPr>
        <p:blipFill>
          <a:blip r:embed="rId1"/>
          <a:stretch/>
        </p:blipFill>
        <p:spPr>
          <a:xfrm>
            <a:off x="7909560" y="1297440"/>
            <a:ext cx="510480" cy="510480"/>
          </a:xfrm>
          <a:prstGeom prst="rect">
            <a:avLst/>
          </a:prstGeom>
          <a:ln>
            <a:noFill/>
          </a:ln>
        </p:spPr>
      </p:pic>
      <p:pic>
        <p:nvPicPr>
          <p:cNvPr id="361" name="Graphic 8" descr=""/>
          <p:cNvPicPr/>
          <p:nvPr/>
        </p:nvPicPr>
        <p:blipFill>
          <a:blip r:embed="rId2"/>
          <a:stretch/>
        </p:blipFill>
        <p:spPr>
          <a:xfrm>
            <a:off x="2651760" y="1360800"/>
            <a:ext cx="411480" cy="411480"/>
          </a:xfrm>
          <a:prstGeom prst="rect">
            <a:avLst/>
          </a:prstGeom>
          <a:ln>
            <a:noFill/>
          </a:ln>
        </p:spPr>
      </p:pic>
      <p:pic>
        <p:nvPicPr>
          <p:cNvPr id="362" name="Graphic 8" descr=""/>
          <p:cNvPicPr/>
          <p:nvPr/>
        </p:nvPicPr>
        <p:blipFill>
          <a:blip r:embed="rId3"/>
          <a:stretch/>
        </p:blipFill>
        <p:spPr>
          <a:xfrm>
            <a:off x="2346840" y="4592880"/>
            <a:ext cx="411480" cy="411480"/>
          </a:xfrm>
          <a:prstGeom prst="rect">
            <a:avLst/>
          </a:prstGeom>
          <a:ln>
            <a:noFill/>
          </a:ln>
        </p:spPr>
      </p:pic>
      <p:pic>
        <p:nvPicPr>
          <p:cNvPr id="363" name="Graphic 42" descr=""/>
          <p:cNvPicPr/>
          <p:nvPr/>
        </p:nvPicPr>
        <p:blipFill>
          <a:blip r:embed="rId4"/>
          <a:stretch/>
        </p:blipFill>
        <p:spPr>
          <a:xfrm>
            <a:off x="6646680" y="1333080"/>
            <a:ext cx="468360" cy="468360"/>
          </a:xfrm>
          <a:prstGeom prst="rect">
            <a:avLst/>
          </a:prstGeom>
          <a:ln>
            <a:noFill/>
          </a:ln>
        </p:spPr>
      </p:pic>
      <p:pic>
        <p:nvPicPr>
          <p:cNvPr id="364" name="Graphic 38" descr=""/>
          <p:cNvPicPr/>
          <p:nvPr/>
        </p:nvPicPr>
        <p:blipFill>
          <a:blip r:embed="rId5"/>
          <a:stretch/>
        </p:blipFill>
        <p:spPr>
          <a:xfrm>
            <a:off x="5406480" y="1360800"/>
            <a:ext cx="468360" cy="468360"/>
          </a:xfrm>
          <a:prstGeom prst="rect">
            <a:avLst/>
          </a:prstGeom>
          <a:ln>
            <a:noFill/>
          </a:ln>
        </p:spPr>
      </p:pic>
      <p:pic>
        <p:nvPicPr>
          <p:cNvPr id="365" name="Graphic 23" descr=""/>
          <p:cNvPicPr/>
          <p:nvPr/>
        </p:nvPicPr>
        <p:blipFill>
          <a:blip r:embed="rId6"/>
          <a:stretch/>
        </p:blipFill>
        <p:spPr>
          <a:xfrm>
            <a:off x="6276960" y="4550760"/>
            <a:ext cx="468360" cy="468360"/>
          </a:xfrm>
          <a:prstGeom prst="rect">
            <a:avLst/>
          </a:prstGeom>
          <a:ln>
            <a:noFill/>
          </a:ln>
        </p:spPr>
      </p:pic>
      <p:pic>
        <p:nvPicPr>
          <p:cNvPr id="366" name="Graphic 39" descr=""/>
          <p:cNvPicPr/>
          <p:nvPr/>
        </p:nvPicPr>
        <p:blipFill>
          <a:blip r:embed="rId7"/>
          <a:stretch/>
        </p:blipFill>
        <p:spPr>
          <a:xfrm>
            <a:off x="956520" y="1300320"/>
            <a:ext cx="468360" cy="468360"/>
          </a:xfrm>
          <a:prstGeom prst="rect">
            <a:avLst/>
          </a:prstGeom>
          <a:ln>
            <a:noFill/>
          </a:ln>
        </p:spPr>
      </p:pic>
      <p:pic>
        <p:nvPicPr>
          <p:cNvPr id="367" name="Graphic 41" descr=""/>
          <p:cNvPicPr/>
          <p:nvPr/>
        </p:nvPicPr>
        <p:blipFill>
          <a:blip r:embed="rId8"/>
          <a:stretch/>
        </p:blipFill>
        <p:spPr>
          <a:xfrm flipH="1">
            <a:off x="905760" y="4564440"/>
            <a:ext cx="482040" cy="468360"/>
          </a:xfrm>
          <a:prstGeom prst="rect">
            <a:avLst/>
          </a:prstGeom>
          <a:ln>
            <a:noFill/>
          </a:ln>
        </p:spPr>
      </p:pic>
      <p:pic>
        <p:nvPicPr>
          <p:cNvPr id="368" name="Graphic 38" descr=""/>
          <p:cNvPicPr/>
          <p:nvPr/>
        </p:nvPicPr>
        <p:blipFill>
          <a:blip r:embed="rId9"/>
          <a:stretch/>
        </p:blipFill>
        <p:spPr>
          <a:xfrm>
            <a:off x="7920000" y="3067560"/>
            <a:ext cx="468360" cy="468360"/>
          </a:xfrm>
          <a:prstGeom prst="rect">
            <a:avLst/>
          </a:prstGeom>
          <a:ln>
            <a:noFill/>
          </a:ln>
        </p:spPr>
      </p:pic>
      <p:sp>
        <p:nvSpPr>
          <p:cNvPr id="369" name="CustomShape 22"/>
          <p:cNvSpPr/>
          <p:nvPr/>
        </p:nvSpPr>
        <p:spPr>
          <a:xfrm>
            <a:off x="8100360" y="3535200"/>
            <a:ext cx="118836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a2854"/>
                </a:solidFill>
                <a:latin typeface="Segoe UI"/>
                <a:ea typeface="DejaVu Sans"/>
              </a:rPr>
              <a:t>Output Bucket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370" name="Graphic 33" descr=""/>
          <p:cNvPicPr/>
          <p:nvPr/>
        </p:nvPicPr>
        <p:blipFill>
          <a:blip r:embed="rId10"/>
          <a:stretch/>
        </p:blipFill>
        <p:spPr>
          <a:xfrm>
            <a:off x="4573440" y="4532040"/>
            <a:ext cx="487080" cy="487080"/>
          </a:xfrm>
          <a:prstGeom prst="rect">
            <a:avLst/>
          </a:prstGeom>
          <a:ln>
            <a:noFill/>
          </a:ln>
        </p:spPr>
      </p:pic>
      <p:sp>
        <p:nvSpPr>
          <p:cNvPr id="371" name="CustomShape 23"/>
          <p:cNvSpPr/>
          <p:nvPr/>
        </p:nvSpPr>
        <p:spPr>
          <a:xfrm flipH="1">
            <a:off x="3308760" y="4776480"/>
            <a:ext cx="1261800" cy="2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72" name="CustomShape 24"/>
          <p:cNvSpPr/>
          <p:nvPr/>
        </p:nvSpPr>
        <p:spPr>
          <a:xfrm>
            <a:off x="818280" y="3187800"/>
            <a:ext cx="135576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327ae5"/>
                </a:solidFill>
                <a:latin typeface="Segoe UI"/>
                <a:ea typeface="DejaVu Sans"/>
              </a:rPr>
              <a:t>PROCESS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73" name="Graphic 15" descr=""/>
          <p:cNvPicPr/>
          <p:nvPr/>
        </p:nvPicPr>
        <p:blipFill>
          <a:blip r:embed="rId11"/>
          <a:stretch/>
        </p:blipFill>
        <p:spPr>
          <a:xfrm>
            <a:off x="6640560" y="3051360"/>
            <a:ext cx="480240" cy="480240"/>
          </a:xfrm>
          <a:prstGeom prst="rect">
            <a:avLst/>
          </a:prstGeom>
          <a:ln>
            <a:noFill/>
          </a:ln>
        </p:spPr>
      </p:pic>
      <p:sp>
        <p:nvSpPr>
          <p:cNvPr id="374" name="CustomShape 25"/>
          <p:cNvSpPr/>
          <p:nvPr/>
        </p:nvSpPr>
        <p:spPr>
          <a:xfrm>
            <a:off x="6881400" y="1802880"/>
            <a:ext cx="360" cy="124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75" name="CustomShape 26"/>
          <p:cNvSpPr/>
          <p:nvPr/>
        </p:nvSpPr>
        <p:spPr>
          <a:xfrm>
            <a:off x="3314880" y="3165480"/>
            <a:ext cx="322776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a2854"/>
                </a:solidFill>
                <a:latin typeface="Segoe UI"/>
                <a:ea typeface="DejaVu Sans"/>
              </a:rPr>
              <a:t>When video convert finish, publish content.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0" y="227520"/>
            <a:ext cx="9965880" cy="521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>
            <a:noAutofit/>
          </a:bodyPr>
          <a:p>
            <a:pPr>
              <a:lnSpc>
                <a:spcPct val="98000"/>
              </a:lnSpc>
            </a:pPr>
            <a:r>
              <a:rPr b="1" lang="en-US" sz="3200" spc="-1" strike="noStrike" u="sng">
                <a:solidFill>
                  <a:srgbClr val="0e3570"/>
                </a:solidFill>
                <a:uFillTx/>
                <a:latin typeface="Arial"/>
                <a:ea typeface="DejaVu Sans"/>
              </a:rPr>
              <a:t>    </a:t>
            </a:r>
            <a:r>
              <a:rPr b="1" lang="en-US" sz="3200" spc="-1" strike="noStrike" u="sng">
                <a:solidFill>
                  <a:srgbClr val="0e3570"/>
                </a:solidFill>
                <a:uFillTx/>
                <a:latin typeface="Arial"/>
                <a:ea typeface="DejaVu Sans"/>
              </a:rPr>
              <a:t>Fluxo de Indexação com Elasticsearch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439560" y="2077200"/>
            <a:ext cx="9316800" cy="1761480"/>
          </a:xfrm>
          <a:prstGeom prst="roundRect">
            <a:avLst>
              <a:gd name="adj" fmla="val 4373"/>
            </a:avLst>
          </a:prstGeom>
          <a:solidFill>
            <a:schemeClr val="tx2">
              <a:lumMod val="60000"/>
              <a:lumOff val="40000"/>
              <a:alpha val="16000"/>
            </a:scheme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78" name="CustomShape 3"/>
          <p:cNvSpPr/>
          <p:nvPr/>
        </p:nvSpPr>
        <p:spPr>
          <a:xfrm>
            <a:off x="2062800" y="2378880"/>
            <a:ext cx="1042920" cy="537480"/>
          </a:xfrm>
          <a:prstGeom prst="roundRect">
            <a:avLst>
              <a:gd name="adj" fmla="val 16667"/>
            </a:avLst>
          </a:prstGeom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a2854"/>
                </a:solidFill>
                <a:latin typeface="Segoe UI"/>
                <a:ea typeface="DejaVu Sans"/>
              </a:rPr>
              <a:t>           </a:t>
            </a:r>
            <a:r>
              <a:rPr b="0" lang="en-US" sz="1200" spc="-1" strike="noStrike">
                <a:solidFill>
                  <a:srgbClr val="0a2854"/>
                </a:solidFill>
                <a:latin typeface="Segoe UI"/>
                <a:ea typeface="DejaVu Sans"/>
              </a:rPr>
              <a:t>App</a:t>
            </a:r>
            <a:br/>
            <a:r>
              <a:rPr b="0" lang="en-US" sz="1200" spc="-1" strike="noStrike">
                <a:solidFill>
                  <a:srgbClr val="0a2854"/>
                </a:solidFill>
                <a:latin typeface="Segoe UI"/>
                <a:ea typeface="DejaVu Sans"/>
              </a:rPr>
              <a:t>           Front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9" name="CustomShape 4"/>
          <p:cNvSpPr/>
          <p:nvPr/>
        </p:nvSpPr>
        <p:spPr>
          <a:xfrm>
            <a:off x="3742200" y="2378880"/>
            <a:ext cx="970200" cy="537480"/>
          </a:xfrm>
          <a:prstGeom prst="roundRect">
            <a:avLst>
              <a:gd name="adj" fmla="val 16667"/>
            </a:avLst>
          </a:prstGeom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a2854"/>
                </a:solidFill>
                <a:latin typeface="Segoe UI"/>
                <a:ea typeface="DejaVu Sans"/>
              </a:rPr>
              <a:t>App Back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0" name="CustomShape 5"/>
          <p:cNvSpPr/>
          <p:nvPr/>
        </p:nvSpPr>
        <p:spPr>
          <a:xfrm>
            <a:off x="3206520" y="2638440"/>
            <a:ext cx="43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81" name="CustomShape 6"/>
          <p:cNvSpPr/>
          <p:nvPr/>
        </p:nvSpPr>
        <p:spPr>
          <a:xfrm>
            <a:off x="1539720" y="2638440"/>
            <a:ext cx="43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82" name="CustomShape 7"/>
          <p:cNvSpPr/>
          <p:nvPr/>
        </p:nvSpPr>
        <p:spPr>
          <a:xfrm>
            <a:off x="4817880" y="2638440"/>
            <a:ext cx="43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83" name="CustomShape 8"/>
          <p:cNvSpPr/>
          <p:nvPr/>
        </p:nvSpPr>
        <p:spPr>
          <a:xfrm>
            <a:off x="6045480" y="2647440"/>
            <a:ext cx="43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84" name="CustomShape 9"/>
          <p:cNvSpPr/>
          <p:nvPr/>
        </p:nvSpPr>
        <p:spPr>
          <a:xfrm>
            <a:off x="7253640" y="2640960"/>
            <a:ext cx="1384920" cy="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85" name="CustomShape 10"/>
          <p:cNvSpPr/>
          <p:nvPr/>
        </p:nvSpPr>
        <p:spPr>
          <a:xfrm>
            <a:off x="5425920" y="2928960"/>
            <a:ext cx="47376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a2854"/>
                </a:solidFill>
                <a:latin typeface="Segoe UI"/>
                <a:ea typeface="DejaVu Sans"/>
              </a:rPr>
              <a:t>RDS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86" name="CustomShape 11"/>
          <p:cNvSpPr/>
          <p:nvPr/>
        </p:nvSpPr>
        <p:spPr>
          <a:xfrm>
            <a:off x="8277840" y="2941560"/>
            <a:ext cx="114876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a2854"/>
                </a:solidFill>
                <a:latin typeface="Segoe UI"/>
                <a:ea typeface="DejaVu Sans"/>
              </a:rPr>
              <a:t>Elasticsearch 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a2854"/>
                </a:solidFill>
                <a:latin typeface="Segoe UI"/>
                <a:ea typeface="DejaVu Sans"/>
              </a:rPr>
              <a:t>Index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87" name="CustomShape 12"/>
          <p:cNvSpPr/>
          <p:nvPr/>
        </p:nvSpPr>
        <p:spPr>
          <a:xfrm>
            <a:off x="439560" y="3886200"/>
            <a:ext cx="9316800" cy="1761480"/>
          </a:xfrm>
          <a:prstGeom prst="roundRect">
            <a:avLst>
              <a:gd name="adj" fmla="val 4373"/>
            </a:avLst>
          </a:prstGeom>
          <a:solidFill>
            <a:srgbClr val="6dc24b">
              <a:alpha val="18000"/>
            </a:srgb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88" name="CustomShape 13"/>
          <p:cNvSpPr/>
          <p:nvPr/>
        </p:nvSpPr>
        <p:spPr>
          <a:xfrm flipH="1">
            <a:off x="7120440" y="4767840"/>
            <a:ext cx="1732680" cy="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89" name="CustomShape 14"/>
          <p:cNvSpPr/>
          <p:nvPr/>
        </p:nvSpPr>
        <p:spPr>
          <a:xfrm>
            <a:off x="3485520" y="4510440"/>
            <a:ext cx="1042920" cy="537480"/>
          </a:xfrm>
          <a:prstGeom prst="roundRect">
            <a:avLst>
              <a:gd name="adj" fmla="val 16667"/>
            </a:avLst>
          </a:prstGeom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a2854"/>
                </a:solidFill>
                <a:latin typeface="Segoe UI"/>
                <a:ea typeface="DejaVu Sans"/>
              </a:rPr>
              <a:t>           </a:t>
            </a:r>
            <a:r>
              <a:rPr b="0" lang="en-US" sz="1200" spc="-1" strike="noStrike">
                <a:solidFill>
                  <a:srgbClr val="0a2854"/>
                </a:solidFill>
                <a:latin typeface="Segoe UI"/>
                <a:ea typeface="DejaVu Sans"/>
              </a:rPr>
              <a:t>App</a:t>
            </a:r>
            <a:br/>
            <a:r>
              <a:rPr b="0" lang="en-US" sz="1200" spc="-1" strike="noStrike">
                <a:solidFill>
                  <a:srgbClr val="0a2854"/>
                </a:solidFill>
                <a:latin typeface="Segoe UI"/>
                <a:ea typeface="DejaVu Sans"/>
              </a:rPr>
              <a:t>           Front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0" name="CustomShape 15"/>
          <p:cNvSpPr/>
          <p:nvPr/>
        </p:nvSpPr>
        <p:spPr>
          <a:xfrm flipH="1">
            <a:off x="4662000" y="4775040"/>
            <a:ext cx="144360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91" name="CustomShape 16"/>
          <p:cNvSpPr/>
          <p:nvPr/>
        </p:nvSpPr>
        <p:spPr>
          <a:xfrm flipH="1">
            <a:off x="1386360" y="4785840"/>
            <a:ext cx="1827720" cy="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92" name="CustomShape 17"/>
          <p:cNvSpPr/>
          <p:nvPr/>
        </p:nvSpPr>
        <p:spPr>
          <a:xfrm>
            <a:off x="818280" y="3432600"/>
            <a:ext cx="191196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327ae5"/>
                </a:solidFill>
                <a:latin typeface="Segoe UI"/>
                <a:ea typeface="DejaVu Sans"/>
              </a:rPr>
              <a:t>Add content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3" name="CustomShape 18"/>
          <p:cNvSpPr/>
          <p:nvPr/>
        </p:nvSpPr>
        <p:spPr>
          <a:xfrm>
            <a:off x="843840" y="3965400"/>
            <a:ext cx="237168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327ae5"/>
                </a:solidFill>
                <a:latin typeface="Segoe UI"/>
                <a:ea typeface="DejaVu Sans"/>
              </a:rPr>
              <a:t>Search/Retrieve content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94" name="Graphic 8" descr=""/>
          <p:cNvPicPr/>
          <p:nvPr/>
        </p:nvPicPr>
        <p:blipFill>
          <a:blip r:embed="rId1"/>
          <a:stretch/>
        </p:blipFill>
        <p:spPr>
          <a:xfrm>
            <a:off x="2140200" y="2443680"/>
            <a:ext cx="411480" cy="411480"/>
          </a:xfrm>
          <a:prstGeom prst="rect">
            <a:avLst/>
          </a:prstGeom>
          <a:ln>
            <a:noFill/>
          </a:ln>
        </p:spPr>
      </p:pic>
      <p:pic>
        <p:nvPicPr>
          <p:cNvPr id="395" name="Graphic 8" descr=""/>
          <p:cNvPicPr/>
          <p:nvPr/>
        </p:nvPicPr>
        <p:blipFill>
          <a:blip r:embed="rId2"/>
          <a:stretch/>
        </p:blipFill>
        <p:spPr>
          <a:xfrm>
            <a:off x="3543120" y="4579200"/>
            <a:ext cx="411480" cy="411480"/>
          </a:xfrm>
          <a:prstGeom prst="rect">
            <a:avLst/>
          </a:prstGeom>
          <a:ln>
            <a:noFill/>
          </a:ln>
        </p:spPr>
      </p:pic>
      <p:pic>
        <p:nvPicPr>
          <p:cNvPr id="396" name="Graphic 42" descr=""/>
          <p:cNvPicPr/>
          <p:nvPr/>
        </p:nvPicPr>
        <p:blipFill>
          <a:blip r:embed="rId3"/>
          <a:stretch/>
        </p:blipFill>
        <p:spPr>
          <a:xfrm>
            <a:off x="6636240" y="2410200"/>
            <a:ext cx="468360" cy="468360"/>
          </a:xfrm>
          <a:prstGeom prst="rect">
            <a:avLst/>
          </a:prstGeom>
          <a:ln>
            <a:noFill/>
          </a:ln>
        </p:spPr>
      </p:pic>
      <p:pic>
        <p:nvPicPr>
          <p:cNvPr id="397" name="Graphic 39" descr=""/>
          <p:cNvPicPr/>
          <p:nvPr/>
        </p:nvPicPr>
        <p:blipFill>
          <a:blip r:embed="rId4"/>
          <a:stretch/>
        </p:blipFill>
        <p:spPr>
          <a:xfrm>
            <a:off x="956520" y="2387160"/>
            <a:ext cx="468360" cy="468360"/>
          </a:xfrm>
          <a:prstGeom prst="rect">
            <a:avLst/>
          </a:prstGeom>
          <a:ln>
            <a:noFill/>
          </a:ln>
        </p:spPr>
      </p:pic>
      <p:pic>
        <p:nvPicPr>
          <p:cNvPr id="398" name="Graphic 41" descr=""/>
          <p:cNvPicPr/>
          <p:nvPr/>
        </p:nvPicPr>
        <p:blipFill>
          <a:blip r:embed="rId5"/>
          <a:stretch/>
        </p:blipFill>
        <p:spPr>
          <a:xfrm flipH="1">
            <a:off x="905760" y="4564440"/>
            <a:ext cx="482040" cy="468360"/>
          </a:xfrm>
          <a:prstGeom prst="rect">
            <a:avLst/>
          </a:prstGeom>
          <a:ln>
            <a:noFill/>
          </a:ln>
        </p:spPr>
      </p:pic>
      <p:pic>
        <p:nvPicPr>
          <p:cNvPr id="399" name="Graphic 80" descr=""/>
          <p:cNvPicPr/>
          <p:nvPr/>
        </p:nvPicPr>
        <p:blipFill>
          <a:blip r:embed="rId6"/>
          <a:stretch/>
        </p:blipFill>
        <p:spPr>
          <a:xfrm>
            <a:off x="8639640" y="2410200"/>
            <a:ext cx="492480" cy="492480"/>
          </a:xfrm>
          <a:prstGeom prst="rect">
            <a:avLst/>
          </a:prstGeom>
          <a:ln>
            <a:noFill/>
          </a:ln>
        </p:spPr>
      </p:pic>
      <p:pic>
        <p:nvPicPr>
          <p:cNvPr id="400" name="Graphic 15" descr=""/>
          <p:cNvPicPr/>
          <p:nvPr/>
        </p:nvPicPr>
        <p:blipFill>
          <a:blip r:embed="rId7"/>
          <a:stretch/>
        </p:blipFill>
        <p:spPr>
          <a:xfrm>
            <a:off x="5407200" y="2410200"/>
            <a:ext cx="492480" cy="492480"/>
          </a:xfrm>
          <a:prstGeom prst="rect">
            <a:avLst/>
          </a:prstGeom>
          <a:ln>
            <a:noFill/>
          </a:ln>
        </p:spPr>
      </p:pic>
      <p:sp>
        <p:nvSpPr>
          <p:cNvPr id="401" name="CustomShape 19"/>
          <p:cNvSpPr/>
          <p:nvPr/>
        </p:nvSpPr>
        <p:spPr>
          <a:xfrm>
            <a:off x="6459480" y="2928960"/>
            <a:ext cx="82260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a2854"/>
                </a:solidFill>
                <a:latin typeface="Segoe UI"/>
                <a:ea typeface="DejaVu Sans"/>
              </a:rPr>
              <a:t>Index Job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402" name="Graphic 80" descr=""/>
          <p:cNvPicPr/>
          <p:nvPr/>
        </p:nvPicPr>
        <p:blipFill>
          <a:blip r:embed="rId8"/>
          <a:stretch/>
        </p:blipFill>
        <p:spPr>
          <a:xfrm>
            <a:off x="8856360" y="4520880"/>
            <a:ext cx="492480" cy="492480"/>
          </a:xfrm>
          <a:prstGeom prst="rect">
            <a:avLst/>
          </a:prstGeom>
          <a:ln>
            <a:noFill/>
          </a:ln>
        </p:spPr>
      </p:pic>
      <p:sp>
        <p:nvSpPr>
          <p:cNvPr id="403" name="CustomShape 20"/>
          <p:cNvSpPr/>
          <p:nvPr/>
        </p:nvSpPr>
        <p:spPr>
          <a:xfrm>
            <a:off x="6150240" y="4516200"/>
            <a:ext cx="970200" cy="537480"/>
          </a:xfrm>
          <a:prstGeom prst="roundRect">
            <a:avLst>
              <a:gd name="adj" fmla="val 16667"/>
            </a:avLst>
          </a:prstGeom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a2854"/>
                </a:solidFill>
                <a:latin typeface="Segoe UI"/>
                <a:ea typeface="DejaVu Sans"/>
              </a:rPr>
              <a:t>App Back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0" y="227520"/>
            <a:ext cx="7373880" cy="521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>
            <a:noAutofit/>
          </a:bodyPr>
          <a:p>
            <a:pPr>
              <a:lnSpc>
                <a:spcPct val="98000"/>
              </a:lnSpc>
            </a:pPr>
            <a:r>
              <a:rPr b="1" lang="en-US" sz="3200" spc="-1" strike="noStrike" u="sng">
                <a:solidFill>
                  <a:srgbClr val="0e3570"/>
                </a:solidFill>
                <a:uFillTx/>
                <a:latin typeface="Arial"/>
                <a:ea typeface="DejaVu Sans"/>
              </a:rPr>
              <a:t>    </a:t>
            </a:r>
            <a:r>
              <a:rPr b="1" lang="en-US" sz="3200" spc="-1" strike="noStrike" u="sng">
                <a:solidFill>
                  <a:srgbClr val="0e3570"/>
                </a:solidFill>
                <a:uFillTx/>
                <a:latin typeface="Arial"/>
                <a:ea typeface="DejaVu Sans"/>
              </a:rPr>
              <a:t>Trend Calc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405" name="Group 2"/>
          <p:cNvGrpSpPr/>
          <p:nvPr/>
        </p:nvGrpSpPr>
        <p:grpSpPr>
          <a:xfrm>
            <a:off x="-205560" y="717840"/>
            <a:ext cx="10955520" cy="2899080"/>
            <a:chOff x="-205560" y="717840"/>
            <a:chExt cx="10955520" cy="2899080"/>
          </a:xfrm>
        </p:grpSpPr>
        <p:sp>
          <p:nvSpPr>
            <p:cNvPr id="406" name="CustomShape 3"/>
            <p:cNvSpPr/>
            <p:nvPr/>
          </p:nvSpPr>
          <p:spPr>
            <a:xfrm>
              <a:off x="8699760" y="1143360"/>
              <a:ext cx="2050200" cy="2050560"/>
            </a:xfrm>
            <a:prstGeom prst="ellipse">
              <a:avLst/>
            </a:prstGeom>
            <a:gradFill rotWithShape="0">
              <a:gsLst>
                <a:gs pos="0">
                  <a:srgbClr val="c7111e"/>
                </a:gs>
                <a:gs pos="100000">
                  <a:srgbClr val="ff1929"/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prstMaterial="plastic">
              <a:bevelT w="120900" h="88900"/>
              <a:bevelB prst="angle" w="88900" h="31750"/>
            </a:sp3d>
          </p:spPr>
          <p:style>
            <a:lnRef idx="0"/>
            <a:fillRef idx="0"/>
            <a:effectRef idx="2"/>
            <a:fontRef idx="minor"/>
          </p:style>
        </p:sp>
        <p:sp>
          <p:nvSpPr>
            <p:cNvPr id="407" name="CustomShape 4"/>
            <p:cNvSpPr/>
            <p:nvPr/>
          </p:nvSpPr>
          <p:spPr>
            <a:xfrm>
              <a:off x="8767440" y="1211760"/>
              <a:ext cx="1913760" cy="1913760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5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extrusionH="12700" z="190500" prstMaterial="plastic">
              <a:bevelT w="50800" h="50800"/>
            </a:sp3d>
          </p:spPr>
          <p:style>
            <a:lnRef idx="1"/>
            <a:fillRef idx="0"/>
            <a:effectRef idx="2"/>
            <a:fontRef idx="minor"/>
          </p:style>
          <p:txBody>
            <a:bodyPr lIns="17640" rIns="17640" tIns="17640" bIns="1764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Visualização</a:t>
              </a:r>
              <a:br/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08" name="CustomShape 5"/>
            <p:cNvSpPr/>
            <p:nvPr/>
          </p:nvSpPr>
          <p:spPr>
            <a:xfrm rot="2700000">
              <a:off x="6579360" y="1142280"/>
              <a:ext cx="2049840" cy="2049840"/>
            </a:xfrm>
            <a:prstGeom prst="teardrop">
              <a:avLst>
                <a:gd name="adj" fmla="val 100000"/>
              </a:avLst>
            </a:prstGeom>
            <a:gradFill rotWithShape="0">
              <a:gsLst>
                <a:gs pos="0">
                  <a:srgbClr val="cb0096"/>
                </a:gs>
                <a:gs pos="100000">
                  <a:srgbClr val="ff09bf"/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prstMaterial="plastic">
              <a:bevelT w="120900" h="88900"/>
              <a:bevelB prst="angle" w="88900" h="31750"/>
            </a:sp3d>
          </p:spPr>
          <p:style>
            <a:lnRef idx="0"/>
            <a:fillRef idx="0"/>
            <a:effectRef idx="2"/>
            <a:fontRef idx="minor"/>
          </p:style>
        </p:sp>
        <p:sp>
          <p:nvSpPr>
            <p:cNvPr id="409" name="CustomShape 6"/>
            <p:cNvSpPr/>
            <p:nvPr/>
          </p:nvSpPr>
          <p:spPr>
            <a:xfrm>
              <a:off x="6648120" y="1211760"/>
              <a:ext cx="1913760" cy="1913760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5">
                  <a:hueOff val="-2383861"/>
                  <a:satOff val="3636"/>
                  <a:lumOff val="-3235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extrusionH="12700" z="190500" prstMaterial="plastic">
              <a:bevelT w="50800" h="50800"/>
            </a:sp3d>
          </p:spPr>
          <p:style>
            <a:lnRef idx="1"/>
            <a:fillRef idx="0"/>
            <a:effectRef idx="2"/>
            <a:fontRef idx="minor"/>
          </p:style>
          <p:txBody>
            <a:bodyPr lIns="17640" rIns="17640" tIns="17640" bIns="1764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Compartilhamento</a:t>
              </a:r>
              <a:br/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10" name="CustomShape 7"/>
            <p:cNvSpPr/>
            <p:nvPr/>
          </p:nvSpPr>
          <p:spPr>
            <a:xfrm rot="2700000">
              <a:off x="4460040" y="1142280"/>
              <a:ext cx="2049840" cy="2049840"/>
            </a:xfrm>
            <a:prstGeom prst="teardrop">
              <a:avLst>
                <a:gd name="adj" fmla="val 100000"/>
              </a:avLst>
            </a:prstGeom>
            <a:gradFill rotWithShape="0">
              <a:gsLst>
                <a:gs pos="0">
                  <a:srgbClr val="7300bf"/>
                </a:gs>
                <a:gs pos="100000">
                  <a:srgbClr val="9500f8"/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prstMaterial="plastic">
              <a:bevelT w="120900" h="88900"/>
              <a:bevelB prst="angle" w="88900" h="31750"/>
            </a:sp3d>
          </p:spPr>
          <p:style>
            <a:lnRef idx="0"/>
            <a:fillRef idx="0"/>
            <a:effectRef idx="2"/>
            <a:fontRef idx="minor"/>
          </p:style>
        </p:sp>
        <p:sp>
          <p:nvSpPr>
            <p:cNvPr id="411" name="CustomShape 8"/>
            <p:cNvSpPr/>
            <p:nvPr/>
          </p:nvSpPr>
          <p:spPr>
            <a:xfrm>
              <a:off x="4528080" y="1211760"/>
              <a:ext cx="1913760" cy="1913760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5">
                  <a:hueOff val="-4767722"/>
                  <a:satOff val="7272"/>
                  <a:lumOff val="-6471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extrusionH="12700" z="190500" prstMaterial="plastic">
              <a:bevelT w="50800" h="50800"/>
            </a:sp3d>
          </p:spPr>
          <p:style>
            <a:lnRef idx="1"/>
            <a:fillRef idx="0"/>
            <a:effectRef idx="2"/>
            <a:fontRef idx="minor"/>
          </p:style>
          <p:txBody>
            <a:bodyPr lIns="17640" rIns="17640" tIns="17640" bIns="1764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Bookmark</a:t>
              </a:r>
              <a:br/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3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12" name="CustomShape 9"/>
            <p:cNvSpPr/>
            <p:nvPr/>
          </p:nvSpPr>
          <p:spPr>
            <a:xfrm rot="2700000">
              <a:off x="2338920" y="1142280"/>
              <a:ext cx="2049840" cy="2049840"/>
            </a:xfrm>
            <a:prstGeom prst="teardrop">
              <a:avLst>
                <a:gd name="adj" fmla="val 100000"/>
              </a:avLst>
            </a:prstGeom>
            <a:gradFill rotWithShape="0">
              <a:gsLst>
                <a:gs pos="0">
                  <a:srgbClr val="000cb2"/>
                </a:gs>
                <a:gs pos="100000">
                  <a:srgbClr val="000fe7"/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prstMaterial="plastic">
              <a:bevelT w="120900" h="88900"/>
              <a:bevelB prst="angle" w="88900" h="31750"/>
            </a:sp3d>
          </p:spPr>
          <p:style>
            <a:lnRef idx="0"/>
            <a:fillRef idx="0"/>
            <a:effectRef idx="2"/>
            <a:fontRef idx="minor"/>
          </p:style>
        </p:sp>
        <p:sp>
          <p:nvSpPr>
            <p:cNvPr id="413" name="CustomShape 10"/>
            <p:cNvSpPr/>
            <p:nvPr/>
          </p:nvSpPr>
          <p:spPr>
            <a:xfrm>
              <a:off x="2407680" y="1211760"/>
              <a:ext cx="1913760" cy="1913760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5">
                  <a:hueOff val="-7151582"/>
                  <a:satOff val="10909"/>
                  <a:lumOff val="-9706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extrusionH="12700" z="190500" prstMaterial="plastic">
              <a:bevelT w="50800" h="50800"/>
            </a:sp3d>
          </p:spPr>
          <p:style>
            <a:lnRef idx="1"/>
            <a:fillRef idx="0"/>
            <a:effectRef idx="2"/>
            <a:fontRef idx="minor"/>
          </p:style>
          <p:txBody>
            <a:bodyPr lIns="17640" rIns="17640" tIns="17640" bIns="1764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Comentário</a:t>
              </a:r>
              <a:br/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4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14" name="CustomShape 11"/>
            <p:cNvSpPr/>
            <p:nvPr/>
          </p:nvSpPr>
          <p:spPr>
            <a:xfrm rot="2700000">
              <a:off x="218520" y="1142280"/>
              <a:ext cx="2049840" cy="2049840"/>
            </a:xfrm>
            <a:prstGeom prst="teardrop">
              <a:avLst>
                <a:gd name="adj" fmla="val 100000"/>
              </a:avLst>
            </a:prstGeom>
            <a:gradFill rotWithShape="0">
              <a:gsLst>
                <a:gs pos="0">
                  <a:srgbClr val="0078a7"/>
                </a:gs>
                <a:gs pos="100000">
                  <a:srgbClr val="009cd9"/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prstMaterial="plastic">
              <a:bevelT w="120900" h="88900"/>
              <a:bevelB prst="angle" w="88900" h="31750"/>
            </a:sp3d>
          </p:spPr>
          <p:style>
            <a:lnRef idx="0"/>
            <a:fillRef idx="0"/>
            <a:effectRef idx="2"/>
            <a:fontRef idx="minor"/>
          </p:style>
        </p:sp>
        <p:sp>
          <p:nvSpPr>
            <p:cNvPr id="415" name="CustomShape 12"/>
            <p:cNvSpPr/>
            <p:nvPr/>
          </p:nvSpPr>
          <p:spPr>
            <a:xfrm>
              <a:off x="287280" y="1211760"/>
              <a:ext cx="1913760" cy="1913760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5">
                  <a:hueOff val="-9535443"/>
                  <a:satOff val="14545"/>
                  <a:lumOff val="-12941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extrusionH="12700" z="190500" prstMaterial="plastic">
              <a:bevelT w="50800" h="50800"/>
            </a:sp3d>
          </p:spPr>
          <p:style>
            <a:lnRef idx="1"/>
            <a:fillRef idx="0"/>
            <a:effectRef idx="2"/>
            <a:fontRef idx="minor"/>
          </p:style>
          <p:txBody>
            <a:bodyPr lIns="17640" rIns="17640" tIns="17640" bIns="1764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Curtida</a:t>
              </a:r>
              <a:br/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5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416" name="Group 1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aphicFrame>
        <p:nvGraphicFramePr>
          <p:cNvPr id="417" name="Table 14"/>
          <p:cNvGraphicFramePr/>
          <p:nvPr/>
        </p:nvGraphicFramePr>
        <p:xfrm>
          <a:off x="823320" y="4110480"/>
          <a:ext cx="8039880" cy="1390680"/>
        </p:xfrm>
        <a:graphic>
          <a:graphicData uri="http://schemas.openxmlformats.org/drawingml/2006/table">
            <a:tbl>
              <a:tblPr/>
              <a:tblGrid>
                <a:gridCol w="1182960"/>
                <a:gridCol w="761400"/>
                <a:gridCol w="1640160"/>
                <a:gridCol w="1674000"/>
                <a:gridCol w="980640"/>
                <a:gridCol w="1001880"/>
                <a:gridCol w="799200"/>
              </a:tblGrid>
              <a:tr h="347760"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9360">
                      <a:solidFill>
                        <a:srgbClr val="616060"/>
                      </a:solidFill>
                    </a:lnL>
                    <a:lnR w="9360">
                      <a:solidFill>
                        <a:srgbClr val="616060"/>
                      </a:solidFill>
                    </a:lnR>
                    <a:lnT w="9360">
                      <a:solidFill>
                        <a:srgbClr val="616060"/>
                      </a:solidFill>
                    </a:lnT>
                    <a:lnB w="9360">
                      <a:solidFill>
                        <a:srgbClr val="616060"/>
                      </a:solidFill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#Likes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9360">
                      <a:solidFill>
                        <a:srgbClr val="616060"/>
                      </a:solidFill>
                    </a:lnL>
                    <a:lnR w="9360">
                      <a:solidFill>
                        <a:srgbClr val="616060"/>
                      </a:solidFill>
                    </a:lnR>
                    <a:lnT w="9360">
                      <a:solidFill>
                        <a:srgbClr val="616060"/>
                      </a:solidFill>
                    </a:lnT>
                    <a:lnB w="9360">
                      <a:solidFill>
                        <a:srgbClr val="616060"/>
                      </a:solidFill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#Comments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9360">
                      <a:solidFill>
                        <a:srgbClr val="616060"/>
                      </a:solidFill>
                    </a:lnL>
                    <a:lnR w="9360">
                      <a:solidFill>
                        <a:srgbClr val="616060"/>
                      </a:solidFill>
                    </a:lnR>
                    <a:lnT w="9360">
                      <a:solidFill>
                        <a:srgbClr val="616060"/>
                      </a:solidFill>
                    </a:lnT>
                    <a:lnB w="9360">
                      <a:solidFill>
                        <a:srgbClr val="616060"/>
                      </a:solidFill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#Bookmarks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9360">
                      <a:solidFill>
                        <a:srgbClr val="616060"/>
                      </a:solidFill>
                    </a:lnL>
                    <a:lnR w="9360">
                      <a:solidFill>
                        <a:srgbClr val="616060"/>
                      </a:solidFill>
                    </a:lnR>
                    <a:lnT w="9360">
                      <a:solidFill>
                        <a:srgbClr val="616060"/>
                      </a:solidFill>
                    </a:lnT>
                    <a:lnB w="9360">
                      <a:solidFill>
                        <a:srgbClr val="616060"/>
                      </a:solidFill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#Share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9360">
                      <a:solidFill>
                        <a:srgbClr val="616060"/>
                      </a:solidFill>
                    </a:lnL>
                    <a:lnR w="9360">
                      <a:solidFill>
                        <a:srgbClr val="616060"/>
                      </a:solidFill>
                    </a:lnR>
                    <a:lnT w="9360">
                      <a:solidFill>
                        <a:srgbClr val="616060"/>
                      </a:solidFill>
                    </a:lnT>
                    <a:lnB w="9360">
                      <a:solidFill>
                        <a:srgbClr val="616060"/>
                      </a:solidFill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#Views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9360">
                      <a:solidFill>
                        <a:srgbClr val="616060"/>
                      </a:solidFill>
                    </a:lnL>
                    <a:lnR w="9360">
                      <a:solidFill>
                        <a:srgbClr val="616060"/>
                      </a:solidFill>
                    </a:lnR>
                    <a:lnT w="9360">
                      <a:solidFill>
                        <a:srgbClr val="616060"/>
                      </a:solidFill>
                    </a:lnT>
                    <a:lnB w="9360">
                      <a:solidFill>
                        <a:srgbClr val="616060"/>
                      </a:solidFill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Score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9360">
                      <a:solidFill>
                        <a:srgbClr val="616060"/>
                      </a:solidFill>
                    </a:lnL>
                    <a:lnR w="9360">
                      <a:solidFill>
                        <a:srgbClr val="616060"/>
                      </a:solidFill>
                    </a:lnR>
                    <a:lnT w="9360">
                      <a:solidFill>
                        <a:srgbClr val="616060"/>
                      </a:solidFill>
                    </a:lnT>
                    <a:lnB w="9360">
                      <a:solidFill>
                        <a:srgbClr val="616060"/>
                      </a:solidFill>
                    </a:lnB>
                    <a:solidFill>
                      <a:srgbClr val="d6d6d6"/>
                    </a:solidFill>
                  </a:tcPr>
                </a:tc>
              </a:tr>
              <a:tr h="347760"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Post 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9360">
                      <a:solidFill>
                        <a:srgbClr val="616060"/>
                      </a:solidFill>
                    </a:lnL>
                    <a:lnR w="9360">
                      <a:solidFill>
                        <a:srgbClr val="616060"/>
                      </a:solidFill>
                    </a:lnR>
                    <a:lnT w="9360">
                      <a:solidFill>
                        <a:srgbClr val="616060"/>
                      </a:solidFill>
                    </a:lnT>
                    <a:lnB w="9360">
                      <a:solidFill>
                        <a:srgbClr val="616060"/>
                      </a:solidFill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9360">
                      <a:solidFill>
                        <a:srgbClr val="616060"/>
                      </a:solidFill>
                    </a:lnL>
                    <a:lnR w="9360">
                      <a:solidFill>
                        <a:srgbClr val="616060"/>
                      </a:solidFill>
                    </a:lnR>
                    <a:lnT w="9360">
                      <a:solidFill>
                        <a:srgbClr val="616060"/>
                      </a:solidFill>
                    </a:lnT>
                    <a:lnB w="9360">
                      <a:solidFill>
                        <a:srgbClr val="616060"/>
                      </a:solidFill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9360">
                      <a:solidFill>
                        <a:srgbClr val="616060"/>
                      </a:solidFill>
                    </a:lnL>
                    <a:lnR w="9360">
                      <a:solidFill>
                        <a:srgbClr val="616060"/>
                      </a:solidFill>
                    </a:lnR>
                    <a:lnT w="9360">
                      <a:solidFill>
                        <a:srgbClr val="616060"/>
                      </a:solidFill>
                    </a:lnT>
                    <a:lnB w="9360">
                      <a:solidFill>
                        <a:srgbClr val="616060"/>
                      </a:solidFill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9360">
                      <a:solidFill>
                        <a:srgbClr val="616060"/>
                      </a:solidFill>
                    </a:lnL>
                    <a:lnR w="9360">
                      <a:solidFill>
                        <a:srgbClr val="616060"/>
                      </a:solidFill>
                    </a:lnR>
                    <a:lnT w="9360">
                      <a:solidFill>
                        <a:srgbClr val="616060"/>
                      </a:solidFill>
                    </a:lnT>
                    <a:lnB w="9360">
                      <a:solidFill>
                        <a:srgbClr val="616060"/>
                      </a:solidFill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9360">
                      <a:solidFill>
                        <a:srgbClr val="616060"/>
                      </a:solidFill>
                    </a:lnL>
                    <a:lnR w="9360">
                      <a:solidFill>
                        <a:srgbClr val="616060"/>
                      </a:solidFill>
                    </a:lnR>
                    <a:lnT w="9360">
                      <a:solidFill>
                        <a:srgbClr val="616060"/>
                      </a:solidFill>
                    </a:lnT>
                    <a:lnB w="9360">
                      <a:solidFill>
                        <a:srgbClr val="616060"/>
                      </a:solidFill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9360">
                      <a:solidFill>
                        <a:srgbClr val="616060"/>
                      </a:solidFill>
                    </a:lnL>
                    <a:lnR w="9360">
                      <a:solidFill>
                        <a:srgbClr val="616060"/>
                      </a:solidFill>
                    </a:lnR>
                    <a:lnT w="9360">
                      <a:solidFill>
                        <a:srgbClr val="616060"/>
                      </a:solidFill>
                    </a:lnT>
                    <a:lnB w="9360">
                      <a:solidFill>
                        <a:srgbClr val="616060"/>
                      </a:solidFill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9360">
                      <a:solidFill>
                        <a:srgbClr val="616060"/>
                      </a:solidFill>
                    </a:lnL>
                    <a:lnR w="9360">
                      <a:solidFill>
                        <a:srgbClr val="616060"/>
                      </a:solidFill>
                    </a:lnR>
                    <a:lnT w="9360">
                      <a:solidFill>
                        <a:srgbClr val="616060"/>
                      </a:solidFill>
                    </a:lnT>
                    <a:lnB w="9360">
                      <a:solidFill>
                        <a:srgbClr val="616060"/>
                      </a:solidFill>
                    </a:lnB>
                    <a:solidFill>
                      <a:srgbClr val="d6d6d6"/>
                    </a:solidFill>
                  </a:tcPr>
                </a:tc>
              </a:tr>
              <a:tr h="347760"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Vídeo 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9360">
                      <a:solidFill>
                        <a:srgbClr val="616060"/>
                      </a:solidFill>
                    </a:lnL>
                    <a:lnR w="9360">
                      <a:solidFill>
                        <a:srgbClr val="616060"/>
                      </a:solidFill>
                    </a:lnR>
                    <a:lnT w="9360">
                      <a:solidFill>
                        <a:srgbClr val="616060"/>
                      </a:solidFill>
                    </a:lnT>
                    <a:lnB w="9360">
                      <a:solidFill>
                        <a:srgbClr val="616060"/>
                      </a:solidFill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9360">
                      <a:solidFill>
                        <a:srgbClr val="616060"/>
                      </a:solidFill>
                    </a:lnL>
                    <a:lnR w="9360">
                      <a:solidFill>
                        <a:srgbClr val="616060"/>
                      </a:solidFill>
                    </a:lnR>
                    <a:lnT w="9360">
                      <a:solidFill>
                        <a:srgbClr val="616060"/>
                      </a:solidFill>
                    </a:lnT>
                    <a:lnB w="9360">
                      <a:solidFill>
                        <a:srgbClr val="616060"/>
                      </a:solidFill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9360">
                      <a:solidFill>
                        <a:srgbClr val="616060"/>
                      </a:solidFill>
                    </a:lnL>
                    <a:lnR w="9360">
                      <a:solidFill>
                        <a:srgbClr val="616060"/>
                      </a:solidFill>
                    </a:lnR>
                    <a:lnT w="9360">
                      <a:solidFill>
                        <a:srgbClr val="616060"/>
                      </a:solidFill>
                    </a:lnT>
                    <a:lnB w="9360">
                      <a:solidFill>
                        <a:srgbClr val="616060"/>
                      </a:solidFill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9360">
                      <a:solidFill>
                        <a:srgbClr val="616060"/>
                      </a:solidFill>
                    </a:lnL>
                    <a:lnR w="9360">
                      <a:solidFill>
                        <a:srgbClr val="616060"/>
                      </a:solidFill>
                    </a:lnR>
                    <a:lnT w="9360">
                      <a:solidFill>
                        <a:srgbClr val="616060"/>
                      </a:solidFill>
                    </a:lnT>
                    <a:lnB w="9360">
                      <a:solidFill>
                        <a:srgbClr val="616060"/>
                      </a:solidFill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9360">
                      <a:solidFill>
                        <a:srgbClr val="616060"/>
                      </a:solidFill>
                    </a:lnL>
                    <a:lnR w="9360">
                      <a:solidFill>
                        <a:srgbClr val="616060"/>
                      </a:solidFill>
                    </a:lnR>
                    <a:lnT w="9360">
                      <a:solidFill>
                        <a:srgbClr val="616060"/>
                      </a:solidFill>
                    </a:lnT>
                    <a:lnB w="9360">
                      <a:solidFill>
                        <a:srgbClr val="616060"/>
                      </a:solidFill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9360">
                      <a:solidFill>
                        <a:srgbClr val="616060"/>
                      </a:solidFill>
                    </a:lnL>
                    <a:lnR w="9360">
                      <a:solidFill>
                        <a:srgbClr val="616060"/>
                      </a:solidFill>
                    </a:lnR>
                    <a:lnT w="9360">
                      <a:solidFill>
                        <a:srgbClr val="616060"/>
                      </a:solidFill>
                    </a:lnT>
                    <a:lnB w="9360">
                      <a:solidFill>
                        <a:srgbClr val="616060"/>
                      </a:solidFill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9360">
                      <a:solidFill>
                        <a:srgbClr val="616060"/>
                      </a:solidFill>
                    </a:lnL>
                    <a:lnR w="9360">
                      <a:solidFill>
                        <a:srgbClr val="616060"/>
                      </a:solidFill>
                    </a:lnR>
                    <a:lnT w="9360">
                      <a:solidFill>
                        <a:srgbClr val="616060"/>
                      </a:solidFill>
                    </a:lnT>
                    <a:lnB w="9360">
                      <a:solidFill>
                        <a:srgbClr val="616060"/>
                      </a:solidFill>
                    </a:lnB>
                    <a:solidFill>
                      <a:srgbClr val="d6d6d6"/>
                    </a:solidFill>
                  </a:tcPr>
                </a:tc>
              </a:tr>
              <a:tr h="347760"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Post 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9360">
                      <a:solidFill>
                        <a:srgbClr val="616060"/>
                      </a:solidFill>
                    </a:lnL>
                    <a:lnR w="9360">
                      <a:solidFill>
                        <a:srgbClr val="616060"/>
                      </a:solidFill>
                    </a:lnR>
                    <a:lnT w="9360">
                      <a:solidFill>
                        <a:srgbClr val="616060"/>
                      </a:solidFill>
                    </a:lnT>
                    <a:lnB w="9360">
                      <a:solidFill>
                        <a:srgbClr val="616060"/>
                      </a:solidFill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9360">
                      <a:solidFill>
                        <a:srgbClr val="616060"/>
                      </a:solidFill>
                    </a:lnL>
                    <a:lnR w="9360">
                      <a:solidFill>
                        <a:srgbClr val="616060"/>
                      </a:solidFill>
                    </a:lnR>
                    <a:lnT w="9360">
                      <a:solidFill>
                        <a:srgbClr val="616060"/>
                      </a:solidFill>
                    </a:lnT>
                    <a:lnB w="9360">
                      <a:solidFill>
                        <a:srgbClr val="616060"/>
                      </a:solidFill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9360">
                      <a:solidFill>
                        <a:srgbClr val="616060"/>
                      </a:solidFill>
                    </a:lnL>
                    <a:lnR w="9360">
                      <a:solidFill>
                        <a:srgbClr val="616060"/>
                      </a:solidFill>
                    </a:lnR>
                    <a:lnT w="9360">
                      <a:solidFill>
                        <a:srgbClr val="616060"/>
                      </a:solidFill>
                    </a:lnT>
                    <a:lnB w="9360">
                      <a:solidFill>
                        <a:srgbClr val="616060"/>
                      </a:solidFill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9360">
                      <a:solidFill>
                        <a:srgbClr val="616060"/>
                      </a:solidFill>
                    </a:lnL>
                    <a:lnR w="9360">
                      <a:solidFill>
                        <a:srgbClr val="616060"/>
                      </a:solidFill>
                    </a:lnR>
                    <a:lnT w="9360">
                      <a:solidFill>
                        <a:srgbClr val="616060"/>
                      </a:solidFill>
                    </a:lnT>
                    <a:lnB w="9360">
                      <a:solidFill>
                        <a:srgbClr val="616060"/>
                      </a:solidFill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9360">
                      <a:solidFill>
                        <a:srgbClr val="616060"/>
                      </a:solidFill>
                    </a:lnL>
                    <a:lnR w="9360">
                      <a:solidFill>
                        <a:srgbClr val="616060"/>
                      </a:solidFill>
                    </a:lnR>
                    <a:lnT w="9360">
                      <a:solidFill>
                        <a:srgbClr val="616060"/>
                      </a:solidFill>
                    </a:lnT>
                    <a:lnB w="9360">
                      <a:solidFill>
                        <a:srgbClr val="616060"/>
                      </a:solidFill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9360">
                      <a:solidFill>
                        <a:srgbClr val="616060"/>
                      </a:solidFill>
                    </a:lnL>
                    <a:lnR w="9360">
                      <a:solidFill>
                        <a:srgbClr val="616060"/>
                      </a:solidFill>
                    </a:lnR>
                    <a:lnT w="9360">
                      <a:solidFill>
                        <a:srgbClr val="616060"/>
                      </a:solidFill>
                    </a:lnT>
                    <a:lnB w="9360">
                      <a:solidFill>
                        <a:srgbClr val="616060"/>
                      </a:solidFill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9360">
                      <a:solidFill>
                        <a:srgbClr val="616060"/>
                      </a:solidFill>
                    </a:lnL>
                    <a:lnR w="9360">
                      <a:solidFill>
                        <a:srgbClr val="616060"/>
                      </a:solidFill>
                    </a:lnR>
                    <a:lnT w="9360">
                      <a:solidFill>
                        <a:srgbClr val="616060"/>
                      </a:solidFill>
                    </a:lnT>
                    <a:lnB w="9360">
                      <a:solidFill>
                        <a:srgbClr val="616060"/>
                      </a:solidFill>
                    </a:lnB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0" y="227520"/>
            <a:ext cx="7373880" cy="521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>
            <a:noAutofit/>
          </a:bodyPr>
          <a:p>
            <a:pPr>
              <a:lnSpc>
                <a:spcPct val="98000"/>
              </a:lnSpc>
            </a:pPr>
            <a:r>
              <a:rPr b="1" lang="en-US" sz="3200" spc="-1" strike="noStrike" u="sng">
                <a:solidFill>
                  <a:srgbClr val="0e3570"/>
                </a:solidFill>
                <a:uFillTx/>
                <a:latin typeface="Arial"/>
                <a:ea typeface="DejaVu Sans"/>
              </a:rPr>
              <a:t>     </a:t>
            </a:r>
            <a:r>
              <a:rPr b="1" lang="en-US" sz="3200" spc="-1" strike="noStrike" u="sng">
                <a:solidFill>
                  <a:srgbClr val="0e3570"/>
                </a:solidFill>
                <a:uFillTx/>
                <a:latin typeface="Arial"/>
                <a:ea typeface="DejaVu Sans"/>
              </a:rPr>
              <a:t>Entrega e Implantação contínua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8000"/>
              </a:lnSpc>
            </a:pPr>
            <a:endParaRPr b="0" lang="en-US" sz="3200" spc="-1" strike="noStrike">
              <a:latin typeface="Arial"/>
            </a:endParaRPr>
          </a:p>
        </p:txBody>
      </p:sp>
      <p:grpSp>
        <p:nvGrpSpPr>
          <p:cNvPr id="419" name="Group 2"/>
          <p:cNvGrpSpPr/>
          <p:nvPr/>
        </p:nvGrpSpPr>
        <p:grpSpPr>
          <a:xfrm>
            <a:off x="-277200" y="1042560"/>
            <a:ext cx="11436840" cy="2835360"/>
            <a:chOff x="-277200" y="1042560"/>
            <a:chExt cx="11436840" cy="2835360"/>
          </a:xfrm>
        </p:grpSpPr>
        <p:pic>
          <p:nvPicPr>
            <p:cNvPr id="420" name="Picture 5" descr=""/>
            <p:cNvPicPr/>
            <p:nvPr/>
          </p:nvPicPr>
          <p:blipFill>
            <a:blip r:embed="rId1"/>
            <a:stretch/>
          </p:blipFill>
          <p:spPr>
            <a:xfrm>
              <a:off x="-277200" y="1042560"/>
              <a:ext cx="11436840" cy="2835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21" name="CustomShape 3"/>
            <p:cNvSpPr/>
            <p:nvPr/>
          </p:nvSpPr>
          <p:spPr>
            <a:xfrm>
              <a:off x="950040" y="2585520"/>
              <a:ext cx="1644120" cy="699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4000" spc="-1" strike="noStrike">
                  <a:solidFill>
                    <a:srgbClr val="ffffff"/>
                  </a:solidFill>
                  <a:latin typeface="Segoe UI"/>
                  <a:ea typeface="DejaVu Sans"/>
                </a:rPr>
                <a:t>CODE</a:t>
              </a:r>
              <a:endParaRPr b="0" lang="en-US" sz="4000" spc="-1" strike="noStrike">
                <a:latin typeface="Arial"/>
              </a:endParaRPr>
            </a:p>
          </p:txBody>
        </p:sp>
        <p:pic>
          <p:nvPicPr>
            <p:cNvPr id="422" name="Picture 9" descr=""/>
            <p:cNvPicPr/>
            <p:nvPr/>
          </p:nvPicPr>
          <p:blipFill>
            <a:blip r:embed="rId2"/>
            <a:stretch/>
          </p:blipFill>
          <p:spPr>
            <a:xfrm>
              <a:off x="1321560" y="1572120"/>
              <a:ext cx="878400" cy="878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23" name="Picture 10" descr=""/>
            <p:cNvPicPr/>
            <p:nvPr/>
          </p:nvPicPr>
          <p:blipFill>
            <a:blip r:embed="rId3"/>
            <a:stretch/>
          </p:blipFill>
          <p:spPr>
            <a:xfrm>
              <a:off x="3994200" y="1519200"/>
              <a:ext cx="931320" cy="931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24" name="CustomShape 4"/>
            <p:cNvSpPr/>
            <p:nvPr/>
          </p:nvSpPr>
          <p:spPr>
            <a:xfrm>
              <a:off x="3571920" y="2576520"/>
              <a:ext cx="1721880" cy="699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4000" spc="-1" strike="noStrike">
                  <a:solidFill>
                    <a:srgbClr val="ffffff"/>
                  </a:solidFill>
                  <a:latin typeface="Segoe UI"/>
                  <a:ea typeface="DejaVu Sans"/>
                </a:rPr>
                <a:t>BUILD</a:t>
              </a:r>
              <a:endParaRPr b="0" lang="en-US" sz="4000" spc="-1" strike="noStrike">
                <a:latin typeface="Arial"/>
              </a:endParaRPr>
            </a:p>
          </p:txBody>
        </p:sp>
        <p:pic>
          <p:nvPicPr>
            <p:cNvPr id="425" name="Picture 11" descr=""/>
            <p:cNvPicPr/>
            <p:nvPr/>
          </p:nvPicPr>
          <p:blipFill>
            <a:blip r:embed="rId4"/>
            <a:stretch/>
          </p:blipFill>
          <p:spPr>
            <a:xfrm>
              <a:off x="6202440" y="1519200"/>
              <a:ext cx="931320" cy="931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26" name="Picture 12" descr=""/>
            <p:cNvPicPr/>
            <p:nvPr/>
          </p:nvPicPr>
          <p:blipFill>
            <a:blip r:embed="rId5"/>
            <a:stretch/>
          </p:blipFill>
          <p:spPr>
            <a:xfrm>
              <a:off x="8577000" y="1484640"/>
              <a:ext cx="1000080" cy="1000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27" name="CustomShape 5"/>
            <p:cNvSpPr/>
            <p:nvPr/>
          </p:nvSpPr>
          <p:spPr>
            <a:xfrm>
              <a:off x="5948640" y="2576520"/>
              <a:ext cx="1440000" cy="699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4000" spc="-1" strike="noStrike">
                  <a:solidFill>
                    <a:srgbClr val="ffffff"/>
                  </a:solidFill>
                  <a:latin typeface="Segoe UI"/>
                  <a:ea typeface="DejaVu Sans"/>
                </a:rPr>
                <a:t>TEST</a:t>
              </a:r>
              <a:endParaRPr b="0" lang="en-US" sz="4000" spc="-1" strike="noStrike">
                <a:latin typeface="Arial"/>
              </a:endParaRPr>
            </a:p>
          </p:txBody>
        </p:sp>
        <p:sp>
          <p:nvSpPr>
            <p:cNvPr id="428" name="CustomShape 6"/>
            <p:cNvSpPr/>
            <p:nvPr/>
          </p:nvSpPr>
          <p:spPr>
            <a:xfrm>
              <a:off x="8006400" y="2576520"/>
              <a:ext cx="2142720" cy="699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4000" spc="-1" strike="noStrike">
                  <a:solidFill>
                    <a:srgbClr val="ffffff"/>
                  </a:solidFill>
                  <a:latin typeface="Segoe UI"/>
                  <a:ea typeface="DejaVu Sans"/>
                </a:rPr>
                <a:t>DEPLOY</a:t>
              </a:r>
              <a:endParaRPr b="0" lang="en-US" sz="4000" spc="-1" strike="noStrike">
                <a:latin typeface="Arial"/>
              </a:endParaRPr>
            </a:p>
          </p:txBody>
        </p:sp>
      </p:grpSp>
      <p:pic>
        <p:nvPicPr>
          <p:cNvPr id="429" name="Picture 54" descr=""/>
          <p:cNvPicPr/>
          <p:nvPr/>
        </p:nvPicPr>
        <p:blipFill>
          <a:blip r:embed="rId6"/>
          <a:stretch/>
        </p:blipFill>
        <p:spPr>
          <a:xfrm>
            <a:off x="1321560" y="4247640"/>
            <a:ext cx="1044360" cy="753840"/>
          </a:xfrm>
          <a:prstGeom prst="rect">
            <a:avLst/>
          </a:prstGeom>
          <a:ln>
            <a:noFill/>
          </a:ln>
        </p:spPr>
      </p:pic>
      <p:pic>
        <p:nvPicPr>
          <p:cNvPr id="430" name="Picture 55" descr=""/>
          <p:cNvPicPr/>
          <p:nvPr/>
        </p:nvPicPr>
        <p:blipFill>
          <a:blip r:embed="rId7"/>
          <a:stretch/>
        </p:blipFill>
        <p:spPr>
          <a:xfrm>
            <a:off x="3487680" y="4247640"/>
            <a:ext cx="1044360" cy="753840"/>
          </a:xfrm>
          <a:prstGeom prst="rect">
            <a:avLst/>
          </a:prstGeom>
          <a:ln>
            <a:noFill/>
          </a:ln>
        </p:spPr>
      </p:pic>
      <p:pic>
        <p:nvPicPr>
          <p:cNvPr id="431" name="Picture 56" descr=""/>
          <p:cNvPicPr/>
          <p:nvPr/>
        </p:nvPicPr>
        <p:blipFill>
          <a:blip r:embed="rId8"/>
          <a:stretch/>
        </p:blipFill>
        <p:spPr>
          <a:xfrm>
            <a:off x="5696640" y="4090680"/>
            <a:ext cx="1017360" cy="1017360"/>
          </a:xfrm>
          <a:prstGeom prst="rect">
            <a:avLst/>
          </a:prstGeom>
          <a:ln>
            <a:noFill/>
          </a:ln>
        </p:spPr>
      </p:pic>
      <p:sp>
        <p:nvSpPr>
          <p:cNvPr id="432" name="CustomShape 7"/>
          <p:cNvSpPr/>
          <p:nvPr/>
        </p:nvSpPr>
        <p:spPr>
          <a:xfrm>
            <a:off x="5499720" y="5132880"/>
            <a:ext cx="141156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a2854"/>
                </a:solidFill>
                <a:latin typeface="Segoe UI"/>
                <a:ea typeface="DejaVu Sans"/>
              </a:rPr>
              <a:t>Code Deploy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33" name="CustomShape 8"/>
          <p:cNvSpPr/>
          <p:nvPr/>
        </p:nvSpPr>
        <p:spPr>
          <a:xfrm>
            <a:off x="3099600" y="5132880"/>
            <a:ext cx="182088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a2854"/>
                </a:solidFill>
                <a:latin typeface="Segoe UI"/>
                <a:ea typeface="DejaVu Sans"/>
              </a:rPr>
              <a:t>Code Pipeline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34" name="CustomShape 9"/>
          <p:cNvSpPr/>
          <p:nvPr/>
        </p:nvSpPr>
        <p:spPr>
          <a:xfrm>
            <a:off x="1051560" y="5142240"/>
            <a:ext cx="15847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a2854"/>
                </a:solidFill>
                <a:latin typeface="Segoe UI"/>
                <a:ea typeface="DejaVu Sans"/>
              </a:rPr>
              <a:t>Code Commit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35" name="CustomShape 10"/>
          <p:cNvSpPr/>
          <p:nvPr/>
        </p:nvSpPr>
        <p:spPr>
          <a:xfrm>
            <a:off x="2596680" y="5795280"/>
            <a:ext cx="51127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a2854"/>
                </a:solidFill>
                <a:latin typeface="Segoe UI"/>
                <a:ea typeface="DejaVu Sans"/>
              </a:rPr>
              <a:t>80%  de cobertura de testes</a:t>
            </a:r>
            <a:endParaRPr b="0" lang="en-US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a2854"/>
                </a:solidFill>
                <a:latin typeface="Segoe UI"/>
                <a:ea typeface="DejaVu Sans"/>
              </a:rPr>
              <a:t>* Continuous Delivery e Continuous Integration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3570"/>
      </a:dk2>
      <a:lt2>
        <a:srgbClr val="f2f2f2"/>
      </a:lt2>
      <a:accent1>
        <a:srgbClr val="0e3570"/>
      </a:accent1>
      <a:accent2>
        <a:srgbClr val="646363"/>
      </a:accent2>
      <a:accent3>
        <a:srgbClr val="6dc24b"/>
      </a:accent3>
      <a:accent4>
        <a:srgbClr val="ffda29"/>
      </a:accent4>
      <a:accent5>
        <a:srgbClr val="ef3341"/>
      </a:accent5>
      <a:accent6>
        <a:srgbClr val="00a2e0"/>
      </a:accent6>
      <a:hlink>
        <a:srgbClr val="646363"/>
      </a:hlink>
      <a:folHlink>
        <a:srgbClr val="6463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3570"/>
      </a:dk2>
      <a:lt2>
        <a:srgbClr val="f2f2f2"/>
      </a:lt2>
      <a:accent1>
        <a:srgbClr val="0e3570"/>
      </a:accent1>
      <a:accent2>
        <a:srgbClr val="646363"/>
      </a:accent2>
      <a:accent3>
        <a:srgbClr val="6dc24b"/>
      </a:accent3>
      <a:accent4>
        <a:srgbClr val="ffda29"/>
      </a:accent4>
      <a:accent5>
        <a:srgbClr val="ef3341"/>
      </a:accent5>
      <a:accent6>
        <a:srgbClr val="00a2e0"/>
      </a:accent6>
      <a:hlink>
        <a:srgbClr val="646363"/>
      </a:hlink>
      <a:folHlink>
        <a:srgbClr val="6463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3570"/>
      </a:dk2>
      <a:lt2>
        <a:srgbClr val="f2f2f2"/>
      </a:lt2>
      <a:accent1>
        <a:srgbClr val="0e3570"/>
      </a:accent1>
      <a:accent2>
        <a:srgbClr val="646363"/>
      </a:accent2>
      <a:accent3>
        <a:srgbClr val="6dc24b"/>
      </a:accent3>
      <a:accent4>
        <a:srgbClr val="ffda29"/>
      </a:accent4>
      <a:accent5>
        <a:srgbClr val="ef3341"/>
      </a:accent5>
      <a:accent6>
        <a:srgbClr val="00a2e0"/>
      </a:accent6>
      <a:hlink>
        <a:srgbClr val="646363"/>
      </a:hlink>
      <a:folHlink>
        <a:srgbClr val="6463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3570"/>
      </a:dk2>
      <a:lt2>
        <a:srgbClr val="f2f2f2"/>
      </a:lt2>
      <a:accent1>
        <a:srgbClr val="0e3570"/>
      </a:accent1>
      <a:accent2>
        <a:srgbClr val="646363"/>
      </a:accent2>
      <a:accent3>
        <a:srgbClr val="6dc24b"/>
      </a:accent3>
      <a:accent4>
        <a:srgbClr val="ffda29"/>
      </a:accent4>
      <a:accent5>
        <a:srgbClr val="ef3341"/>
      </a:accent5>
      <a:accent6>
        <a:srgbClr val="00a2e0"/>
      </a:accent6>
      <a:hlink>
        <a:srgbClr val="646363"/>
      </a:hlink>
      <a:folHlink>
        <a:srgbClr val="6463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3570"/>
      </a:dk2>
      <a:lt2>
        <a:srgbClr val="f2f2f2"/>
      </a:lt2>
      <a:accent1>
        <a:srgbClr val="0e3570"/>
      </a:accent1>
      <a:accent2>
        <a:srgbClr val="646363"/>
      </a:accent2>
      <a:accent3>
        <a:srgbClr val="6dc24b"/>
      </a:accent3>
      <a:accent4>
        <a:srgbClr val="ffda29"/>
      </a:accent4>
      <a:accent5>
        <a:srgbClr val="ef3341"/>
      </a:accent5>
      <a:accent6>
        <a:srgbClr val="00a2e0"/>
      </a:accent6>
      <a:hlink>
        <a:srgbClr val="646363"/>
      </a:hlink>
      <a:folHlink>
        <a:srgbClr val="6463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3570"/>
      </a:dk2>
      <a:lt2>
        <a:srgbClr val="f2f2f2"/>
      </a:lt2>
      <a:accent1>
        <a:srgbClr val="0e3570"/>
      </a:accent1>
      <a:accent2>
        <a:srgbClr val="646363"/>
      </a:accent2>
      <a:accent3>
        <a:srgbClr val="6dc24b"/>
      </a:accent3>
      <a:accent4>
        <a:srgbClr val="ffda29"/>
      </a:accent4>
      <a:accent5>
        <a:srgbClr val="ef3341"/>
      </a:accent5>
      <a:accent6>
        <a:srgbClr val="00a2e0"/>
      </a:accent6>
      <a:hlink>
        <a:srgbClr val="646363"/>
      </a:hlink>
      <a:folHlink>
        <a:srgbClr val="6463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39746</TotalTime>
  <Application>LibreOffice/6.2.6.2$Linux_X86_64 LibreOffice_project/20$Build-2</Application>
  <Words>364</Words>
  <Paragraphs>153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2017-08-30T07:42:27Z</dcterms:created>
  <dc:creator>Jose Marcelo Nieto Velasco (BAS)</dc:creator>
  <dc:description/>
  <dc:language>en-US</dc:language>
  <cp:lastModifiedBy/>
  <dcterms:modified xsi:type="dcterms:W3CDTF">2019-09-17T13:23:43Z</dcterms:modified>
  <cp:revision>1499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MSIP_Label_b9a70571-31c6-4603-80c1-ef2fb871a62a_Application">
    <vt:lpwstr>Microsoft Azure Information Protection</vt:lpwstr>
  </property>
  <property fmtid="{D5CDD505-2E9C-101B-9397-08002B2CF9AE}" pid="8" name="MSIP_Label_b9a70571-31c6-4603-80c1-ef2fb871a62a_Enabled">
    <vt:lpwstr>True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MSIP_Label_b9a70571-31c6-4603-80c1-ef2fb871a62a_Name">
    <vt:lpwstr>Internal</vt:lpwstr>
  </property>
  <property fmtid="{D5CDD505-2E9C-101B-9397-08002B2CF9AE}" pid="11" name="MSIP_Label_b9a70571-31c6-4603-80c1-ef2fb871a62a_Owner">
    <vt:lpwstr>MA332294@wipro.com</vt:lpwstr>
  </property>
  <property fmtid="{D5CDD505-2E9C-101B-9397-08002B2CF9AE}" pid="12" name="MSIP_Label_b9a70571-31c6-4603-80c1-ef2fb871a62a_Ref">
    <vt:lpwstr>https://api.informationprotection.azure.com/api/258ac4e4-146a-411e-9dc8-79a9e12fd6da</vt:lpwstr>
  </property>
  <property fmtid="{D5CDD505-2E9C-101B-9397-08002B2CF9AE}" pid="13" name="MSIP_Label_b9a70571-31c6-4603-80c1-ef2fb871a62a_SetDate">
    <vt:lpwstr>2018-02-14T14:25:57.2156929-02:00</vt:lpwstr>
  </property>
  <property fmtid="{D5CDD505-2E9C-101B-9397-08002B2CF9AE}" pid="14" name="MSIP_Label_b9a70571-31c6-4603-80c1-ef2fb871a62a_SiteId">
    <vt:lpwstr>258ac4e4-146a-411e-9dc8-79a9e12fd6da</vt:lpwstr>
  </property>
  <property fmtid="{D5CDD505-2E9C-101B-9397-08002B2CF9AE}" pid="15" name="Notes">
    <vt:i4>4</vt:i4>
  </property>
  <property fmtid="{D5CDD505-2E9C-101B-9397-08002B2CF9AE}" pid="16" name="PresentationFormat">
    <vt:lpwstr>Widescreen</vt:lpwstr>
  </property>
  <property fmtid="{D5CDD505-2E9C-101B-9397-08002B2CF9AE}" pid="17" name="ScaleCrop">
    <vt:bool>0</vt:bool>
  </property>
  <property fmtid="{D5CDD505-2E9C-101B-9397-08002B2CF9AE}" pid="18" name="Sensitivity">
    <vt:lpwstr>Internal</vt:lpwstr>
  </property>
  <property fmtid="{D5CDD505-2E9C-101B-9397-08002B2CF9AE}" pid="19" name="ShareDoc">
    <vt:bool>0</vt:bool>
  </property>
  <property fmtid="{D5CDD505-2E9C-101B-9397-08002B2CF9AE}" pid="20" name="Slides">
    <vt:i4>11</vt:i4>
  </property>
</Properties>
</file>