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s/slide8.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7.xml" ContentType="application/vnd.openxmlformats-officedocument.theme+xml"/>
  <Override PartName="/ppt/theme/theme6.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4.png" ContentType="image/png"/>
  <Override PartName="/ppt/media/image52.png" ContentType="image/png"/>
  <Override PartName="/ppt/media/image50.png" ContentType="image/png"/>
  <Override PartName="/ppt/media/image49.png" ContentType="image/png"/>
  <Override PartName="/ppt/media/image48.png" ContentType="image/png"/>
  <Override PartName="/ppt/media/image22.png" ContentType="image/png"/>
  <Override PartName="/ppt/media/image57.png" ContentType="image/png"/>
  <Override PartName="/ppt/media/image7.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2.jpeg" ContentType="image/jpe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23.png" ContentType="image/png"/>
  <Override PartName="/ppt/media/image58.png" ContentType="image/png"/>
  <Override PartName="/ppt/media/image8.png" ContentType="image/png"/>
  <Override PartName="/ppt/media/image53.png" ContentType="image/png"/>
  <Override PartName="/ppt/media/image3.png" ContentType="image/png"/>
  <Override PartName="/ppt/media/image4.jpeg" ContentType="image/jpeg"/>
  <Override PartName="/ppt/media/image38.png" ContentType="image/png"/>
  <Override PartName="/ppt/media/image21.png" ContentType="image/png"/>
  <Override PartName="/ppt/media/image56.png" ContentType="image/png"/>
  <Override PartName="/ppt/media/image6.png" ContentType="image/png"/>
  <Override PartName="/ppt/media/image51.png" ContentType="image/png"/>
  <Override PartName="/ppt/media/image1.png" ContentType="image/png"/>
  <Override PartName="/ppt/media/image36.png" ContentType="image/png"/>
  <Override PartName="/ppt/media/image11.png" ContentType="image/png"/>
  <Override PartName="/ppt/media/image10.png" ContentType="image/png"/>
  <Override PartName="/ppt/media/image59.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7.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50.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27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7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28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28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28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7AD06B2-66EE-430B-B423-995FA936D5F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sldImg"/>
          </p:nvPr>
        </p:nvSpPr>
        <p:spPr>
          <a:xfrm>
            <a:off x="685800" y="1143000"/>
            <a:ext cx="5486040" cy="3085920"/>
          </a:xfrm>
          <a:prstGeom prst="rect">
            <a:avLst/>
          </a:prstGeom>
        </p:spPr>
      </p:sp>
      <p:sp>
        <p:nvSpPr>
          <p:cNvPr id="48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8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6296149-C88C-43D2-8F6E-19340028EF2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Img"/>
          </p:nvPr>
        </p:nvSpPr>
        <p:spPr>
          <a:xfrm>
            <a:off x="685800" y="1143000"/>
            <a:ext cx="5486040" cy="3085920"/>
          </a:xfrm>
          <a:prstGeom prst="rect">
            <a:avLst/>
          </a:prstGeom>
        </p:spPr>
      </p:sp>
      <p:sp>
        <p:nvSpPr>
          <p:cNvPr id="48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8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1798A4F-DFD2-4383-A40F-66D70A4F62D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sldImg"/>
          </p:nvPr>
        </p:nvSpPr>
        <p:spPr>
          <a:xfrm>
            <a:off x="685800" y="1143000"/>
            <a:ext cx="5486040" cy="3085920"/>
          </a:xfrm>
          <a:prstGeom prst="rect">
            <a:avLst/>
          </a:prstGeom>
        </p:spPr>
      </p:sp>
      <p:sp>
        <p:nvSpPr>
          <p:cNvPr id="49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9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A5DD893-26B2-4B5E-B5FD-3F7203EDF41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685800" y="1143000"/>
            <a:ext cx="5486040" cy="3085920"/>
          </a:xfrm>
          <a:prstGeom prst="rect">
            <a:avLst/>
          </a:prstGeom>
        </p:spPr>
      </p:sp>
      <p:sp>
        <p:nvSpPr>
          <p:cNvPr id="49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49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A690D4F-06AD-4C5C-B150-BDC07CD9442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0"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7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7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8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8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8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8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9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9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9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9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9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0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0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1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1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1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0"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2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2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2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1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1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2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2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2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2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2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3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3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3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3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3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42"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2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2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670" spc="-1" strike="noStrike">
              <a:solidFill>
                <a:srgbClr val="646363"/>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670" spc="-1" strike="noStrike">
              <a:solidFill>
                <a:srgbClr val="646363"/>
              </a:solidFill>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670" spc="-1" strike="noStrike">
              <a:solidFill>
                <a:srgbClr val="646363"/>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0" name="CustomShape 1"/>
          <p:cNvSpPr/>
          <p:nvPr/>
        </p:nvSpPr>
        <p:spPr>
          <a:xfrm>
            <a:off x="5344560" y="6703200"/>
            <a:ext cx="1502280" cy="107280"/>
          </a:xfrm>
          <a:prstGeom prst="rect">
            <a:avLst/>
          </a:prstGeom>
          <a:noFill/>
          <a:ln>
            <a:noFill/>
          </a:ln>
        </p:spPr>
        <p:style>
          <a:lnRef idx="0"/>
          <a:fillRef idx="0"/>
          <a:effectRef idx="0"/>
          <a:fontRef idx="minor"/>
        </p:style>
        <p:txBody>
          <a:bodyPr lIns="0" rIns="0" tIns="0" bIns="0" anchor="ctr" anchorCtr="1">
            <a:spAutoFit/>
          </a:bodyPr>
          <a:p>
            <a:pPr algn="ctr">
              <a:lnSpc>
                <a:spcPct val="100000"/>
              </a:lnSpc>
            </a:pPr>
            <a:r>
              <a:rPr b="0" lang="en-US" sz="700" spc="-1" strike="noStrike">
                <a:solidFill>
                  <a:srgbClr val="000000"/>
                </a:solidFill>
                <a:latin typeface="Arial"/>
              </a:rPr>
              <a:t>Sensitivity: Internal &amp; Restricted</a:t>
            </a:r>
            <a:endParaRPr b="0" lang="en-US" sz="700" spc="-1" strike="noStrike">
              <a:latin typeface="Arial"/>
            </a:endParaRPr>
          </a:p>
        </p:txBody>
      </p:sp>
      <p:sp>
        <p:nvSpPr>
          <p:cNvPr id="1" name="PlaceHolder 2"/>
          <p:cNvSpPr>
            <a:spLocks noGrp="1"/>
          </p:cNvSpPr>
          <p:nvPr>
            <p:ph type="title"/>
          </p:nvPr>
        </p:nvSpPr>
        <p:spPr>
          <a:xfrm>
            <a:off x="5689440" y="1746720"/>
            <a:ext cx="6180480" cy="1554120"/>
          </a:xfrm>
          <a:prstGeom prst="rect">
            <a:avLst/>
          </a:prstGeom>
        </p:spPr>
        <p:txBody>
          <a:bodyPr lIns="0" anchor="ctr">
            <a:noAutofit/>
          </a:bodyPr>
          <a:p>
            <a:pPr>
              <a:lnSpc>
                <a:spcPct val="98000"/>
              </a:lnSpc>
            </a:pPr>
            <a:r>
              <a:rPr b="1" lang="en-US" sz="5070" spc="-1" strike="noStrike" u="sng">
                <a:solidFill>
                  <a:srgbClr val="0e3570"/>
                </a:solidFill>
                <a:uFillTx/>
                <a:latin typeface="Arial"/>
              </a:rPr>
              <a:t>In</a:t>
            </a:r>
            <a:r>
              <a:rPr b="1" lang="en-US" sz="5070" spc="-1" strike="noStrike" u="sng">
                <a:solidFill>
                  <a:srgbClr val="0e3570"/>
                </a:solidFill>
                <a:uFillTx/>
                <a:latin typeface="Arial"/>
              </a:rPr>
              <a:t>se</a:t>
            </a:r>
            <a:r>
              <a:rPr b="1" lang="en-US" sz="5070" spc="-1" strike="noStrike" u="sng">
                <a:solidFill>
                  <a:srgbClr val="0e3570"/>
                </a:solidFill>
                <a:uFillTx/>
                <a:latin typeface="Arial"/>
              </a:rPr>
              <a:t>rt </a:t>
            </a:r>
            <a:r>
              <a:rPr b="1" lang="en-US" sz="5070" spc="-1" strike="noStrike" u="sng">
                <a:solidFill>
                  <a:srgbClr val="0e3570"/>
                </a:solidFill>
                <a:uFillTx/>
                <a:latin typeface="Arial"/>
              </a:rPr>
              <a:t>Ti</a:t>
            </a:r>
            <a:r>
              <a:rPr b="1" lang="en-US" sz="5070" spc="-1" strike="noStrike" u="sng">
                <a:solidFill>
                  <a:srgbClr val="0e3570"/>
                </a:solidFill>
                <a:uFillTx/>
                <a:latin typeface="Arial"/>
              </a:rPr>
              <a:t>tl</a:t>
            </a:r>
            <a:r>
              <a:rPr b="1" lang="en-US" sz="5070" spc="-1" strike="noStrike" u="sng">
                <a:solidFill>
                  <a:srgbClr val="0e3570"/>
                </a:solidFill>
                <a:uFillTx/>
                <a:latin typeface="Arial"/>
              </a:rPr>
              <a:t>e </a:t>
            </a:r>
            <a:r>
              <a:rPr b="1" lang="en-US" sz="5070" spc="-1" strike="noStrike" u="sng">
                <a:solidFill>
                  <a:srgbClr val="0e3570"/>
                </a:solidFill>
                <a:uFillTx/>
                <a:latin typeface="Arial"/>
              </a:rPr>
              <a:t>H</a:t>
            </a:r>
            <a:r>
              <a:rPr b="1" lang="en-US" sz="5070" spc="-1" strike="noStrike" u="sng">
                <a:solidFill>
                  <a:srgbClr val="0e3570"/>
                </a:solidFill>
                <a:uFillTx/>
                <a:latin typeface="Arial"/>
              </a:rPr>
              <a:t>er</a:t>
            </a:r>
            <a:r>
              <a:rPr b="1" lang="en-US" sz="5070" spc="-1" strike="noStrike" u="sng">
                <a:solidFill>
                  <a:srgbClr val="0e3570"/>
                </a:solidFill>
                <a:uFillTx/>
                <a:latin typeface="Arial"/>
              </a:rPr>
              <a:t>e </a:t>
            </a:r>
            <a:br/>
            <a:r>
              <a:rPr b="1" lang="en-US" sz="5070" spc="-1" strike="noStrike" u="sng">
                <a:solidFill>
                  <a:srgbClr val="0e3570"/>
                </a:solidFill>
                <a:uFillTx/>
                <a:latin typeface="Arial"/>
              </a:rPr>
              <a:t>in </a:t>
            </a:r>
            <a:r>
              <a:rPr b="1" lang="en-US" sz="5070" spc="-1" strike="noStrike" u="sng">
                <a:solidFill>
                  <a:srgbClr val="0e3570"/>
                </a:solidFill>
                <a:uFillTx/>
                <a:latin typeface="Arial"/>
              </a:rPr>
              <a:t>tw</a:t>
            </a:r>
            <a:r>
              <a:rPr b="1" lang="en-US" sz="5070" spc="-1" strike="noStrike" u="sng">
                <a:solidFill>
                  <a:srgbClr val="0e3570"/>
                </a:solidFill>
                <a:uFillTx/>
                <a:latin typeface="Arial"/>
              </a:rPr>
              <a:t>o </a:t>
            </a:r>
            <a:r>
              <a:rPr b="1" lang="en-US" sz="5070" spc="-1" strike="noStrike" u="sng">
                <a:solidFill>
                  <a:srgbClr val="0e3570"/>
                </a:solidFill>
                <a:uFillTx/>
                <a:latin typeface="Arial"/>
              </a:rPr>
              <a:t>li</a:t>
            </a:r>
            <a:r>
              <a:rPr b="1" lang="en-US" sz="5070" spc="-1" strike="noStrike" u="sng">
                <a:solidFill>
                  <a:srgbClr val="0e3570"/>
                </a:solidFill>
                <a:uFillTx/>
                <a:latin typeface="Arial"/>
              </a:rPr>
              <a:t>n</a:t>
            </a:r>
            <a:r>
              <a:rPr b="1" lang="en-US" sz="5070" spc="-1" strike="noStrike" u="sng">
                <a:solidFill>
                  <a:srgbClr val="0e3570"/>
                </a:solidFill>
                <a:uFillTx/>
                <a:latin typeface="Arial"/>
              </a:rPr>
              <a:t>es</a:t>
            </a:r>
            <a:endParaRPr b="0" lang="en-US" sz="5070" spc="-1" strike="noStrike">
              <a:solidFill>
                <a:srgbClr val="000000"/>
              </a:solidFill>
              <a:latin typeface="Arial"/>
            </a:endParaRPr>
          </a:p>
        </p:txBody>
      </p:sp>
      <p:sp>
        <p:nvSpPr>
          <p:cNvPr id="2" name="Line 3"/>
          <p:cNvSpPr/>
          <p:nvPr/>
        </p:nvSpPr>
        <p:spPr>
          <a:xfrm>
            <a:off x="5026320" y="2528280"/>
            <a:ext cx="0" cy="1799280"/>
          </a:xfrm>
          <a:prstGeom prst="line">
            <a:avLst/>
          </a:prstGeom>
          <a:ln w="19080">
            <a:solidFill>
              <a:schemeClr val="bg2">
                <a:lumMod val="50000"/>
              </a:schemeClr>
            </a:solidFill>
            <a:miter/>
          </a:ln>
        </p:spPr>
        <p:style>
          <a:lnRef idx="0"/>
          <a:fillRef idx="0"/>
          <a:effectRef idx="0"/>
          <a:fontRef idx="minor"/>
        </p:style>
      </p:sp>
      <p:sp>
        <p:nvSpPr>
          <p:cNvPr id="3" name="CustomShape 4"/>
          <p:cNvSpPr/>
          <p:nvPr/>
        </p:nvSpPr>
        <p:spPr>
          <a:xfrm>
            <a:off x="9516240" y="6639480"/>
            <a:ext cx="70380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646363"/>
                </a:solidFill>
                <a:latin typeface="Arial"/>
              </a:rPr>
              <a:t>© 2017  Wipro</a:t>
            </a:r>
            <a:endParaRPr b="0" lang="en-US" sz="800" spc="-1" strike="noStrike">
              <a:latin typeface="Arial"/>
            </a:endParaRPr>
          </a:p>
        </p:txBody>
      </p:sp>
      <p:sp>
        <p:nvSpPr>
          <p:cNvPr id="4" name="CustomShape 5"/>
          <p:cNvSpPr/>
          <p:nvPr/>
        </p:nvSpPr>
        <p:spPr>
          <a:xfrm>
            <a:off x="10381680" y="6639480"/>
            <a:ext cx="53532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646363"/>
                </a:solidFill>
                <a:latin typeface="Arial"/>
              </a:rPr>
              <a:t>wipro.com</a:t>
            </a:r>
            <a:endParaRPr b="0" lang="en-US" sz="800" spc="-1" strike="noStrike">
              <a:latin typeface="Arial"/>
            </a:endParaRPr>
          </a:p>
        </p:txBody>
      </p:sp>
      <p:sp>
        <p:nvSpPr>
          <p:cNvPr id="5" name="CustomShape 6"/>
          <p:cNvSpPr/>
          <p:nvPr/>
        </p:nvSpPr>
        <p:spPr>
          <a:xfrm>
            <a:off x="11079000" y="6639480"/>
            <a:ext cx="60516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646363"/>
                </a:solidFill>
                <a:latin typeface="Arial"/>
              </a:rPr>
              <a:t>confidential</a:t>
            </a:r>
            <a:endParaRPr b="0" lang="en-US" sz="800" spc="-1" strike="noStrike">
              <a:latin typeface="Arial"/>
            </a:endParaRPr>
          </a:p>
        </p:txBody>
      </p:sp>
      <p:sp>
        <p:nvSpPr>
          <p:cNvPr id="6" name="PlaceHolder 7"/>
          <p:cNvSpPr>
            <a:spLocks noGrp="1"/>
          </p:cNvSpPr>
          <p:nvPr>
            <p:ph type="body"/>
          </p:nvPr>
        </p:nvSpPr>
        <p:spPr>
          <a:xfrm>
            <a:off x="5689440" y="4111920"/>
            <a:ext cx="4254120" cy="198720"/>
          </a:xfrm>
          <a:prstGeom prst="rect">
            <a:avLst/>
          </a:prstGeom>
        </p:spPr>
        <p:txBody>
          <a:bodyPr lIns="45720" rIns="45720" tIns="0" bIns="0" anchor="ctr">
            <a:noAutofit/>
          </a:bodyPr>
          <a:p>
            <a:pPr>
              <a:lnSpc>
                <a:spcPct val="100000"/>
              </a:lnSpc>
              <a:spcBef>
                <a:spcPts val="252"/>
              </a:spcBef>
            </a:pPr>
            <a:r>
              <a:rPr b="1" lang="en-US" sz="1270" spc="-1" strike="noStrike">
                <a:solidFill>
                  <a:srgbClr val="646363"/>
                </a:solidFill>
                <a:latin typeface="Arial"/>
              </a:rPr>
              <a:t>Designation</a:t>
            </a:r>
            <a:endParaRPr b="0" lang="en-US" sz="1270" spc="-1" strike="noStrike">
              <a:solidFill>
                <a:srgbClr val="646363"/>
              </a:solidFill>
              <a:latin typeface="Arial"/>
            </a:endParaRPr>
          </a:p>
        </p:txBody>
      </p:sp>
      <p:sp>
        <p:nvSpPr>
          <p:cNvPr id="7" name="PlaceHolder 8"/>
          <p:cNvSpPr>
            <a:spLocks noGrp="1"/>
          </p:cNvSpPr>
          <p:nvPr>
            <p:ph type="body"/>
          </p:nvPr>
        </p:nvSpPr>
        <p:spPr>
          <a:xfrm>
            <a:off x="5689440" y="4464000"/>
            <a:ext cx="4254120" cy="186120"/>
          </a:xfrm>
          <a:prstGeom prst="rect">
            <a:avLst/>
          </a:prstGeom>
        </p:spPr>
        <p:txBody>
          <a:bodyPr lIns="45720" rIns="45720" tIns="0" bIns="0" anchor="ctr">
            <a:noAutofit/>
          </a:bodyPr>
          <a:p>
            <a:pPr>
              <a:lnSpc>
                <a:spcPct val="100000"/>
              </a:lnSpc>
              <a:spcBef>
                <a:spcPts val="241"/>
              </a:spcBef>
            </a:pPr>
            <a:r>
              <a:rPr b="1" lang="en-US" sz="1200" spc="-1" strike="noStrike">
                <a:solidFill>
                  <a:srgbClr val="646363"/>
                </a:solidFill>
                <a:latin typeface="Arial"/>
              </a:rPr>
              <a:t>Date</a:t>
            </a:r>
            <a:endParaRPr b="0" lang="en-US" sz="1200" spc="-1" strike="noStrike">
              <a:solidFill>
                <a:srgbClr val="646363"/>
              </a:solidFill>
              <a:latin typeface="Arial"/>
            </a:endParaRPr>
          </a:p>
        </p:txBody>
      </p:sp>
      <p:sp>
        <p:nvSpPr>
          <p:cNvPr id="8" name="CustomShape 9"/>
          <p:cNvSpPr/>
          <p:nvPr/>
        </p:nvSpPr>
        <p:spPr>
          <a:xfrm>
            <a:off x="11845800" y="6583680"/>
            <a:ext cx="262440" cy="259560"/>
          </a:xfrm>
          <a:prstGeom prst="rect">
            <a:avLst/>
          </a:prstGeom>
          <a:noFill/>
          <a:ln>
            <a:noFill/>
          </a:ln>
        </p:spPr>
        <p:style>
          <a:lnRef idx="0"/>
          <a:fillRef idx="0"/>
          <a:effectRef idx="0"/>
          <a:fontRef idx="minor"/>
        </p:style>
        <p:txBody>
          <a:bodyPr lIns="0" rIns="0" tIns="60840" bIns="60840" anchor="ctr">
            <a:noAutofit/>
          </a:bodyPr>
          <a:p>
            <a:pPr algn="ctr">
              <a:lnSpc>
                <a:spcPct val="100000"/>
              </a:lnSpc>
            </a:pPr>
            <a:fld id="{1C1F4DEC-7AAA-4093-AAAD-566FA58FCCA3}" type="slidenum">
              <a:rPr b="0" lang="en-US" sz="800" spc="-1" strike="noStrike">
                <a:solidFill>
                  <a:srgbClr val="646363"/>
                </a:solidFill>
                <a:latin typeface="Arial"/>
              </a:rPr>
              <a:t>3</a:t>
            </a:fld>
            <a:endParaRPr b="0" lang="en-US" sz="800" spc="-1" strike="noStrike">
              <a:latin typeface="Arial"/>
            </a:endParaRPr>
          </a:p>
        </p:txBody>
      </p:sp>
      <p:sp>
        <p:nvSpPr>
          <p:cNvPr id="9" name="Line 10"/>
          <p:cNvSpPr/>
          <p:nvPr/>
        </p:nvSpPr>
        <p:spPr>
          <a:xfrm>
            <a:off x="9550080" y="6594840"/>
            <a:ext cx="2644920" cy="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pic>
        <p:nvPicPr>
          <p:cNvPr id="10" name="Picture 26" descr=""/>
          <p:cNvPicPr/>
          <p:nvPr/>
        </p:nvPicPr>
        <p:blipFill>
          <a:blip r:embed="rId2"/>
          <a:stretch/>
        </p:blipFill>
        <p:spPr>
          <a:xfrm>
            <a:off x="711360" y="1917000"/>
            <a:ext cx="3642840" cy="305892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5344560" y="6703200"/>
            <a:ext cx="1502280" cy="107280"/>
          </a:xfrm>
          <a:prstGeom prst="rect">
            <a:avLst/>
          </a:prstGeom>
          <a:noFill/>
          <a:ln>
            <a:noFill/>
          </a:ln>
        </p:spPr>
        <p:style>
          <a:lnRef idx="0"/>
          <a:fillRef idx="0"/>
          <a:effectRef idx="0"/>
          <a:fontRef idx="minor"/>
        </p:style>
        <p:txBody>
          <a:bodyPr lIns="0" rIns="0" tIns="0" bIns="0" anchor="ctr" anchorCtr="1">
            <a:spAutoFit/>
          </a:bodyPr>
          <a:p>
            <a:pPr algn="ctr">
              <a:lnSpc>
                <a:spcPct val="100000"/>
              </a:lnSpc>
            </a:pPr>
            <a:r>
              <a:rPr b="0" lang="en-US" sz="700" spc="-1" strike="noStrike">
                <a:solidFill>
                  <a:srgbClr val="000000"/>
                </a:solidFill>
                <a:latin typeface="Arial"/>
              </a:rPr>
              <a:t>Sensitivity: Internal &amp; Restricted</a:t>
            </a:r>
            <a:endParaRPr b="0" lang="en-US" sz="700" spc="-1" strike="noStrike">
              <a:latin typeface="Arial"/>
            </a:endParaRPr>
          </a:p>
        </p:txBody>
      </p:sp>
      <p:pic>
        <p:nvPicPr>
          <p:cNvPr id="48" name="Imagem 12" descr=""/>
          <p:cNvPicPr/>
          <p:nvPr/>
        </p:nvPicPr>
        <p:blipFill>
          <a:blip r:embed="rId2"/>
          <a:stretch/>
        </p:blipFill>
        <p:spPr>
          <a:xfrm>
            <a:off x="0" y="1800"/>
            <a:ext cx="12191760" cy="6854400"/>
          </a:xfrm>
          <a:prstGeom prst="rect">
            <a:avLst/>
          </a:prstGeom>
          <a:ln>
            <a:noFill/>
          </a:ln>
        </p:spPr>
      </p:pic>
      <p:sp>
        <p:nvSpPr>
          <p:cNvPr id="49" name="PlaceHolder 2"/>
          <p:cNvSpPr>
            <a:spLocks noGrp="1"/>
          </p:cNvSpPr>
          <p:nvPr>
            <p:ph type="title"/>
          </p:nvPr>
        </p:nvSpPr>
        <p:spPr>
          <a:xfrm>
            <a:off x="0" y="345240"/>
            <a:ext cx="4266720" cy="1212480"/>
          </a:xfrm>
          <a:prstGeom prst="rect">
            <a:avLst/>
          </a:prstGeom>
        </p:spPr>
        <p:txBody>
          <a:bodyPr lIns="0">
            <a:noAutofit/>
          </a:bodyPr>
          <a:p>
            <a:pPr>
              <a:lnSpc>
                <a:spcPct val="98000"/>
              </a:lnSpc>
            </a:pPr>
            <a:r>
              <a:rPr b="1" lang="en-US" sz="3470" spc="-1" strike="noStrike" u="sng">
                <a:solidFill>
                  <a:srgbClr val="0e3570"/>
                </a:solidFill>
                <a:uFillTx/>
                <a:latin typeface="Arial"/>
              </a:rPr>
              <a:t>Click </a:t>
            </a:r>
            <a:r>
              <a:rPr b="1" lang="en-US" sz="3470" spc="-1" strike="noStrike" u="sng">
                <a:solidFill>
                  <a:srgbClr val="0e3570"/>
                </a:solidFill>
                <a:uFillTx/>
                <a:latin typeface="Arial"/>
              </a:rPr>
              <a:t>to </a:t>
            </a:r>
            <a:r>
              <a:rPr b="1" lang="en-US" sz="3470" spc="-1" strike="noStrike" u="sng">
                <a:solidFill>
                  <a:srgbClr val="0e3570"/>
                </a:solidFill>
                <a:uFillTx/>
                <a:latin typeface="Arial"/>
              </a:rPr>
              <a:t>add </a:t>
            </a:r>
            <a:r>
              <a:rPr b="1" lang="en-US" sz="3470" spc="-1" strike="noStrike" u="sng">
                <a:solidFill>
                  <a:srgbClr val="0e3570"/>
                </a:solidFill>
                <a:uFillTx/>
                <a:latin typeface="Arial"/>
              </a:rPr>
              <a:t>title</a:t>
            </a:r>
            <a:br/>
            <a:r>
              <a:rPr b="1" lang="en-US" sz="3470" spc="-1" strike="noStrike" u="sng">
                <a:solidFill>
                  <a:srgbClr val="0e3570"/>
                </a:solidFill>
                <a:uFillTx/>
                <a:latin typeface="Arial"/>
              </a:rPr>
              <a:t>in </a:t>
            </a:r>
            <a:r>
              <a:rPr b="1" lang="en-US" sz="3470" spc="-1" strike="noStrike" u="sng">
                <a:solidFill>
                  <a:srgbClr val="0e3570"/>
                </a:solidFill>
                <a:uFillTx/>
                <a:latin typeface="Arial"/>
              </a:rPr>
              <a:t>two </a:t>
            </a:r>
            <a:r>
              <a:rPr b="1" lang="en-US" sz="3470" spc="-1" strike="noStrike" u="sng">
                <a:solidFill>
                  <a:srgbClr val="0e3570"/>
                </a:solidFill>
                <a:uFillTx/>
                <a:latin typeface="Arial"/>
              </a:rPr>
              <a:t>lines</a:t>
            </a:r>
            <a:endParaRPr b="0" lang="en-US" sz="3470" spc="-1" strike="noStrike">
              <a:solidFill>
                <a:srgbClr val="000000"/>
              </a:solidFill>
              <a:latin typeface="Arial"/>
            </a:endParaRPr>
          </a:p>
        </p:txBody>
      </p:sp>
      <p:sp>
        <p:nvSpPr>
          <p:cNvPr id="50" name="CustomShape 3"/>
          <p:cNvSpPr/>
          <p:nvPr/>
        </p:nvSpPr>
        <p:spPr>
          <a:xfrm>
            <a:off x="9516240" y="6639480"/>
            <a:ext cx="70380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a6a6a6"/>
                </a:solidFill>
                <a:latin typeface="Arial"/>
              </a:rPr>
              <a:t>© 2017  Wipro</a:t>
            </a:r>
            <a:endParaRPr b="0" lang="en-US" sz="800" spc="-1" strike="noStrike">
              <a:latin typeface="Arial"/>
            </a:endParaRPr>
          </a:p>
        </p:txBody>
      </p:sp>
      <p:sp>
        <p:nvSpPr>
          <p:cNvPr id="51" name="CustomShape 4"/>
          <p:cNvSpPr/>
          <p:nvPr/>
        </p:nvSpPr>
        <p:spPr>
          <a:xfrm>
            <a:off x="10381680" y="6639480"/>
            <a:ext cx="53532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a6a6a6"/>
                </a:solidFill>
                <a:latin typeface="Arial"/>
              </a:rPr>
              <a:t>wipro.com</a:t>
            </a:r>
            <a:endParaRPr b="0" lang="en-US" sz="800" spc="-1" strike="noStrike">
              <a:latin typeface="Arial"/>
            </a:endParaRPr>
          </a:p>
        </p:txBody>
      </p:sp>
      <p:sp>
        <p:nvSpPr>
          <p:cNvPr id="52" name="CustomShape 5"/>
          <p:cNvSpPr/>
          <p:nvPr/>
        </p:nvSpPr>
        <p:spPr>
          <a:xfrm>
            <a:off x="11079000" y="6639480"/>
            <a:ext cx="60516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a6a6a6"/>
                </a:solidFill>
                <a:latin typeface="Arial"/>
              </a:rPr>
              <a:t>confidential</a:t>
            </a:r>
            <a:endParaRPr b="0" lang="en-US" sz="800" spc="-1" strike="noStrike">
              <a:latin typeface="Arial"/>
            </a:endParaRPr>
          </a:p>
        </p:txBody>
      </p:sp>
      <p:sp>
        <p:nvSpPr>
          <p:cNvPr id="53" name="CustomShape 6"/>
          <p:cNvSpPr/>
          <p:nvPr/>
        </p:nvSpPr>
        <p:spPr>
          <a:xfrm>
            <a:off x="11871360" y="6618600"/>
            <a:ext cx="304560" cy="190080"/>
          </a:xfrm>
          <a:prstGeom prst="rect">
            <a:avLst/>
          </a:prstGeom>
          <a:no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4" name="PlaceHolder 7"/>
          <p:cNvSpPr>
            <a:spLocks noGrp="1"/>
          </p:cNvSpPr>
          <p:nvPr>
            <p:ph type="body"/>
          </p:nvPr>
        </p:nvSpPr>
        <p:spPr>
          <a:xfrm>
            <a:off x="271080" y="1727280"/>
            <a:ext cx="11574360" cy="338400"/>
          </a:xfrm>
          <a:prstGeom prst="rect">
            <a:avLst/>
          </a:prstGeom>
        </p:spPr>
        <p:txBody>
          <a:bodyPr lIns="45720" rIns="45720">
            <a:noAutofit/>
          </a:bodyPr>
          <a:p>
            <a:pPr>
              <a:lnSpc>
                <a:spcPct val="90000"/>
              </a:lnSpc>
              <a:spcBef>
                <a:spcPts val="2667"/>
              </a:spcBef>
            </a:pPr>
            <a:r>
              <a:rPr b="1" lang="en-US" sz="1870" spc="-1" strike="noStrike">
                <a:solidFill>
                  <a:srgbClr val="646363"/>
                </a:solidFill>
                <a:latin typeface="Arial"/>
              </a:rPr>
              <a:t>Heading</a:t>
            </a:r>
            <a:endParaRPr b="0" lang="en-US" sz="1870" spc="-1" strike="noStrike">
              <a:solidFill>
                <a:srgbClr val="646363"/>
              </a:solidFill>
              <a:latin typeface="Arial"/>
            </a:endParaRPr>
          </a:p>
        </p:txBody>
      </p:sp>
      <p:sp>
        <p:nvSpPr>
          <p:cNvPr id="55" name="PlaceHolder 8"/>
          <p:cNvSpPr>
            <a:spLocks noGrp="1"/>
          </p:cNvSpPr>
          <p:nvPr>
            <p:ph type="body"/>
          </p:nvPr>
        </p:nvSpPr>
        <p:spPr>
          <a:xfrm>
            <a:off x="271080" y="2232720"/>
            <a:ext cx="11574360" cy="4113000"/>
          </a:xfrm>
          <a:prstGeom prst="rect">
            <a:avLst/>
          </a:prstGeom>
        </p:spPr>
        <p:txBody>
          <a:bodyPr lIns="45720" rIns="45720">
            <a:noAutofit/>
          </a:bodyPr>
          <a:p>
            <a:pPr>
              <a:lnSpc>
                <a:spcPct val="100000"/>
              </a:lnSpc>
              <a:spcBef>
                <a:spcPts val="799"/>
              </a:spcBef>
            </a:pPr>
            <a:r>
              <a:rPr b="0" lang="en-US" sz="1340" spc="-1" strike="noStrike">
                <a:solidFill>
                  <a:srgbClr val="646363"/>
                </a:solidFill>
                <a:latin typeface="Arial"/>
              </a:rPr>
              <a:t>Aenean lacus arcu, tempus eu orci in, consectetur congue felis. Donec ut augue et sapien mattis scelerisque. Curabitur eget nunc vitae orci commodo accumsan. </a:t>
            </a:r>
            <a:endParaRPr b="0" lang="en-US" sz="1340" spc="-1" strike="noStrike">
              <a:solidFill>
                <a:srgbClr val="646363"/>
              </a:solidFill>
              <a:latin typeface="Arial"/>
            </a:endParaRPr>
          </a:p>
          <a:p>
            <a:pPr>
              <a:lnSpc>
                <a:spcPct val="100000"/>
              </a:lnSpc>
              <a:spcBef>
                <a:spcPts val="799"/>
              </a:spcBef>
            </a:pPr>
            <a:r>
              <a:rPr b="0" lang="en-US" sz="1340" spc="-1" strike="noStrike">
                <a:solidFill>
                  <a:srgbClr val="646363"/>
                </a:solidFill>
                <a:latin typeface="Arial"/>
              </a:rPr>
              <a:t>Pellentesque sodales purus et dui convallis, sed facilisis lorem volutpat. Integer non elit lacinia diam venenatis consequat. </a:t>
            </a:r>
            <a:endParaRPr b="0" lang="en-US" sz="1340" spc="-1" strike="noStrike">
              <a:solidFill>
                <a:srgbClr val="646363"/>
              </a:solidFill>
              <a:latin typeface="Arial"/>
            </a:endParaRPr>
          </a:p>
          <a:p>
            <a:pPr>
              <a:lnSpc>
                <a:spcPct val="100000"/>
              </a:lnSpc>
              <a:spcBef>
                <a:spcPts val="799"/>
              </a:spcBef>
            </a:pPr>
            <a:r>
              <a:rPr b="0" lang="en-US" sz="1340" spc="-1" strike="noStrike">
                <a:solidFill>
                  <a:srgbClr val="646363"/>
                </a:solidFill>
                <a:latin typeface="Arial"/>
              </a:rPr>
              <a:t>Donec maximus pharetra sapien sit amet rhoncus. Vestibulum consequat ligula nunc, ac auctor massa luctus a. Suspendisse ex mi, imperdiet et risus tincidunt, varius viverra lorem.</a:t>
            </a:r>
            <a:endParaRPr b="0" lang="en-US" sz="1340" spc="-1" strike="noStrike">
              <a:solidFill>
                <a:srgbClr val="646363"/>
              </a:solidFill>
              <a:latin typeface="Arial"/>
            </a:endParaRPr>
          </a:p>
          <a:p>
            <a:pPr>
              <a:lnSpc>
                <a:spcPct val="100000"/>
              </a:lnSpc>
              <a:spcBef>
                <a:spcPts val="799"/>
              </a:spcBef>
            </a:pPr>
            <a:r>
              <a:rPr b="0" lang="en-US" sz="1340" spc="-1" strike="noStrike">
                <a:solidFill>
                  <a:srgbClr val="646363"/>
                </a:solidFill>
                <a:latin typeface="Arial"/>
              </a:rPr>
              <a:t>Description text in Dark Grey and 24pt size. Aenean lacus arcu, tempus eu orci in, consectetur congue felis. Donec ut augue et sapien mattis scelerisque. Curabitur eget nunc vitae orci commodo accumsan. </a:t>
            </a:r>
            <a:endParaRPr b="0" lang="en-US" sz="1340" spc="-1" strike="noStrike">
              <a:solidFill>
                <a:srgbClr val="646363"/>
              </a:solidFill>
              <a:latin typeface="Arial"/>
            </a:endParaRPr>
          </a:p>
          <a:p>
            <a:pPr>
              <a:lnSpc>
                <a:spcPct val="100000"/>
              </a:lnSpc>
              <a:spcBef>
                <a:spcPts val="799"/>
              </a:spcBef>
            </a:pPr>
            <a:r>
              <a:rPr b="0" lang="en-US" sz="1340" spc="-1" strike="noStrike">
                <a:solidFill>
                  <a:srgbClr val="646363"/>
                </a:solidFill>
                <a:latin typeface="Arial"/>
              </a:rPr>
              <a:t>Pellentesque sodales purus et dui convallis, sed facilisis lorem volutpat. Integer non elit lacinia diam venenatis consequat. </a:t>
            </a:r>
            <a:endParaRPr b="0" lang="en-US" sz="1340" spc="-1" strike="noStrike">
              <a:solidFill>
                <a:srgbClr val="646363"/>
              </a:solidFill>
              <a:latin typeface="Arial"/>
            </a:endParaRPr>
          </a:p>
          <a:p>
            <a:pPr>
              <a:lnSpc>
                <a:spcPct val="100000"/>
              </a:lnSpc>
              <a:spcBef>
                <a:spcPts val="799"/>
              </a:spcBef>
            </a:pPr>
            <a:r>
              <a:rPr b="0" lang="en-US" sz="1340" spc="-1" strike="noStrike">
                <a:solidFill>
                  <a:srgbClr val="646363"/>
                </a:solidFill>
                <a:latin typeface="Arial"/>
              </a:rPr>
              <a:t>Donec maximus pharetra sapien sit amet rhoncus. Vestibulum consequat ligula nunc, ac auctor massa luctus a. Suspendisse ex mi, imperdiet et risus tincidunt, varius viverra lorem.</a:t>
            </a:r>
            <a:endParaRPr b="0" lang="en-US" sz="1340" spc="-1" strike="noStrike">
              <a:solidFill>
                <a:srgbClr val="646363"/>
              </a:solidFill>
              <a:latin typeface="Arial"/>
            </a:endParaRPr>
          </a:p>
          <a:p>
            <a:pPr>
              <a:lnSpc>
                <a:spcPct val="100000"/>
              </a:lnSpc>
              <a:spcBef>
                <a:spcPts val="799"/>
              </a:spcBef>
            </a:pPr>
            <a:r>
              <a:rPr b="0" lang="en-US" sz="1340" spc="-1" strike="noStrike">
                <a:solidFill>
                  <a:srgbClr val="646363"/>
                </a:solidFill>
                <a:latin typeface="Arial"/>
              </a:rPr>
              <a:t>Aenean lacus arcu, tempus eu orci in, consectetur congue felis. Donec ut augue et sapien mattis scelerisque. Curabitur eget nunc vitae orci commodo accumsan. </a:t>
            </a:r>
            <a:endParaRPr b="0" lang="en-US" sz="1340" spc="-1" strike="noStrike">
              <a:solidFill>
                <a:srgbClr val="646363"/>
              </a:solidFill>
              <a:latin typeface="Arial"/>
            </a:endParaRPr>
          </a:p>
          <a:p>
            <a:pPr>
              <a:lnSpc>
                <a:spcPct val="100000"/>
              </a:lnSpc>
              <a:spcBef>
                <a:spcPts val="799"/>
              </a:spcBef>
            </a:pPr>
            <a:r>
              <a:rPr b="0" lang="en-US" sz="1340" spc="-1" strike="noStrike">
                <a:solidFill>
                  <a:srgbClr val="646363"/>
                </a:solidFill>
                <a:latin typeface="Arial"/>
              </a:rPr>
              <a:t>Pellentesque sodales purus et dui convallis, sed facilisis lorem volutpat. Integer non elit lacinia diam venenatis consequat. </a:t>
            </a:r>
            <a:endParaRPr b="0" lang="en-US" sz="1340" spc="-1" strike="noStrike">
              <a:solidFill>
                <a:srgbClr val="646363"/>
              </a:solidFill>
              <a:latin typeface="Arial"/>
            </a:endParaRPr>
          </a:p>
          <a:p>
            <a:pPr>
              <a:lnSpc>
                <a:spcPct val="100000"/>
              </a:lnSpc>
              <a:spcBef>
                <a:spcPts val="799"/>
              </a:spcBef>
            </a:pPr>
            <a:r>
              <a:rPr b="0" lang="en-US" sz="1340" spc="-1" strike="noStrike">
                <a:solidFill>
                  <a:srgbClr val="646363"/>
                </a:solidFill>
                <a:latin typeface="Arial"/>
              </a:rPr>
              <a:t>Donec maximus pharetra sapien sit amet rhoncus. Vestibulum consequat ligula nunc, ac auctor massa luctus a. Suspendisse ex mi, imperdiet et risus tincidunt, varius viverra lorem.</a:t>
            </a:r>
            <a:endParaRPr b="0" lang="en-US" sz="1340" spc="-1" strike="noStrike">
              <a:solidFill>
                <a:srgbClr val="646363"/>
              </a:solidFill>
              <a:latin typeface="Arial"/>
            </a:endParaRPr>
          </a:p>
          <a:p>
            <a:pPr>
              <a:lnSpc>
                <a:spcPct val="100000"/>
              </a:lnSpc>
              <a:spcBef>
                <a:spcPts val="799"/>
              </a:spcBef>
            </a:pPr>
            <a:endParaRPr b="0" lang="en-US" sz="1340" spc="-1" strike="noStrike">
              <a:solidFill>
                <a:srgbClr val="646363"/>
              </a:solidFill>
              <a:latin typeface="Arial"/>
            </a:endParaRPr>
          </a:p>
        </p:txBody>
      </p:sp>
      <p:sp>
        <p:nvSpPr>
          <p:cNvPr id="56" name="PlaceHolder 9"/>
          <p:cNvSpPr>
            <a:spLocks noGrp="1"/>
          </p:cNvSpPr>
          <p:nvPr>
            <p:ph type="body"/>
          </p:nvPr>
        </p:nvSpPr>
        <p:spPr>
          <a:xfrm>
            <a:off x="271080" y="79560"/>
            <a:ext cx="1335240" cy="164520"/>
          </a:xfrm>
          <a:prstGeom prst="rect">
            <a:avLst/>
          </a:prstGeom>
        </p:spPr>
        <p:txBody>
          <a:bodyPr lIns="45720" rIns="45720" tIns="0" bIns="0" anchor="ctr">
            <a:noAutofit/>
          </a:bodyPr>
          <a:p>
            <a:pPr>
              <a:lnSpc>
                <a:spcPct val="90000"/>
              </a:lnSpc>
              <a:spcBef>
                <a:spcPts val="2667"/>
              </a:spcBef>
            </a:pPr>
            <a:r>
              <a:rPr b="0" lang="en-US" sz="1070" spc="-1" strike="noStrike">
                <a:solidFill>
                  <a:srgbClr val="646363"/>
                </a:solidFill>
                <a:latin typeface="Arial"/>
              </a:rPr>
              <a:t>0.0 Section name</a:t>
            </a:r>
            <a:endParaRPr b="0" lang="en-US" sz="1070" spc="-1" strike="noStrike">
              <a:solidFill>
                <a:srgbClr val="646363"/>
              </a:solidFill>
              <a:latin typeface="Arial"/>
            </a:endParaRPr>
          </a:p>
        </p:txBody>
      </p:sp>
      <p:sp>
        <p:nvSpPr>
          <p:cNvPr id="57" name="Line 10"/>
          <p:cNvSpPr/>
          <p:nvPr/>
        </p:nvSpPr>
        <p:spPr>
          <a:xfrm>
            <a:off x="9550080" y="6594840"/>
            <a:ext cx="2644920" cy="0"/>
          </a:xfrm>
          <a:prstGeom prst="line">
            <a:avLst/>
          </a:prstGeom>
          <a:ln w="6480">
            <a:solidFill>
              <a:schemeClr val="bg1">
                <a:lumMod val="50000"/>
              </a:schemeClr>
            </a:solidFill>
            <a:round/>
          </a:ln>
        </p:spPr>
        <p:style>
          <a:lnRef idx="1">
            <a:schemeClr val="accent1"/>
          </a:lnRef>
          <a:fillRef idx="0">
            <a:schemeClr val="accent1"/>
          </a:fillRef>
          <a:effectRef idx="0">
            <a:schemeClr val="accent1"/>
          </a:effectRef>
          <a:fontRef idx="minor"/>
        </p:style>
      </p:sp>
      <p:sp>
        <p:nvSpPr>
          <p:cNvPr id="58" name="CustomShape 11"/>
          <p:cNvSpPr/>
          <p:nvPr/>
        </p:nvSpPr>
        <p:spPr>
          <a:xfrm>
            <a:off x="11845800" y="6583680"/>
            <a:ext cx="262440" cy="259560"/>
          </a:xfrm>
          <a:prstGeom prst="rect">
            <a:avLst/>
          </a:prstGeom>
          <a:noFill/>
          <a:ln>
            <a:noFill/>
          </a:ln>
        </p:spPr>
        <p:style>
          <a:lnRef idx="0"/>
          <a:fillRef idx="0"/>
          <a:effectRef idx="0"/>
          <a:fontRef idx="minor"/>
        </p:style>
        <p:txBody>
          <a:bodyPr lIns="0" rIns="0" tIns="60840" bIns="60840" anchor="ctr">
            <a:noAutofit/>
          </a:bodyPr>
          <a:p>
            <a:pPr algn="ctr">
              <a:lnSpc>
                <a:spcPct val="100000"/>
              </a:lnSpc>
            </a:pPr>
            <a:fld id="{10667C40-7FB6-4A87-B3EF-1FBC29A8A06B}" type="slidenum">
              <a:rPr b="0" lang="en-US" sz="800" spc="-1" strike="noStrike">
                <a:solidFill>
                  <a:srgbClr val="a6a6a6"/>
                </a:solidFill>
                <a:latin typeface="Arial"/>
              </a:rPr>
              <a:t>1</a:t>
            </a:fld>
            <a:endParaRPr b="0" lang="en-US" sz="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5344560" y="6703200"/>
            <a:ext cx="1502280" cy="107280"/>
          </a:xfrm>
          <a:prstGeom prst="rect">
            <a:avLst/>
          </a:prstGeom>
          <a:noFill/>
          <a:ln>
            <a:noFill/>
          </a:ln>
        </p:spPr>
        <p:style>
          <a:lnRef idx="0"/>
          <a:fillRef idx="0"/>
          <a:effectRef idx="0"/>
          <a:fontRef idx="minor"/>
        </p:style>
        <p:txBody>
          <a:bodyPr lIns="0" rIns="0" tIns="0" bIns="0" anchor="ctr" anchorCtr="1">
            <a:spAutoFit/>
          </a:bodyPr>
          <a:p>
            <a:pPr algn="ctr">
              <a:lnSpc>
                <a:spcPct val="100000"/>
              </a:lnSpc>
            </a:pPr>
            <a:r>
              <a:rPr b="0" lang="en-US" sz="700" spc="-1" strike="noStrike">
                <a:solidFill>
                  <a:srgbClr val="000000"/>
                </a:solidFill>
                <a:latin typeface="Arial"/>
              </a:rPr>
              <a:t>Sensitivity: Internal &amp; Restricted</a:t>
            </a:r>
            <a:endParaRPr b="0" lang="en-US" sz="700" spc="-1" strike="noStrike">
              <a:latin typeface="Arial"/>
            </a:endParaRPr>
          </a:p>
        </p:txBody>
      </p:sp>
      <p:sp>
        <p:nvSpPr>
          <p:cNvPr id="96" name="CustomShape 2"/>
          <p:cNvSpPr/>
          <p:nvPr/>
        </p:nvSpPr>
        <p:spPr>
          <a:xfrm>
            <a:off x="9516240" y="6639480"/>
            <a:ext cx="70380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ffffff"/>
                </a:solidFill>
                <a:latin typeface="Arial"/>
              </a:rPr>
              <a:t>© 2017  Wipro</a:t>
            </a:r>
            <a:endParaRPr b="0" lang="en-US" sz="800" spc="-1" strike="noStrike">
              <a:latin typeface="Arial"/>
            </a:endParaRPr>
          </a:p>
        </p:txBody>
      </p:sp>
      <p:sp>
        <p:nvSpPr>
          <p:cNvPr id="97" name="CustomShape 3"/>
          <p:cNvSpPr/>
          <p:nvPr/>
        </p:nvSpPr>
        <p:spPr>
          <a:xfrm>
            <a:off x="10381680" y="6639480"/>
            <a:ext cx="53532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ffffff"/>
                </a:solidFill>
                <a:latin typeface="Arial"/>
              </a:rPr>
              <a:t>wipro.com</a:t>
            </a:r>
            <a:endParaRPr b="0" lang="en-US" sz="800" spc="-1" strike="noStrike">
              <a:latin typeface="Arial"/>
            </a:endParaRPr>
          </a:p>
        </p:txBody>
      </p:sp>
      <p:sp>
        <p:nvSpPr>
          <p:cNvPr id="98" name="CustomShape 4"/>
          <p:cNvSpPr/>
          <p:nvPr/>
        </p:nvSpPr>
        <p:spPr>
          <a:xfrm>
            <a:off x="11079000" y="6639480"/>
            <a:ext cx="60516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ffffff"/>
                </a:solidFill>
                <a:latin typeface="Arial"/>
              </a:rPr>
              <a:t>confidential</a:t>
            </a:r>
            <a:endParaRPr b="0" lang="en-US" sz="800" spc="-1" strike="noStrike">
              <a:latin typeface="Arial"/>
            </a:endParaRPr>
          </a:p>
        </p:txBody>
      </p:sp>
      <p:sp>
        <p:nvSpPr>
          <p:cNvPr id="99" name="CustomShape 5"/>
          <p:cNvSpPr/>
          <p:nvPr/>
        </p:nvSpPr>
        <p:spPr>
          <a:xfrm>
            <a:off x="11845800" y="6583680"/>
            <a:ext cx="262440" cy="259560"/>
          </a:xfrm>
          <a:prstGeom prst="rect">
            <a:avLst/>
          </a:prstGeom>
          <a:noFill/>
          <a:ln>
            <a:noFill/>
          </a:ln>
        </p:spPr>
        <p:style>
          <a:lnRef idx="0"/>
          <a:fillRef idx="0"/>
          <a:effectRef idx="0"/>
          <a:fontRef idx="minor"/>
        </p:style>
        <p:txBody>
          <a:bodyPr lIns="0" rIns="0" tIns="60840" bIns="60840" anchor="ctr">
            <a:noAutofit/>
          </a:bodyPr>
          <a:p>
            <a:pPr algn="ctr">
              <a:lnSpc>
                <a:spcPct val="100000"/>
              </a:lnSpc>
            </a:pPr>
            <a:fld id="{AB013027-61E3-425C-8E6B-A26238F7DDAD}" type="slidenum">
              <a:rPr b="0" lang="en-US" sz="800" spc="-1" strike="noStrike">
                <a:solidFill>
                  <a:srgbClr val="ffffff"/>
                </a:solidFill>
                <a:latin typeface="Arial"/>
              </a:rPr>
              <a:t>1</a:t>
            </a:fld>
            <a:endParaRPr b="0" lang="en-US" sz="800" spc="-1" strike="noStrike">
              <a:latin typeface="Arial"/>
            </a:endParaRPr>
          </a:p>
        </p:txBody>
      </p:sp>
      <p:sp>
        <p:nvSpPr>
          <p:cNvPr id="100" name="Line 6"/>
          <p:cNvSpPr/>
          <p:nvPr/>
        </p:nvSpPr>
        <p:spPr>
          <a:xfrm>
            <a:off x="9550080" y="6594840"/>
            <a:ext cx="2644920" cy="0"/>
          </a:xfrm>
          <a:prstGeom prst="line">
            <a:avLst/>
          </a:prstGeom>
          <a:ln w="6480">
            <a:solidFill>
              <a:schemeClr val="bg1"/>
            </a:solidFill>
            <a:round/>
          </a:ln>
        </p:spPr>
        <p:style>
          <a:lnRef idx="1">
            <a:schemeClr val="accent1"/>
          </a:lnRef>
          <a:fillRef idx="0">
            <a:schemeClr val="accent1"/>
          </a:fillRef>
          <a:effectRef idx="0">
            <a:schemeClr val="accent1"/>
          </a:effectRef>
          <a:fontRef idx="minor"/>
        </p:style>
      </p:sp>
      <p:sp>
        <p:nvSpPr>
          <p:cNvPr id="101"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2"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70" spc="-1" strike="noStrike">
                <a:solidFill>
                  <a:srgbClr val="646363"/>
                </a:solidFill>
                <a:latin typeface="Arial"/>
              </a:rPr>
              <a:t>Click to edit the outline text format</a:t>
            </a:r>
            <a:endParaRPr b="0" lang="en-US" sz="2670" spc="-1" strike="noStrike">
              <a:solidFill>
                <a:srgbClr val="646363"/>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646363"/>
                </a:solidFill>
                <a:latin typeface="Arial"/>
              </a:rPr>
              <a:t>Second Outline Level</a:t>
            </a:r>
            <a:endParaRPr b="0" lang="en-US" sz="1600" spc="-1" strike="noStrike">
              <a:solidFill>
                <a:srgbClr val="646363"/>
              </a:solidFill>
              <a:latin typeface="Arial"/>
            </a:endParaRPr>
          </a:p>
          <a:p>
            <a:pPr lvl="2" marL="1296000" indent="-288000">
              <a:spcBef>
                <a:spcPts val="850"/>
              </a:spcBef>
              <a:buClr>
                <a:srgbClr val="000000"/>
              </a:buClr>
              <a:buSzPct val="45000"/>
              <a:buFont typeface="Wingdings" charset="2"/>
              <a:buChar char=""/>
            </a:pPr>
            <a:r>
              <a:rPr b="0" lang="en-US" sz="1470" spc="-1" strike="noStrike">
                <a:solidFill>
                  <a:srgbClr val="646363"/>
                </a:solidFill>
                <a:latin typeface="Arial"/>
              </a:rPr>
              <a:t>Third Outline Level</a:t>
            </a:r>
            <a:endParaRPr b="0" lang="en-US" sz="1470" spc="-1" strike="noStrike">
              <a:solidFill>
                <a:srgbClr val="646363"/>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646363"/>
                </a:solidFill>
                <a:latin typeface="Arial"/>
              </a:rPr>
              <a:t>Fourth Outline Level</a:t>
            </a:r>
            <a:endParaRPr b="0" lang="en-US" sz="1400" spc="-1" strike="noStrike">
              <a:solidFill>
                <a:srgbClr val="646363"/>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646363"/>
                </a:solidFill>
                <a:latin typeface="Arial"/>
              </a:rPr>
              <a:t>Fifth Outline Level</a:t>
            </a:r>
            <a:endParaRPr b="0" lang="en-US" sz="2000" spc="-1" strike="noStrike">
              <a:solidFill>
                <a:srgbClr val="646363"/>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646363"/>
                </a:solidFill>
                <a:latin typeface="Arial"/>
              </a:rPr>
              <a:t>Sixth Outline Level</a:t>
            </a:r>
            <a:endParaRPr b="0" lang="en-US" sz="2000" spc="-1" strike="noStrike">
              <a:solidFill>
                <a:srgbClr val="646363"/>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646363"/>
                </a:solidFill>
                <a:latin typeface="Arial"/>
              </a:rPr>
              <a:t>Seventh Outline Level</a:t>
            </a:r>
            <a:endParaRPr b="0" lang="en-US" sz="2000" spc="-1" strike="noStrike">
              <a:solidFill>
                <a:srgbClr val="646363"/>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CustomShape 1"/>
          <p:cNvSpPr/>
          <p:nvPr/>
        </p:nvSpPr>
        <p:spPr>
          <a:xfrm>
            <a:off x="5344560" y="6703200"/>
            <a:ext cx="1502280" cy="107280"/>
          </a:xfrm>
          <a:prstGeom prst="rect">
            <a:avLst/>
          </a:prstGeom>
          <a:noFill/>
          <a:ln>
            <a:noFill/>
          </a:ln>
        </p:spPr>
        <p:style>
          <a:lnRef idx="0"/>
          <a:fillRef idx="0"/>
          <a:effectRef idx="0"/>
          <a:fontRef idx="minor"/>
        </p:style>
        <p:txBody>
          <a:bodyPr lIns="0" rIns="0" tIns="0" bIns="0" anchor="ctr" anchorCtr="1">
            <a:spAutoFit/>
          </a:bodyPr>
          <a:p>
            <a:pPr algn="ctr">
              <a:lnSpc>
                <a:spcPct val="100000"/>
              </a:lnSpc>
            </a:pPr>
            <a:r>
              <a:rPr b="0" lang="en-US" sz="700" spc="-1" strike="noStrike">
                <a:solidFill>
                  <a:srgbClr val="000000"/>
                </a:solidFill>
                <a:latin typeface="Arial"/>
              </a:rPr>
              <a:t>Sensitivity: Internal &amp; Restricted</a:t>
            </a:r>
            <a:endParaRPr b="0" lang="en-US" sz="700" spc="-1" strike="noStrike">
              <a:latin typeface="Arial"/>
            </a:endParaRPr>
          </a:p>
        </p:txBody>
      </p:sp>
      <p:pic>
        <p:nvPicPr>
          <p:cNvPr id="140" name="Imagem 12" descr=""/>
          <p:cNvPicPr/>
          <p:nvPr/>
        </p:nvPicPr>
        <p:blipFill>
          <a:blip r:embed="rId2"/>
          <a:stretch/>
        </p:blipFill>
        <p:spPr>
          <a:xfrm>
            <a:off x="0" y="1800"/>
            <a:ext cx="12191760" cy="6854400"/>
          </a:xfrm>
          <a:prstGeom prst="rect">
            <a:avLst/>
          </a:prstGeom>
          <a:ln>
            <a:noFill/>
          </a:ln>
        </p:spPr>
      </p:pic>
      <p:sp>
        <p:nvSpPr>
          <p:cNvPr id="141" name="CustomShape 2"/>
          <p:cNvSpPr/>
          <p:nvPr/>
        </p:nvSpPr>
        <p:spPr>
          <a:xfrm>
            <a:off x="9516240" y="6639480"/>
            <a:ext cx="70380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a6a6a6"/>
                </a:solidFill>
                <a:latin typeface="Arial"/>
              </a:rPr>
              <a:t>© 2017  Wipro</a:t>
            </a:r>
            <a:endParaRPr b="0" lang="en-US" sz="800" spc="-1" strike="noStrike">
              <a:latin typeface="Arial"/>
            </a:endParaRPr>
          </a:p>
        </p:txBody>
      </p:sp>
      <p:sp>
        <p:nvSpPr>
          <p:cNvPr id="142" name="CustomShape 3"/>
          <p:cNvSpPr/>
          <p:nvPr/>
        </p:nvSpPr>
        <p:spPr>
          <a:xfrm>
            <a:off x="10381680" y="6639480"/>
            <a:ext cx="53532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a6a6a6"/>
                </a:solidFill>
                <a:latin typeface="Arial"/>
              </a:rPr>
              <a:t>wipro.com</a:t>
            </a:r>
            <a:endParaRPr b="0" lang="en-US" sz="800" spc="-1" strike="noStrike">
              <a:latin typeface="Arial"/>
            </a:endParaRPr>
          </a:p>
        </p:txBody>
      </p:sp>
      <p:sp>
        <p:nvSpPr>
          <p:cNvPr id="143" name="CustomShape 4"/>
          <p:cNvSpPr/>
          <p:nvPr/>
        </p:nvSpPr>
        <p:spPr>
          <a:xfrm>
            <a:off x="11079000" y="6639480"/>
            <a:ext cx="60516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a6a6a6"/>
                </a:solidFill>
                <a:latin typeface="Arial"/>
              </a:rPr>
              <a:t>confidential</a:t>
            </a:r>
            <a:endParaRPr b="0" lang="en-US" sz="800" spc="-1" strike="noStrike">
              <a:latin typeface="Arial"/>
            </a:endParaRPr>
          </a:p>
        </p:txBody>
      </p:sp>
      <p:sp>
        <p:nvSpPr>
          <p:cNvPr id="144" name="CustomShape 5"/>
          <p:cNvSpPr/>
          <p:nvPr/>
        </p:nvSpPr>
        <p:spPr>
          <a:xfrm>
            <a:off x="11871360" y="6618600"/>
            <a:ext cx="304560" cy="190080"/>
          </a:xfrm>
          <a:prstGeom prst="rect">
            <a:avLst/>
          </a:prstGeom>
          <a:no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5" name="Line 6"/>
          <p:cNvSpPr/>
          <p:nvPr/>
        </p:nvSpPr>
        <p:spPr>
          <a:xfrm>
            <a:off x="9550080" y="6594840"/>
            <a:ext cx="2644920" cy="0"/>
          </a:xfrm>
          <a:prstGeom prst="line">
            <a:avLst/>
          </a:prstGeom>
          <a:ln w="6480">
            <a:solidFill>
              <a:schemeClr val="bg1">
                <a:lumMod val="50000"/>
              </a:schemeClr>
            </a:solidFill>
            <a:round/>
          </a:ln>
        </p:spPr>
        <p:style>
          <a:lnRef idx="1">
            <a:schemeClr val="accent1"/>
          </a:lnRef>
          <a:fillRef idx="0">
            <a:schemeClr val="accent1"/>
          </a:fillRef>
          <a:effectRef idx="0">
            <a:schemeClr val="accent1"/>
          </a:effectRef>
          <a:fontRef idx="minor"/>
        </p:style>
      </p:sp>
      <p:sp>
        <p:nvSpPr>
          <p:cNvPr id="146" name="CustomShape 7"/>
          <p:cNvSpPr/>
          <p:nvPr/>
        </p:nvSpPr>
        <p:spPr>
          <a:xfrm>
            <a:off x="11845800" y="6583680"/>
            <a:ext cx="262440" cy="259560"/>
          </a:xfrm>
          <a:prstGeom prst="rect">
            <a:avLst/>
          </a:prstGeom>
          <a:noFill/>
          <a:ln>
            <a:noFill/>
          </a:ln>
        </p:spPr>
        <p:style>
          <a:lnRef idx="0"/>
          <a:fillRef idx="0"/>
          <a:effectRef idx="0"/>
          <a:fontRef idx="minor"/>
        </p:style>
        <p:txBody>
          <a:bodyPr lIns="0" rIns="0" tIns="60840" bIns="60840" anchor="ctr">
            <a:noAutofit/>
          </a:bodyPr>
          <a:p>
            <a:pPr algn="ctr">
              <a:lnSpc>
                <a:spcPct val="100000"/>
              </a:lnSpc>
            </a:pPr>
            <a:fld id="{7D22CDFA-B347-4A13-9930-258D72FCA0C0}" type="slidenum">
              <a:rPr b="0" lang="en-US" sz="800" spc="-1" strike="noStrike">
                <a:solidFill>
                  <a:srgbClr val="a6a6a6"/>
                </a:solidFill>
                <a:latin typeface="Arial"/>
              </a:rPr>
              <a:t>1</a:t>
            </a:fld>
            <a:endParaRPr b="0" lang="en-US" sz="800" spc="-1" strike="noStrike">
              <a:latin typeface="Arial"/>
            </a:endParaRPr>
          </a:p>
        </p:txBody>
      </p:sp>
      <p:sp>
        <p:nvSpPr>
          <p:cNvPr id="147" name="CustomShape 8"/>
          <p:cNvSpPr/>
          <p:nvPr/>
        </p:nvSpPr>
        <p:spPr>
          <a:xfrm>
            <a:off x="10917720" y="5983920"/>
            <a:ext cx="408960" cy="408960"/>
          </a:xfrm>
          <a:custGeom>
            <a:avLst/>
            <a:gdLst/>
            <a:ah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rgbClr val="ffc000"/>
          </a:solidFill>
          <a:ln>
            <a:noFill/>
          </a:ln>
        </p:spPr>
        <p:style>
          <a:lnRef idx="0"/>
          <a:fillRef idx="0"/>
          <a:effectRef idx="0"/>
          <a:fontRef idx="minor"/>
        </p:style>
      </p:sp>
      <p:sp>
        <p:nvSpPr>
          <p:cNvPr id="148" name="CustomShape 9"/>
          <p:cNvSpPr/>
          <p:nvPr/>
        </p:nvSpPr>
        <p:spPr>
          <a:xfrm>
            <a:off x="11423520" y="4309200"/>
            <a:ext cx="260640" cy="260640"/>
          </a:xfrm>
          <a:custGeom>
            <a:avLst/>
            <a:gdLst/>
            <a:ah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rgbClr val="6dc24a"/>
          </a:solidFill>
          <a:ln>
            <a:noFill/>
          </a:ln>
        </p:spPr>
        <p:style>
          <a:lnRef idx="0"/>
          <a:fillRef idx="0"/>
          <a:effectRef idx="0"/>
          <a:fontRef idx="minor"/>
        </p:style>
      </p:sp>
      <p:sp>
        <p:nvSpPr>
          <p:cNvPr id="149" name="CustomShape 10"/>
          <p:cNvSpPr/>
          <p:nvPr/>
        </p:nvSpPr>
        <p:spPr>
          <a:xfrm>
            <a:off x="9942840" y="3169800"/>
            <a:ext cx="301320" cy="301320"/>
          </a:xfrm>
          <a:custGeom>
            <a:avLst/>
            <a:gdLst/>
            <a:ah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rgbClr val="ee3340"/>
          </a:solidFill>
          <a:ln>
            <a:noFill/>
          </a:ln>
        </p:spPr>
        <p:style>
          <a:lnRef idx="0"/>
          <a:fillRef idx="0"/>
          <a:effectRef idx="0"/>
          <a:fontRef idx="minor"/>
        </p:style>
      </p:sp>
      <p:sp>
        <p:nvSpPr>
          <p:cNvPr id="150" name="CustomShape 11"/>
          <p:cNvSpPr/>
          <p:nvPr/>
        </p:nvSpPr>
        <p:spPr>
          <a:xfrm flipH="1">
            <a:off x="11827440" y="1908720"/>
            <a:ext cx="148680" cy="148680"/>
          </a:xfrm>
          <a:custGeom>
            <a:avLst/>
            <a:gdLst/>
            <a:ah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rgbClr val="0d356e"/>
          </a:solidFill>
          <a:ln>
            <a:noFill/>
          </a:ln>
        </p:spPr>
        <p:style>
          <a:lnRef idx="0"/>
          <a:fillRef idx="0"/>
          <a:effectRef idx="0"/>
          <a:fontRef idx="minor"/>
        </p:style>
      </p:sp>
      <p:sp>
        <p:nvSpPr>
          <p:cNvPr id="151" name="PlaceHolder 1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70" spc="-1" strike="noStrike">
                <a:solidFill>
                  <a:srgbClr val="646363"/>
                </a:solidFill>
                <a:latin typeface="Arial"/>
              </a:rPr>
              <a:t>Click to edit the outline text format</a:t>
            </a:r>
            <a:endParaRPr b="0" lang="en-US" sz="2670" spc="-1" strike="noStrike">
              <a:solidFill>
                <a:srgbClr val="646363"/>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646363"/>
                </a:solidFill>
                <a:latin typeface="Arial"/>
              </a:rPr>
              <a:t>Second Outline Level</a:t>
            </a:r>
            <a:endParaRPr b="0" lang="en-US" sz="1600" spc="-1" strike="noStrike">
              <a:solidFill>
                <a:srgbClr val="646363"/>
              </a:solidFill>
              <a:latin typeface="Arial"/>
            </a:endParaRPr>
          </a:p>
          <a:p>
            <a:pPr lvl="2" marL="1296000" indent="-288000">
              <a:spcBef>
                <a:spcPts val="850"/>
              </a:spcBef>
              <a:buClr>
                <a:srgbClr val="000000"/>
              </a:buClr>
              <a:buSzPct val="45000"/>
              <a:buFont typeface="Wingdings" charset="2"/>
              <a:buChar char=""/>
            </a:pPr>
            <a:r>
              <a:rPr b="0" lang="en-US" sz="1470" spc="-1" strike="noStrike">
                <a:solidFill>
                  <a:srgbClr val="646363"/>
                </a:solidFill>
                <a:latin typeface="Arial"/>
              </a:rPr>
              <a:t>Third Outline Level</a:t>
            </a:r>
            <a:endParaRPr b="0" lang="en-US" sz="1470" spc="-1" strike="noStrike">
              <a:solidFill>
                <a:srgbClr val="646363"/>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646363"/>
                </a:solidFill>
                <a:latin typeface="Arial"/>
              </a:rPr>
              <a:t>Fourth Outline Level</a:t>
            </a:r>
            <a:endParaRPr b="0" lang="en-US" sz="1400" spc="-1" strike="noStrike">
              <a:solidFill>
                <a:srgbClr val="646363"/>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646363"/>
                </a:solidFill>
                <a:latin typeface="Arial"/>
              </a:rPr>
              <a:t>Fifth Outline Level</a:t>
            </a:r>
            <a:endParaRPr b="0" lang="en-US" sz="2000" spc="-1" strike="noStrike">
              <a:solidFill>
                <a:srgbClr val="646363"/>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646363"/>
                </a:solidFill>
                <a:latin typeface="Arial"/>
              </a:rPr>
              <a:t>Sixth Outline Level</a:t>
            </a:r>
            <a:endParaRPr b="0" lang="en-US" sz="2000" spc="-1" strike="noStrike">
              <a:solidFill>
                <a:srgbClr val="646363"/>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646363"/>
                </a:solidFill>
                <a:latin typeface="Arial"/>
              </a:rPr>
              <a:t>Seventh Outline Level</a:t>
            </a:r>
            <a:endParaRPr b="0" lang="en-US" sz="2000" spc="-1" strike="noStrike">
              <a:solidFill>
                <a:srgbClr val="646363"/>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CustomShape 1"/>
          <p:cNvSpPr/>
          <p:nvPr/>
        </p:nvSpPr>
        <p:spPr>
          <a:xfrm>
            <a:off x="5344560" y="6703200"/>
            <a:ext cx="1502280" cy="107280"/>
          </a:xfrm>
          <a:prstGeom prst="rect">
            <a:avLst/>
          </a:prstGeom>
          <a:noFill/>
          <a:ln>
            <a:noFill/>
          </a:ln>
        </p:spPr>
        <p:style>
          <a:lnRef idx="0"/>
          <a:fillRef idx="0"/>
          <a:effectRef idx="0"/>
          <a:fontRef idx="minor"/>
        </p:style>
        <p:txBody>
          <a:bodyPr lIns="0" rIns="0" tIns="0" bIns="0" anchor="ctr" anchorCtr="1">
            <a:spAutoFit/>
          </a:bodyPr>
          <a:p>
            <a:pPr algn="ctr">
              <a:lnSpc>
                <a:spcPct val="100000"/>
              </a:lnSpc>
            </a:pPr>
            <a:r>
              <a:rPr b="0" lang="en-US" sz="700" spc="-1" strike="noStrike">
                <a:solidFill>
                  <a:srgbClr val="000000"/>
                </a:solidFill>
                <a:latin typeface="Arial"/>
              </a:rPr>
              <a:t>Sensitivity: Internal &amp; Restricted</a:t>
            </a:r>
            <a:endParaRPr b="0" lang="en-US" sz="700" spc="-1" strike="noStrike">
              <a:latin typeface="Arial"/>
            </a:endParaRPr>
          </a:p>
        </p:txBody>
      </p:sp>
      <p:pic>
        <p:nvPicPr>
          <p:cNvPr id="190" name="Imagem 12" descr=""/>
          <p:cNvPicPr/>
          <p:nvPr/>
        </p:nvPicPr>
        <p:blipFill>
          <a:blip r:embed="rId2"/>
          <a:stretch/>
        </p:blipFill>
        <p:spPr>
          <a:xfrm>
            <a:off x="0" y="1800"/>
            <a:ext cx="12191760" cy="6854400"/>
          </a:xfrm>
          <a:prstGeom prst="rect">
            <a:avLst/>
          </a:prstGeom>
          <a:ln>
            <a:noFill/>
          </a:ln>
        </p:spPr>
      </p:pic>
      <p:sp>
        <p:nvSpPr>
          <p:cNvPr id="191" name="CustomShape 2"/>
          <p:cNvSpPr/>
          <p:nvPr/>
        </p:nvSpPr>
        <p:spPr>
          <a:xfrm>
            <a:off x="9516240" y="6639480"/>
            <a:ext cx="70380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ffffff"/>
                </a:solidFill>
                <a:latin typeface="Arial"/>
              </a:rPr>
              <a:t>© 2017  Wipro</a:t>
            </a:r>
            <a:endParaRPr b="0" lang="en-US" sz="800" spc="-1" strike="noStrike">
              <a:latin typeface="Arial"/>
            </a:endParaRPr>
          </a:p>
        </p:txBody>
      </p:sp>
      <p:sp>
        <p:nvSpPr>
          <p:cNvPr id="192" name="CustomShape 3"/>
          <p:cNvSpPr/>
          <p:nvPr/>
        </p:nvSpPr>
        <p:spPr>
          <a:xfrm>
            <a:off x="10381680" y="6639480"/>
            <a:ext cx="53532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ffffff"/>
                </a:solidFill>
                <a:latin typeface="Arial"/>
              </a:rPr>
              <a:t>wipro.com</a:t>
            </a:r>
            <a:endParaRPr b="0" lang="en-US" sz="800" spc="-1" strike="noStrike">
              <a:latin typeface="Arial"/>
            </a:endParaRPr>
          </a:p>
        </p:txBody>
      </p:sp>
      <p:sp>
        <p:nvSpPr>
          <p:cNvPr id="193" name="CustomShape 4"/>
          <p:cNvSpPr/>
          <p:nvPr/>
        </p:nvSpPr>
        <p:spPr>
          <a:xfrm>
            <a:off x="11079000" y="6639480"/>
            <a:ext cx="605160" cy="148680"/>
          </a:xfrm>
          <a:prstGeom prst="rect">
            <a:avLst/>
          </a:prstGeom>
          <a:noFill/>
          <a:ln>
            <a:noFill/>
          </a:ln>
        </p:spPr>
        <p:style>
          <a:lnRef idx="0"/>
          <a:fillRef idx="0"/>
          <a:effectRef idx="0"/>
          <a:fontRef idx="minor"/>
        </p:style>
        <p:txBody>
          <a:bodyPr lIns="0" rIns="0" tIns="60840" bIns="60840" anchor="ctr">
            <a:noAutofit/>
          </a:bodyPr>
          <a:p>
            <a:pPr algn="ctr">
              <a:lnSpc>
                <a:spcPct val="100000"/>
              </a:lnSpc>
            </a:pPr>
            <a:r>
              <a:rPr b="0" lang="en-US" sz="800" spc="-1" strike="noStrike">
                <a:solidFill>
                  <a:srgbClr val="ffffff"/>
                </a:solidFill>
                <a:latin typeface="Arial"/>
              </a:rPr>
              <a:t>confidential</a:t>
            </a:r>
            <a:endParaRPr b="0" lang="en-US" sz="800" spc="-1" strike="noStrike">
              <a:latin typeface="Arial"/>
            </a:endParaRPr>
          </a:p>
        </p:txBody>
      </p:sp>
      <p:sp>
        <p:nvSpPr>
          <p:cNvPr id="194" name="CustomShape 5"/>
          <p:cNvSpPr/>
          <p:nvPr/>
        </p:nvSpPr>
        <p:spPr>
          <a:xfrm>
            <a:off x="11871360" y="6618600"/>
            <a:ext cx="304560" cy="190080"/>
          </a:xfrm>
          <a:prstGeom prst="rect">
            <a:avLst/>
          </a:prstGeom>
          <a:noFill/>
          <a:ln>
            <a:noFill/>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5" name="Line 6"/>
          <p:cNvSpPr/>
          <p:nvPr/>
        </p:nvSpPr>
        <p:spPr>
          <a:xfrm>
            <a:off x="9550080" y="6594840"/>
            <a:ext cx="2644920" cy="0"/>
          </a:xfrm>
          <a:prstGeom prst="line">
            <a:avLst/>
          </a:prstGeom>
          <a:ln w="6480">
            <a:solidFill>
              <a:schemeClr val="bg1"/>
            </a:solidFill>
            <a:round/>
          </a:ln>
        </p:spPr>
        <p:style>
          <a:lnRef idx="1">
            <a:schemeClr val="accent1"/>
          </a:lnRef>
          <a:fillRef idx="0">
            <a:schemeClr val="accent1"/>
          </a:fillRef>
          <a:effectRef idx="0">
            <a:schemeClr val="accent1"/>
          </a:effectRef>
          <a:fontRef idx="minor"/>
        </p:style>
      </p:sp>
      <p:sp>
        <p:nvSpPr>
          <p:cNvPr id="196" name="CustomShape 7"/>
          <p:cNvSpPr/>
          <p:nvPr/>
        </p:nvSpPr>
        <p:spPr>
          <a:xfrm>
            <a:off x="11845800" y="6583680"/>
            <a:ext cx="262440" cy="259560"/>
          </a:xfrm>
          <a:prstGeom prst="rect">
            <a:avLst/>
          </a:prstGeom>
          <a:noFill/>
          <a:ln>
            <a:noFill/>
          </a:ln>
        </p:spPr>
        <p:style>
          <a:lnRef idx="0"/>
          <a:fillRef idx="0"/>
          <a:effectRef idx="0"/>
          <a:fontRef idx="minor"/>
        </p:style>
        <p:txBody>
          <a:bodyPr lIns="0" rIns="0" tIns="60840" bIns="60840" anchor="ctr">
            <a:noAutofit/>
          </a:bodyPr>
          <a:p>
            <a:pPr algn="ctr">
              <a:lnSpc>
                <a:spcPct val="100000"/>
              </a:lnSpc>
            </a:pPr>
            <a:fld id="{50A03F7B-8B9F-487B-95AF-70B90F6DB174}" type="slidenum">
              <a:rPr b="0" lang="en-US" sz="800" spc="-1" strike="noStrike">
                <a:solidFill>
                  <a:srgbClr val="ffffff"/>
                </a:solidFill>
                <a:latin typeface="Arial"/>
              </a:rPr>
              <a:t>1</a:t>
            </a:fld>
            <a:endParaRPr b="0" lang="en-US" sz="800" spc="-1" strike="noStrike">
              <a:latin typeface="Arial"/>
            </a:endParaRPr>
          </a:p>
        </p:txBody>
      </p:sp>
      <p:sp>
        <p:nvSpPr>
          <p:cNvPr id="197" name="PlaceHolder 8"/>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70" spc="-1" strike="noStrike">
                <a:solidFill>
                  <a:srgbClr val="646363"/>
                </a:solidFill>
                <a:latin typeface="Arial"/>
              </a:rPr>
              <a:t>Click to edit the outline text format</a:t>
            </a:r>
            <a:endParaRPr b="0" lang="en-US" sz="2670" spc="-1" strike="noStrike">
              <a:solidFill>
                <a:srgbClr val="646363"/>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646363"/>
                </a:solidFill>
                <a:latin typeface="Arial"/>
              </a:rPr>
              <a:t>Second Outline Level</a:t>
            </a:r>
            <a:endParaRPr b="0" lang="en-US" sz="1600" spc="-1" strike="noStrike">
              <a:solidFill>
                <a:srgbClr val="646363"/>
              </a:solidFill>
              <a:latin typeface="Arial"/>
            </a:endParaRPr>
          </a:p>
          <a:p>
            <a:pPr lvl="2" marL="1296000" indent="-288000">
              <a:spcBef>
                <a:spcPts val="850"/>
              </a:spcBef>
              <a:buClr>
                <a:srgbClr val="000000"/>
              </a:buClr>
              <a:buSzPct val="45000"/>
              <a:buFont typeface="Wingdings" charset="2"/>
              <a:buChar char=""/>
            </a:pPr>
            <a:r>
              <a:rPr b="0" lang="en-US" sz="1470" spc="-1" strike="noStrike">
                <a:solidFill>
                  <a:srgbClr val="646363"/>
                </a:solidFill>
                <a:latin typeface="Arial"/>
              </a:rPr>
              <a:t>Third Outline Level</a:t>
            </a:r>
            <a:endParaRPr b="0" lang="en-US" sz="1470" spc="-1" strike="noStrike">
              <a:solidFill>
                <a:srgbClr val="646363"/>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646363"/>
                </a:solidFill>
                <a:latin typeface="Arial"/>
              </a:rPr>
              <a:t>Fourth Outline Level</a:t>
            </a:r>
            <a:endParaRPr b="0" lang="en-US" sz="1400" spc="-1" strike="noStrike">
              <a:solidFill>
                <a:srgbClr val="646363"/>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646363"/>
                </a:solidFill>
                <a:latin typeface="Arial"/>
              </a:rPr>
              <a:t>Fifth Outline Level</a:t>
            </a:r>
            <a:endParaRPr b="0" lang="en-US" sz="2000" spc="-1" strike="noStrike">
              <a:solidFill>
                <a:srgbClr val="646363"/>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646363"/>
                </a:solidFill>
                <a:latin typeface="Arial"/>
              </a:rPr>
              <a:t>Sixth Outline Level</a:t>
            </a:r>
            <a:endParaRPr b="0" lang="en-US" sz="2000" spc="-1" strike="noStrike">
              <a:solidFill>
                <a:srgbClr val="646363"/>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646363"/>
                </a:solidFill>
                <a:latin typeface="Arial"/>
              </a:rPr>
              <a:t>Seventh Outline Level</a:t>
            </a:r>
            <a:endParaRPr b="0" lang="en-US" sz="2000" spc="-1" strike="noStrike">
              <a:solidFill>
                <a:srgbClr val="646363"/>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5" name="CustomShape 1"/>
          <p:cNvSpPr/>
          <p:nvPr/>
        </p:nvSpPr>
        <p:spPr>
          <a:xfrm>
            <a:off x="5344560" y="6703200"/>
            <a:ext cx="1502280" cy="107280"/>
          </a:xfrm>
          <a:prstGeom prst="rect">
            <a:avLst/>
          </a:prstGeom>
          <a:noFill/>
          <a:ln>
            <a:noFill/>
          </a:ln>
        </p:spPr>
        <p:style>
          <a:lnRef idx="0"/>
          <a:fillRef idx="0"/>
          <a:effectRef idx="0"/>
          <a:fontRef idx="minor"/>
        </p:style>
        <p:txBody>
          <a:bodyPr lIns="0" rIns="0" tIns="0" bIns="0" anchor="ctr" anchorCtr="1">
            <a:spAutoFit/>
          </a:bodyPr>
          <a:p>
            <a:pPr algn="ctr">
              <a:lnSpc>
                <a:spcPct val="100000"/>
              </a:lnSpc>
            </a:pPr>
            <a:r>
              <a:rPr b="0" lang="en-US" sz="700" spc="-1" strike="noStrike">
                <a:solidFill>
                  <a:srgbClr val="000000"/>
                </a:solidFill>
                <a:latin typeface="Arial"/>
              </a:rPr>
              <a:t>Sensitivity: Internal &amp; Restricted</a:t>
            </a:r>
            <a:endParaRPr b="0" lang="en-US" sz="700" spc="-1" strike="noStrike">
              <a:latin typeface="Arial"/>
            </a:endParaRPr>
          </a:p>
        </p:txBody>
      </p:sp>
      <p:sp>
        <p:nvSpPr>
          <p:cNvPr id="236" name="PlaceHolder 2"/>
          <p:cNvSpPr>
            <a:spLocks noGrp="1"/>
          </p:cNvSpPr>
          <p:nvPr>
            <p:ph type="title"/>
          </p:nvPr>
        </p:nvSpPr>
        <p:spPr>
          <a:xfrm>
            <a:off x="1523880" y="1122480"/>
            <a:ext cx="9143640" cy="2387160"/>
          </a:xfrm>
          <a:prstGeom prst="rect">
            <a:avLst/>
          </a:prstGeom>
        </p:spPr>
        <p:txBody>
          <a:bodyPr lIns="0" anchor="b">
            <a:noAutofit/>
          </a:bodyPr>
          <a:p>
            <a:pPr algn="ctr">
              <a:lnSpc>
                <a:spcPct val="98000"/>
              </a:lnSpc>
            </a:pPr>
            <a:r>
              <a:rPr b="1" lang="en-US" sz="6000" spc="-1" strike="noStrike" u="sng">
                <a:solidFill>
                  <a:srgbClr val="0e3570"/>
                </a:solidFill>
                <a:uFillTx/>
                <a:latin typeface="Arial"/>
              </a:rPr>
              <a:t>Cli</a:t>
            </a:r>
            <a:r>
              <a:rPr b="1" lang="en-US" sz="6000" spc="-1" strike="noStrike" u="sng">
                <a:solidFill>
                  <a:srgbClr val="0e3570"/>
                </a:solidFill>
                <a:uFillTx/>
                <a:latin typeface="Arial"/>
              </a:rPr>
              <a:t>ck </a:t>
            </a:r>
            <a:r>
              <a:rPr b="1" lang="en-US" sz="6000" spc="-1" strike="noStrike" u="sng">
                <a:solidFill>
                  <a:srgbClr val="0e3570"/>
                </a:solidFill>
                <a:uFillTx/>
                <a:latin typeface="Arial"/>
              </a:rPr>
              <a:t>to </a:t>
            </a:r>
            <a:r>
              <a:rPr b="1" lang="en-US" sz="6000" spc="-1" strike="noStrike" u="sng">
                <a:solidFill>
                  <a:srgbClr val="0e3570"/>
                </a:solidFill>
                <a:uFillTx/>
                <a:latin typeface="Arial"/>
              </a:rPr>
              <a:t>edi</a:t>
            </a:r>
            <a:r>
              <a:rPr b="1" lang="en-US" sz="6000" spc="-1" strike="noStrike" u="sng">
                <a:solidFill>
                  <a:srgbClr val="0e3570"/>
                </a:solidFill>
                <a:uFillTx/>
                <a:latin typeface="Arial"/>
              </a:rPr>
              <a:t>t </a:t>
            </a:r>
            <a:r>
              <a:rPr b="1" lang="en-US" sz="6000" spc="-1" strike="noStrike" u="sng">
                <a:solidFill>
                  <a:srgbClr val="0e3570"/>
                </a:solidFill>
                <a:uFillTx/>
                <a:latin typeface="Arial"/>
              </a:rPr>
              <a:t>Ma</a:t>
            </a:r>
            <a:r>
              <a:rPr b="1" lang="en-US" sz="6000" spc="-1" strike="noStrike" u="sng">
                <a:solidFill>
                  <a:srgbClr val="0e3570"/>
                </a:solidFill>
                <a:uFillTx/>
                <a:latin typeface="Arial"/>
              </a:rPr>
              <a:t>ste</a:t>
            </a:r>
            <a:r>
              <a:rPr b="1" lang="en-US" sz="6000" spc="-1" strike="noStrike" u="sng">
                <a:solidFill>
                  <a:srgbClr val="0e3570"/>
                </a:solidFill>
                <a:uFillTx/>
                <a:latin typeface="Arial"/>
              </a:rPr>
              <a:t>r </a:t>
            </a:r>
            <a:r>
              <a:rPr b="1" lang="en-US" sz="6000" spc="-1" strike="noStrike" u="sng">
                <a:solidFill>
                  <a:srgbClr val="0e3570"/>
                </a:solidFill>
                <a:uFillTx/>
                <a:latin typeface="Arial"/>
              </a:rPr>
              <a:t>titl</a:t>
            </a:r>
            <a:r>
              <a:rPr b="1" lang="en-US" sz="6000" spc="-1" strike="noStrike" u="sng">
                <a:solidFill>
                  <a:srgbClr val="0e3570"/>
                </a:solidFill>
                <a:uFillTx/>
                <a:latin typeface="Arial"/>
              </a:rPr>
              <a:t>e </a:t>
            </a:r>
            <a:r>
              <a:rPr b="1" lang="en-US" sz="6000" spc="-1" strike="noStrike" u="sng">
                <a:solidFill>
                  <a:srgbClr val="0e3570"/>
                </a:solidFill>
                <a:uFillTx/>
                <a:latin typeface="Arial"/>
              </a:rPr>
              <a:t>sty</a:t>
            </a:r>
            <a:r>
              <a:rPr b="1" lang="en-US" sz="6000" spc="-1" strike="noStrike" u="sng">
                <a:solidFill>
                  <a:srgbClr val="0e3570"/>
                </a:solidFill>
                <a:uFillTx/>
                <a:latin typeface="Arial"/>
              </a:rPr>
              <a:t>le</a:t>
            </a:r>
            <a:endParaRPr b="0" lang="en-US" sz="6000" spc="-1" strike="noStrike">
              <a:solidFill>
                <a:srgbClr val="000000"/>
              </a:solidFill>
              <a:latin typeface="Arial"/>
            </a:endParaRPr>
          </a:p>
        </p:txBody>
      </p:sp>
      <p:sp>
        <p:nvSpPr>
          <p:cNvPr id="237" name="PlaceHolder 3"/>
          <p:cNvSpPr>
            <a:spLocks noGrp="1"/>
          </p:cNvSpPr>
          <p:nvPr>
            <p:ph type="dt"/>
          </p:nvPr>
        </p:nvSpPr>
        <p:spPr>
          <a:xfrm>
            <a:off x="5344560" y="6656040"/>
            <a:ext cx="1502280" cy="201600"/>
          </a:xfrm>
          <a:prstGeom prst="rect">
            <a:avLst/>
          </a:prstGeom>
        </p:spPr>
        <p:txBody>
          <a:bodyPr lIns="0" rIns="0" tIns="0" bIns="0" anchor="ctr" anchorCtr="1">
            <a:noAutofit/>
          </a:bodyPr>
          <a:p>
            <a:pPr>
              <a:lnSpc>
                <a:spcPct val="100000"/>
              </a:lnSpc>
            </a:pPr>
            <a:fld id="{C385EA19-B417-485F-9CB9-D38227B47C15}" type="datetime">
              <a:rPr b="0" lang="en-US" sz="1800" spc="-1" strike="noStrike">
                <a:solidFill>
                  <a:srgbClr val="000000"/>
                </a:solidFill>
                <a:latin typeface="Arial"/>
              </a:rPr>
              <a:t>6/14/19</a:t>
            </a:fld>
            <a:endParaRPr b="0" lang="en-US" sz="1800" spc="-1" strike="noStrike">
              <a:latin typeface="Times New Roman"/>
            </a:endParaRPr>
          </a:p>
        </p:txBody>
      </p:sp>
      <p:sp>
        <p:nvSpPr>
          <p:cNvPr id="238" name="PlaceHolder 4"/>
          <p:cNvSpPr>
            <a:spLocks noGrp="1"/>
          </p:cNvSpPr>
          <p:nvPr>
            <p:ph type="ftr"/>
          </p:nvPr>
        </p:nvSpPr>
        <p:spPr>
          <a:xfrm>
            <a:off x="5344560" y="6656040"/>
            <a:ext cx="1502280" cy="201600"/>
          </a:xfrm>
          <a:prstGeom prst="rect">
            <a:avLst/>
          </a:prstGeom>
        </p:spPr>
        <p:txBody>
          <a:bodyPr lIns="0" rIns="0" tIns="0" bIns="0" anchor="ctr" anchorCtr="1">
            <a:noAutofit/>
          </a:bodyPr>
          <a:p>
            <a:endParaRPr b="0" lang="en-US" sz="2400" spc="-1" strike="noStrike">
              <a:latin typeface="Times New Roman"/>
            </a:endParaRPr>
          </a:p>
        </p:txBody>
      </p:sp>
      <p:sp>
        <p:nvSpPr>
          <p:cNvPr id="239" name="PlaceHolder 5"/>
          <p:cNvSpPr>
            <a:spLocks noGrp="1"/>
          </p:cNvSpPr>
          <p:nvPr>
            <p:ph type="sldNum"/>
          </p:nvPr>
        </p:nvSpPr>
        <p:spPr>
          <a:xfrm>
            <a:off x="5344560" y="6656040"/>
            <a:ext cx="1502280" cy="201600"/>
          </a:xfrm>
          <a:prstGeom prst="rect">
            <a:avLst/>
          </a:prstGeom>
        </p:spPr>
        <p:txBody>
          <a:bodyPr lIns="0" rIns="0" tIns="0" bIns="0" anchor="ctr" anchorCtr="1">
            <a:noAutofit/>
          </a:bodyPr>
          <a:p>
            <a:pPr>
              <a:lnSpc>
                <a:spcPct val="100000"/>
              </a:lnSpc>
            </a:pPr>
            <a:fld id="{FEE4292C-F7FF-48EA-AED1-B59226D34889}" type="slidenum">
              <a:rPr b="0" lang="en-US" sz="1800" spc="-1" strike="noStrike">
                <a:solidFill>
                  <a:srgbClr val="000000"/>
                </a:solidFill>
                <a:latin typeface="Arial"/>
              </a:rPr>
              <a:t>1</a:t>
            </a:fld>
            <a:endParaRPr b="0" lang="en-US" sz="1800" spc="-1" strike="noStrike">
              <a:latin typeface="Times New Roman"/>
            </a:endParaRPr>
          </a:p>
        </p:txBody>
      </p:sp>
      <p:sp>
        <p:nvSpPr>
          <p:cNvPr id="240"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670" spc="-1" strike="noStrike">
                <a:solidFill>
                  <a:srgbClr val="646363"/>
                </a:solidFill>
                <a:latin typeface="Arial"/>
              </a:rPr>
              <a:t>Click to edit the outline text format</a:t>
            </a:r>
            <a:endParaRPr b="0" lang="en-US" sz="2670" spc="-1" strike="noStrike">
              <a:solidFill>
                <a:srgbClr val="646363"/>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646363"/>
                </a:solidFill>
                <a:latin typeface="Arial"/>
              </a:rPr>
              <a:t>Second Outline Level</a:t>
            </a:r>
            <a:endParaRPr b="0" lang="en-US" sz="1600" spc="-1" strike="noStrike">
              <a:solidFill>
                <a:srgbClr val="646363"/>
              </a:solidFill>
              <a:latin typeface="Arial"/>
            </a:endParaRPr>
          </a:p>
          <a:p>
            <a:pPr lvl="2" marL="1296000" indent="-288000">
              <a:spcBef>
                <a:spcPts val="850"/>
              </a:spcBef>
              <a:buClr>
                <a:srgbClr val="000000"/>
              </a:buClr>
              <a:buSzPct val="45000"/>
              <a:buFont typeface="Wingdings" charset="2"/>
              <a:buChar char=""/>
            </a:pPr>
            <a:r>
              <a:rPr b="0" lang="en-US" sz="1470" spc="-1" strike="noStrike">
                <a:solidFill>
                  <a:srgbClr val="646363"/>
                </a:solidFill>
                <a:latin typeface="Arial"/>
              </a:rPr>
              <a:t>Third Outline Level</a:t>
            </a:r>
            <a:endParaRPr b="0" lang="en-US" sz="1470" spc="-1" strike="noStrike">
              <a:solidFill>
                <a:srgbClr val="646363"/>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646363"/>
                </a:solidFill>
                <a:latin typeface="Arial"/>
              </a:rPr>
              <a:t>Fourth Outline Level</a:t>
            </a:r>
            <a:endParaRPr b="0" lang="en-US" sz="1400" spc="-1" strike="noStrike">
              <a:solidFill>
                <a:srgbClr val="646363"/>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646363"/>
                </a:solidFill>
                <a:latin typeface="Arial"/>
              </a:rPr>
              <a:t>Fifth Outline Level</a:t>
            </a:r>
            <a:endParaRPr b="0" lang="en-US" sz="2000" spc="-1" strike="noStrike">
              <a:solidFill>
                <a:srgbClr val="646363"/>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646363"/>
                </a:solidFill>
                <a:latin typeface="Arial"/>
              </a:rPr>
              <a:t>Sixth Outline Level</a:t>
            </a:r>
            <a:endParaRPr b="0" lang="en-US" sz="2000" spc="-1" strike="noStrike">
              <a:solidFill>
                <a:srgbClr val="646363"/>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646363"/>
                </a:solidFill>
                <a:latin typeface="Arial"/>
              </a:rPr>
              <a:t>Seventh Outline Level</a:t>
            </a:r>
            <a:endParaRPr b="0" lang="en-US" sz="2000" spc="-1" strike="noStrike">
              <a:solidFill>
                <a:srgbClr val="646363"/>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20" Type="http://schemas.openxmlformats.org/officeDocument/2006/relationships/image" Target="../media/image25.png"/><Relationship Id="rId21" Type="http://schemas.openxmlformats.org/officeDocument/2006/relationships/image" Target="../media/image26.png"/><Relationship Id="rId22" Type="http://schemas.openxmlformats.org/officeDocument/2006/relationships/image" Target="../media/image27.png"/><Relationship Id="rId23" Type="http://schemas.openxmlformats.org/officeDocument/2006/relationships/image" Target="../media/image28.png"/><Relationship Id="rId24" Type="http://schemas.openxmlformats.org/officeDocument/2006/relationships/image" Target="../media/image29.png"/><Relationship Id="rId25" Type="http://schemas.openxmlformats.org/officeDocument/2006/relationships/image" Target="../media/image30.png"/><Relationship Id="rId26" Type="http://schemas.openxmlformats.org/officeDocument/2006/relationships/image" Target="../media/image31.png"/><Relationship Id="rId27" Type="http://schemas.openxmlformats.org/officeDocument/2006/relationships/image" Target="../media/image32.png"/><Relationship Id="rId28" Type="http://schemas.openxmlformats.org/officeDocument/2006/relationships/image" Target="../media/image33.png"/><Relationship Id="rId29" Type="http://schemas.openxmlformats.org/officeDocument/2006/relationships/image" Target="../media/image34.png"/><Relationship Id="rId30" Type="http://schemas.openxmlformats.org/officeDocument/2006/relationships/image" Target="../media/image35.png"/><Relationship Id="rId31" Type="http://schemas.openxmlformats.org/officeDocument/2006/relationships/image" Target="../media/image36.png"/><Relationship Id="rId32" Type="http://schemas.openxmlformats.org/officeDocument/2006/relationships/image" Target="../media/image37.png"/><Relationship Id="rId33" Type="http://schemas.openxmlformats.org/officeDocument/2006/relationships/image" Target="../media/image38.png"/><Relationship Id="rId34" Type="http://schemas.openxmlformats.org/officeDocument/2006/relationships/image" Target="../media/image39.png"/><Relationship Id="rId35" Type="http://schemas.openxmlformats.org/officeDocument/2006/relationships/image" Target="../media/image40.png"/><Relationship Id="rId36" Type="http://schemas.openxmlformats.org/officeDocument/2006/relationships/slideLayout" Target="../slideLayouts/slideLayout25.xml"/><Relationship Id="rId37"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 Id="rId11" Type="http://schemas.openxmlformats.org/officeDocument/2006/relationships/image" Target="../media/image51.png"/><Relationship Id="rId12" Type="http://schemas.openxmlformats.org/officeDocument/2006/relationships/slideLayout" Target="../slideLayouts/slideLayout37.xml"/><Relationship Id="rId1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56.png"/><Relationship Id="rId6" Type="http://schemas.openxmlformats.org/officeDocument/2006/relationships/image" Target="../media/image57.png"/><Relationship Id="rId7" Type="http://schemas.openxmlformats.org/officeDocument/2006/relationships/image" Target="../media/image58.png"/><Relationship Id="rId8" Type="http://schemas.openxmlformats.org/officeDocument/2006/relationships/image" Target="../media/image59.png"/><Relationship Id="rId9" Type="http://schemas.openxmlformats.org/officeDocument/2006/relationships/slideLayout" Target="../slideLayouts/slideLayout37.xml"/><Relationship Id="rId10"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slideLayout" Target="../slideLayouts/slideLayout49.xml"/><Relationship Id="rId10"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5212080" y="2468880"/>
            <a:ext cx="6980040" cy="831960"/>
          </a:xfrm>
          <a:prstGeom prst="rect">
            <a:avLst/>
          </a:prstGeom>
          <a:noFill/>
          <a:ln w="9360">
            <a:noFill/>
          </a:ln>
        </p:spPr>
        <p:txBody>
          <a:bodyPr lIns="0" anchor="ctr">
            <a:noAutofit/>
          </a:bodyPr>
          <a:p>
            <a:pPr>
              <a:lnSpc>
                <a:spcPct val="98000"/>
              </a:lnSpc>
            </a:pPr>
            <a:br/>
            <a:r>
              <a:rPr b="1" lang="en-US" sz="5070" spc="-1" strike="noStrike" u="sng">
                <a:solidFill>
                  <a:srgbClr val="0e3570"/>
                </a:solidFill>
                <a:uFillTx/>
                <a:latin typeface="Arial"/>
              </a:rPr>
              <a:t>Apresentação Técnica</a:t>
            </a:r>
            <a:endParaRPr b="0" lang="en-US" sz="5070" spc="-1" strike="noStrike">
              <a:solidFill>
                <a:srgbClr val="000000"/>
              </a:solidFill>
              <a:latin typeface="Arial"/>
            </a:endParaRPr>
          </a:p>
        </p:txBody>
      </p:sp>
      <p:sp>
        <p:nvSpPr>
          <p:cNvPr id="284" name="TextShape 2"/>
          <p:cNvSpPr txBox="1"/>
          <p:nvPr/>
        </p:nvSpPr>
        <p:spPr>
          <a:xfrm>
            <a:off x="5689440" y="3807720"/>
            <a:ext cx="4254120" cy="200160"/>
          </a:xfrm>
          <a:prstGeom prst="rect">
            <a:avLst/>
          </a:prstGeom>
          <a:noFill/>
          <a:ln>
            <a:noFill/>
          </a:ln>
        </p:spPr>
        <p:txBody>
          <a:bodyPr lIns="45720" rIns="45720" tIns="0" bIns="0" anchor="ctr">
            <a:noAutofit/>
          </a:bodyPr>
          <a:p>
            <a:pPr>
              <a:lnSpc>
                <a:spcPct val="100000"/>
              </a:lnSpc>
              <a:spcBef>
                <a:spcPts val="306"/>
              </a:spcBef>
            </a:pPr>
            <a:r>
              <a:rPr b="1" lang="en-US" sz="1540" spc="-1" strike="noStrike">
                <a:solidFill>
                  <a:srgbClr val="646363"/>
                </a:solidFill>
                <a:latin typeface="Arial"/>
              </a:rPr>
              <a:t>Juliano </a:t>
            </a:r>
            <a:r>
              <a:rPr b="1" lang="en-US" sz="1540" spc="-1" strike="noStrike">
                <a:solidFill>
                  <a:srgbClr val="646363"/>
                </a:solidFill>
                <a:latin typeface="Arial"/>
              </a:rPr>
              <a:t>Marcos </a:t>
            </a:r>
            <a:r>
              <a:rPr b="1" lang="en-US" sz="1540" spc="-1" strike="noStrike">
                <a:solidFill>
                  <a:srgbClr val="646363"/>
                </a:solidFill>
                <a:latin typeface="Arial"/>
              </a:rPr>
              <a:t>Martins</a:t>
            </a:r>
            <a:endParaRPr b="0" lang="en-US" sz="1540" spc="-1" strike="noStrike">
              <a:latin typeface="Arial"/>
            </a:endParaRPr>
          </a:p>
        </p:txBody>
      </p:sp>
      <p:sp>
        <p:nvSpPr>
          <p:cNvPr id="285" name="TextShape 3"/>
          <p:cNvSpPr txBox="1"/>
          <p:nvPr/>
        </p:nvSpPr>
        <p:spPr>
          <a:xfrm>
            <a:off x="5689440" y="4111920"/>
            <a:ext cx="4254120" cy="198720"/>
          </a:xfrm>
          <a:prstGeom prst="rect">
            <a:avLst/>
          </a:prstGeom>
          <a:noFill/>
          <a:ln>
            <a:noFill/>
          </a:ln>
        </p:spPr>
        <p:txBody>
          <a:bodyPr lIns="45720" rIns="45720" tIns="0" bIns="0" anchor="ctr">
            <a:noAutofit/>
          </a:bodyPr>
          <a:p>
            <a:pPr marL="308880" indent="-308520">
              <a:lnSpc>
                <a:spcPct val="100000"/>
              </a:lnSpc>
              <a:spcBef>
                <a:spcPts val="799"/>
              </a:spcBef>
            </a:pPr>
            <a:r>
              <a:rPr b="1" lang="en-US" sz="1270" spc="-1" strike="noStrike">
                <a:solidFill>
                  <a:srgbClr val="646363"/>
                </a:solidFill>
                <a:latin typeface="Arial"/>
              </a:rPr>
              <a:t>Juliano.Martins@wipro.com</a:t>
            </a:r>
            <a:endParaRPr b="0" lang="en-US" sz="1270" spc="-1" strike="noStrike">
              <a:solidFill>
                <a:srgbClr val="646363"/>
              </a:solidFill>
              <a:latin typeface="Arial"/>
            </a:endParaRPr>
          </a:p>
        </p:txBody>
      </p:sp>
      <p:sp>
        <p:nvSpPr>
          <p:cNvPr id="286" name="TextShape 4"/>
          <p:cNvSpPr txBox="1"/>
          <p:nvPr/>
        </p:nvSpPr>
        <p:spPr>
          <a:xfrm>
            <a:off x="5689440" y="4464000"/>
            <a:ext cx="4254120" cy="186120"/>
          </a:xfrm>
          <a:prstGeom prst="rect">
            <a:avLst/>
          </a:prstGeom>
          <a:noFill/>
          <a:ln>
            <a:noFill/>
          </a:ln>
        </p:spPr>
        <p:txBody>
          <a:bodyPr lIns="45720" rIns="45720" tIns="0" bIns="0" anchor="ctr">
            <a:noAutofit/>
          </a:bodyPr>
          <a:p>
            <a:pPr marL="308880" indent="-308520">
              <a:lnSpc>
                <a:spcPct val="100000"/>
              </a:lnSpc>
              <a:spcBef>
                <a:spcPts val="799"/>
              </a:spcBef>
            </a:pPr>
            <a:r>
              <a:rPr b="1" lang="en-US" sz="1200" spc="-1" strike="noStrike">
                <a:solidFill>
                  <a:srgbClr val="646363"/>
                </a:solidFill>
                <a:latin typeface="Arial"/>
              </a:rPr>
              <a:t>Jun, 15</a:t>
            </a:r>
            <a:endParaRPr b="0" lang="en-US" sz="1200" spc="-1" strike="noStrike">
              <a:solidFill>
                <a:srgbClr val="646363"/>
              </a:solidFill>
              <a:latin typeface="Arial"/>
            </a:endParaRPr>
          </a:p>
        </p:txBody>
      </p:sp>
      <p:pic>
        <p:nvPicPr>
          <p:cNvPr id="287" name="" descr=""/>
          <p:cNvPicPr/>
          <p:nvPr/>
        </p:nvPicPr>
        <p:blipFill>
          <a:blip r:embed="rId1"/>
          <a:stretch/>
        </p:blipFill>
        <p:spPr>
          <a:xfrm>
            <a:off x="5852160" y="308520"/>
            <a:ext cx="5159880" cy="22518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914400" y="1737360"/>
            <a:ext cx="5680800" cy="1882440"/>
          </a:xfrm>
          <a:prstGeom prst="rect">
            <a:avLst/>
          </a:prstGeom>
          <a:noFill/>
          <a:ln>
            <a:noFill/>
          </a:ln>
        </p:spPr>
        <p:txBody>
          <a:bodyPr lIns="90000" rIns="90000" tIns="45000" bIns="45000">
            <a:spAutoFit/>
          </a:bodyPr>
          <a:p>
            <a:r>
              <a:rPr b="0" lang="en-US" sz="1800" spc="-1" strike="noStrike">
                <a:latin typeface="Arial"/>
              </a:rPr>
              <a:t>A Plataforma é um hub do setor financeiro,</a:t>
            </a:r>
            <a:endParaRPr b="0" lang="en-US" sz="1800" spc="-1" strike="noStrike">
              <a:latin typeface="Arial"/>
            </a:endParaRPr>
          </a:p>
          <a:p>
            <a:r>
              <a:rPr b="0" lang="en-US" sz="1800" spc="-1" strike="noStrike">
                <a:latin typeface="Arial"/>
              </a:rPr>
              <a:t>que apresenta informações confiáveis e analíticas</a:t>
            </a:r>
            <a:endParaRPr b="0" lang="en-US" sz="1800" spc="-1" strike="noStrike">
              <a:latin typeface="Arial"/>
            </a:endParaRPr>
          </a:p>
          <a:p>
            <a:r>
              <a:rPr b="0" lang="en-US" sz="1800" spc="-1" strike="noStrike">
                <a:latin typeface="Arial"/>
              </a:rPr>
              <a:t>sobre o mercado e suas atualizações tecnológicas.</a:t>
            </a:r>
            <a:endParaRPr b="0" lang="en-US" sz="1800" spc="-1" strike="noStrike">
              <a:latin typeface="Arial"/>
            </a:endParaRPr>
          </a:p>
          <a:p>
            <a:r>
              <a:rPr b="0" lang="en-US" sz="1800" spc="-1" strike="noStrike">
                <a:latin typeface="Arial"/>
              </a:rPr>
              <a:t>Uma iniciativa do CIAB/FEBRABAN para produção</a:t>
            </a:r>
            <a:endParaRPr b="0" lang="en-US" sz="1800" spc="-1" strike="noStrike">
              <a:latin typeface="Arial"/>
            </a:endParaRPr>
          </a:p>
          <a:p>
            <a:r>
              <a:rPr b="0" lang="en-US" sz="1800" spc="-1" strike="noStrike">
                <a:latin typeface="Arial"/>
              </a:rPr>
              <a:t>e curadoria de conteúdos exclusivos e especializados,</a:t>
            </a:r>
            <a:endParaRPr b="0" lang="en-US" sz="1800" spc="-1" strike="noStrike">
              <a:latin typeface="Arial"/>
            </a:endParaRPr>
          </a:p>
          <a:p>
            <a:r>
              <a:rPr b="0" lang="en-US" sz="1800" spc="-1" strike="noStrike">
                <a:latin typeface="Arial"/>
              </a:rPr>
              <a:t>que reúne os profissionais mais relevantes da</a:t>
            </a:r>
            <a:endParaRPr b="0" lang="en-US" sz="1800" spc="-1" strike="noStrike">
              <a:latin typeface="Arial"/>
            </a:endParaRPr>
          </a:p>
          <a:p>
            <a:r>
              <a:rPr b="0" lang="en-US" sz="1800" spc="-1" strike="noStrike">
                <a:latin typeface="Arial"/>
              </a:rPr>
              <a:t>categoria e fomenta um espaço de trocas e conexões.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122760" y="0"/>
            <a:ext cx="8472600" cy="732600"/>
          </a:xfrm>
          <a:prstGeom prst="rect">
            <a:avLst/>
          </a:prstGeom>
          <a:noFill/>
          <a:ln w="9360">
            <a:noFill/>
          </a:ln>
        </p:spPr>
        <p:txBody>
          <a:bodyPr lIns="0">
            <a:noAutofit/>
          </a:bodyPr>
          <a:p>
            <a:pPr>
              <a:lnSpc>
                <a:spcPct val="98000"/>
              </a:lnSpc>
            </a:pPr>
            <a:r>
              <a:rPr b="1" lang="en-US" sz="3470" spc="-1" strike="noStrike" u="sng">
                <a:solidFill>
                  <a:srgbClr val="0e3570"/>
                </a:solidFill>
                <a:uFillTx/>
                <a:latin typeface="Arial"/>
              </a:rPr>
              <a:t>   </a:t>
            </a:r>
            <a:r>
              <a:rPr b="1" lang="en-US" sz="3470" spc="-1" strike="noStrike" u="sng">
                <a:solidFill>
                  <a:srgbClr val="0e3570"/>
                </a:solidFill>
                <a:uFillTx/>
                <a:latin typeface="Arial"/>
              </a:rPr>
              <a:t>Características técnicas</a:t>
            </a:r>
            <a:endParaRPr b="0" lang="en-US" sz="3470" spc="-1" strike="noStrike">
              <a:solidFill>
                <a:srgbClr val="000000"/>
              </a:solidFill>
              <a:latin typeface="Arial"/>
            </a:endParaRPr>
          </a:p>
        </p:txBody>
      </p:sp>
      <p:sp>
        <p:nvSpPr>
          <p:cNvPr id="290" name="TextShape 2"/>
          <p:cNvSpPr txBox="1"/>
          <p:nvPr/>
        </p:nvSpPr>
        <p:spPr>
          <a:xfrm>
            <a:off x="122760" y="732960"/>
            <a:ext cx="11574360" cy="5263200"/>
          </a:xfrm>
          <a:prstGeom prst="rect">
            <a:avLst/>
          </a:prstGeom>
          <a:noFill/>
          <a:ln>
            <a:noFill/>
          </a:ln>
        </p:spPr>
        <p:txBody>
          <a:bodyPr lIns="45720" rIns="45720">
            <a:noAutofit/>
          </a:bodyPr>
          <a:p>
            <a:pPr marL="285840" indent="-285480">
              <a:lnSpc>
                <a:spcPct val="150000"/>
              </a:lnSpc>
              <a:buClr>
                <a:srgbClr val="00b0f0"/>
              </a:buClr>
              <a:buFont typeface="Arial"/>
              <a:buChar char="•"/>
            </a:pPr>
            <a:r>
              <a:rPr b="1" lang="en-US" sz="1600" spc="-1" strike="noStrike">
                <a:solidFill>
                  <a:srgbClr val="646363"/>
                </a:solidFill>
                <a:latin typeface="Arial"/>
              </a:rPr>
              <a:t>VPCs distintas para Portal de Conteúdo (PC) e Portal Administrativo (PA)</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Front-end e Back-End para os portais (Desacoplamento)</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Api-Gateway: Segurança e Escalabilidade</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Front-end responsivo com Ionic/Angular</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Módulo de autenticação comum – JWT + Node (Docker) + ElastiCache (Redis - Sessão)</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Back-end baseado em Microservices (node com Docker) e arquitetura Serverless com AWS Lambda</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Auto scaling e Load Balance</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Teste de performance (100 k usuários simultâneos) e Intrusão</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Indexação para busca com ElasticSearch Service</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Análise de dados com Kibana</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Disponibilização de vídeo para multiplos formatos e resoluções</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Autenticação com Google</a:t>
            </a:r>
            <a:endParaRPr b="0" lang="en-US" sz="1600" spc="-1" strike="noStrike">
              <a:solidFill>
                <a:srgbClr val="646363"/>
              </a:solidFill>
              <a:latin typeface="Arial"/>
            </a:endParaRPr>
          </a:p>
          <a:p>
            <a:pPr marL="285840" indent="-285480">
              <a:lnSpc>
                <a:spcPct val="150000"/>
              </a:lnSpc>
              <a:buClr>
                <a:srgbClr val="00b0f0"/>
              </a:buClr>
              <a:buFont typeface="Arial"/>
              <a:buChar char="•"/>
            </a:pPr>
            <a:r>
              <a:rPr b="1" lang="en-US" sz="1600" spc="-1" strike="noStrike">
                <a:solidFill>
                  <a:srgbClr val="646363"/>
                </a:solidFill>
                <a:latin typeface="Arial"/>
              </a:rPr>
              <a:t>Google Analytics</a:t>
            </a:r>
            <a:endParaRPr b="0" lang="en-US" sz="1600" spc="-1" strike="noStrike">
              <a:solidFill>
                <a:srgbClr val="646363"/>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0" y="208080"/>
            <a:ext cx="2835360" cy="522720"/>
          </a:xfrm>
          <a:prstGeom prst="rect">
            <a:avLst/>
          </a:prstGeom>
          <a:noFill/>
          <a:ln w="9360">
            <a:noFill/>
          </a:ln>
        </p:spPr>
        <p:style>
          <a:lnRef idx="0"/>
          <a:fillRef idx="0"/>
          <a:effectRef idx="0"/>
          <a:fontRef idx="minor"/>
        </p:style>
        <p:txBody>
          <a:bodyPr lIns="0">
            <a:noAutofit/>
          </a:bodyPr>
          <a:p>
            <a:pPr>
              <a:lnSpc>
                <a:spcPct val="98000"/>
              </a:lnSpc>
            </a:pPr>
            <a:r>
              <a:rPr b="1" lang="en-US" sz="1600" spc="-1" strike="noStrike" u="sng">
                <a:solidFill>
                  <a:srgbClr val="0e3570"/>
                </a:solidFill>
                <a:uFillTx/>
                <a:latin typeface="Arial"/>
              </a:rPr>
              <a:t> </a:t>
            </a:r>
            <a:r>
              <a:rPr b="1" lang="en-US" sz="1600" spc="-1" strike="noStrike" u="sng">
                <a:solidFill>
                  <a:srgbClr val="0e3570"/>
                </a:solidFill>
                <a:uFillTx/>
                <a:latin typeface="Arial"/>
              </a:rPr>
              <a:t>Visão Geral de Arquitetura</a:t>
            </a:r>
            <a:endParaRPr b="0" lang="en-US" sz="1600" spc="-1" strike="noStrike">
              <a:latin typeface="Arial"/>
            </a:endParaRPr>
          </a:p>
        </p:txBody>
      </p:sp>
      <p:sp>
        <p:nvSpPr>
          <p:cNvPr id="292" name="CustomShape 2"/>
          <p:cNvSpPr/>
          <p:nvPr/>
        </p:nvSpPr>
        <p:spPr>
          <a:xfrm>
            <a:off x="846000" y="2087640"/>
            <a:ext cx="4628160" cy="4334400"/>
          </a:xfrm>
          <a:prstGeom prst="rect">
            <a:avLst/>
          </a:prstGeom>
          <a:noFill/>
          <a:ln w="12600">
            <a:solidFill>
              <a:schemeClr val="accent5"/>
            </a:solidFill>
            <a:round/>
          </a:ln>
        </p:spPr>
        <p:style>
          <a:lnRef idx="2">
            <a:schemeClr val="accent1">
              <a:shade val="50000"/>
            </a:schemeClr>
          </a:lnRef>
          <a:fillRef idx="1">
            <a:schemeClr val="accent1"/>
          </a:fillRef>
          <a:effectRef idx="0">
            <a:schemeClr val="accent1"/>
          </a:effectRef>
          <a:fontRef idx="minor"/>
        </p:style>
        <p:txBody>
          <a:bodyPr lIns="457200" tIns="91440">
            <a:noAutofit/>
          </a:bodyPr>
          <a:p>
            <a:pPr>
              <a:lnSpc>
                <a:spcPct val="100000"/>
              </a:lnSpc>
            </a:pPr>
            <a:r>
              <a:rPr b="0" lang="en-US" sz="1050" spc="-1" strike="noStrike">
                <a:solidFill>
                  <a:srgbClr val="ef3341"/>
                </a:solidFill>
                <a:latin typeface="Arial"/>
              </a:rPr>
              <a:t>VPC - PC</a:t>
            </a:r>
            <a:endParaRPr b="0" lang="en-US" sz="1050" spc="-1" strike="noStrike">
              <a:latin typeface="Arial"/>
            </a:endParaRPr>
          </a:p>
        </p:txBody>
      </p:sp>
      <p:sp>
        <p:nvSpPr>
          <p:cNvPr id="293" name="CustomShape 3"/>
          <p:cNvSpPr/>
          <p:nvPr/>
        </p:nvSpPr>
        <p:spPr>
          <a:xfrm>
            <a:off x="237960" y="1067040"/>
            <a:ext cx="11718360" cy="5602320"/>
          </a:xfrm>
          <a:prstGeom prst="rect">
            <a:avLst/>
          </a:prstGeom>
          <a:noFill/>
          <a:ln w="12600">
            <a:solidFill>
              <a:schemeClr val="tx1"/>
            </a:solidFill>
            <a:round/>
          </a:ln>
        </p:spPr>
        <p:style>
          <a:lnRef idx="2">
            <a:schemeClr val="accent1">
              <a:shade val="50000"/>
            </a:schemeClr>
          </a:lnRef>
          <a:fillRef idx="1">
            <a:schemeClr val="accent1"/>
          </a:fillRef>
          <a:effectRef idx="0">
            <a:schemeClr val="accent1"/>
          </a:effectRef>
          <a:fontRef idx="minor"/>
        </p:style>
        <p:txBody>
          <a:bodyPr lIns="457200" tIns="91440">
            <a:noAutofit/>
          </a:bodyPr>
          <a:p>
            <a:pPr>
              <a:lnSpc>
                <a:spcPct val="100000"/>
              </a:lnSpc>
            </a:pPr>
            <a:r>
              <a:rPr b="0" lang="en-US" sz="1200" spc="-1" strike="noStrike">
                <a:solidFill>
                  <a:srgbClr val="000000"/>
                </a:solidFill>
                <a:latin typeface="Arial"/>
              </a:rPr>
              <a:t>AWS Cloud</a:t>
            </a:r>
            <a:endParaRPr b="0" lang="en-US" sz="1200" spc="-1" strike="noStrike">
              <a:latin typeface="Arial"/>
            </a:endParaRPr>
          </a:p>
        </p:txBody>
      </p:sp>
      <p:sp>
        <p:nvSpPr>
          <p:cNvPr id="294" name="CustomShape 4"/>
          <p:cNvSpPr/>
          <p:nvPr/>
        </p:nvSpPr>
        <p:spPr>
          <a:xfrm>
            <a:off x="682920" y="1344240"/>
            <a:ext cx="10717920" cy="5175360"/>
          </a:xfrm>
          <a:prstGeom prst="rect">
            <a:avLst/>
          </a:prstGeom>
          <a:noFill/>
          <a:ln w="12600">
            <a:solidFill>
              <a:schemeClr val="accent3"/>
            </a:solidFill>
            <a:prstDash val="dash"/>
            <a:round/>
          </a:ln>
        </p:spPr>
        <p:style>
          <a:lnRef idx="2">
            <a:schemeClr val="accent1">
              <a:shade val="50000"/>
            </a:schemeClr>
          </a:lnRef>
          <a:fillRef idx="1">
            <a:schemeClr val="accent1"/>
          </a:fillRef>
          <a:effectRef idx="0">
            <a:schemeClr val="accent1"/>
          </a:effectRef>
          <a:fontRef idx="minor"/>
        </p:style>
        <p:txBody>
          <a:bodyPr tIns="91440">
            <a:noAutofit/>
          </a:bodyPr>
          <a:p>
            <a:pPr algn="r">
              <a:lnSpc>
                <a:spcPct val="100000"/>
              </a:lnSpc>
            </a:pPr>
            <a:r>
              <a:rPr b="0" lang="en-US" sz="1200" spc="-1" strike="noStrike">
                <a:solidFill>
                  <a:srgbClr val="6dc24b"/>
                </a:solidFill>
                <a:latin typeface="Arial"/>
              </a:rPr>
              <a:t>Availability Zone</a:t>
            </a:r>
            <a:endParaRPr b="0" lang="en-US" sz="1200" spc="-1" strike="noStrike">
              <a:latin typeface="Arial"/>
            </a:endParaRPr>
          </a:p>
        </p:txBody>
      </p:sp>
      <p:pic>
        <p:nvPicPr>
          <p:cNvPr id="295" name="Graphic 35" descr=""/>
          <p:cNvPicPr/>
          <p:nvPr/>
        </p:nvPicPr>
        <p:blipFill>
          <a:blip r:embed="rId1"/>
          <a:stretch/>
        </p:blipFill>
        <p:spPr>
          <a:xfrm>
            <a:off x="237960" y="1067040"/>
            <a:ext cx="329760" cy="329760"/>
          </a:xfrm>
          <a:prstGeom prst="rect">
            <a:avLst/>
          </a:prstGeom>
          <a:ln>
            <a:noFill/>
          </a:ln>
        </p:spPr>
      </p:pic>
      <p:pic>
        <p:nvPicPr>
          <p:cNvPr id="296" name="Graphic 36" descr=""/>
          <p:cNvPicPr/>
          <p:nvPr/>
        </p:nvPicPr>
        <p:blipFill>
          <a:blip r:embed="rId2"/>
          <a:stretch/>
        </p:blipFill>
        <p:spPr>
          <a:xfrm>
            <a:off x="859320" y="2094480"/>
            <a:ext cx="329760" cy="329760"/>
          </a:xfrm>
          <a:prstGeom prst="rect">
            <a:avLst/>
          </a:prstGeom>
          <a:ln>
            <a:noFill/>
          </a:ln>
        </p:spPr>
      </p:pic>
      <p:sp>
        <p:nvSpPr>
          <p:cNvPr id="297" name="CustomShape 5"/>
          <p:cNvSpPr/>
          <p:nvPr/>
        </p:nvSpPr>
        <p:spPr>
          <a:xfrm>
            <a:off x="6546960" y="2087640"/>
            <a:ext cx="4668480" cy="4334400"/>
          </a:xfrm>
          <a:prstGeom prst="rect">
            <a:avLst/>
          </a:prstGeom>
          <a:noFill/>
          <a:ln w="12600">
            <a:solidFill>
              <a:schemeClr val="accent5"/>
            </a:solidFill>
            <a:round/>
          </a:ln>
        </p:spPr>
        <p:style>
          <a:lnRef idx="2">
            <a:schemeClr val="accent1">
              <a:shade val="50000"/>
            </a:schemeClr>
          </a:lnRef>
          <a:fillRef idx="1">
            <a:schemeClr val="accent1"/>
          </a:fillRef>
          <a:effectRef idx="0">
            <a:schemeClr val="accent1"/>
          </a:effectRef>
          <a:fontRef idx="minor"/>
        </p:style>
        <p:txBody>
          <a:bodyPr lIns="457200" tIns="91440">
            <a:noAutofit/>
          </a:bodyPr>
          <a:p>
            <a:pPr>
              <a:lnSpc>
                <a:spcPct val="100000"/>
              </a:lnSpc>
            </a:pPr>
            <a:r>
              <a:rPr b="0" lang="en-US" sz="1050" spc="-1" strike="noStrike">
                <a:solidFill>
                  <a:srgbClr val="ef3341"/>
                </a:solidFill>
                <a:latin typeface="Arial"/>
              </a:rPr>
              <a:t>VPC - PA</a:t>
            </a:r>
            <a:endParaRPr b="0" lang="en-US" sz="1050" spc="-1" strike="noStrike">
              <a:latin typeface="Arial"/>
            </a:endParaRPr>
          </a:p>
        </p:txBody>
      </p:sp>
      <p:pic>
        <p:nvPicPr>
          <p:cNvPr id="298" name="Graphic 36" descr=""/>
          <p:cNvPicPr/>
          <p:nvPr/>
        </p:nvPicPr>
        <p:blipFill>
          <a:blip r:embed="rId3"/>
          <a:stretch/>
        </p:blipFill>
        <p:spPr>
          <a:xfrm>
            <a:off x="6547320" y="2087640"/>
            <a:ext cx="329760" cy="329760"/>
          </a:xfrm>
          <a:prstGeom prst="rect">
            <a:avLst/>
          </a:prstGeom>
          <a:ln>
            <a:noFill/>
          </a:ln>
        </p:spPr>
      </p:pic>
      <p:pic>
        <p:nvPicPr>
          <p:cNvPr id="299" name="Graphic 49" descr=""/>
          <p:cNvPicPr/>
          <p:nvPr/>
        </p:nvPicPr>
        <p:blipFill>
          <a:blip r:embed="rId4"/>
          <a:stretch/>
        </p:blipFill>
        <p:spPr>
          <a:xfrm>
            <a:off x="5775840" y="72360"/>
            <a:ext cx="469440" cy="469440"/>
          </a:xfrm>
          <a:prstGeom prst="rect">
            <a:avLst/>
          </a:prstGeom>
          <a:ln>
            <a:noFill/>
          </a:ln>
        </p:spPr>
      </p:pic>
      <p:grpSp>
        <p:nvGrpSpPr>
          <p:cNvPr id="300" name="Group 6"/>
          <p:cNvGrpSpPr/>
          <p:nvPr/>
        </p:nvGrpSpPr>
        <p:grpSpPr>
          <a:xfrm>
            <a:off x="8984160" y="66240"/>
            <a:ext cx="502560" cy="502560"/>
            <a:chOff x="8984160" y="66240"/>
            <a:chExt cx="502560" cy="502560"/>
          </a:xfrm>
        </p:grpSpPr>
        <p:sp>
          <p:nvSpPr>
            <p:cNvPr id="301" name="CustomShape 7"/>
            <p:cNvSpPr/>
            <p:nvPr/>
          </p:nvSpPr>
          <p:spPr>
            <a:xfrm>
              <a:off x="8984160" y="66240"/>
              <a:ext cx="502560" cy="502560"/>
            </a:xfrm>
            <a:prstGeom prst="roundRect">
              <a:avLst>
                <a:gd name="adj" fmla="val 1674"/>
              </a:avLst>
            </a:prstGeom>
            <a:solidFill>
              <a:schemeClr val="lt1"/>
            </a:solidFill>
            <a:ln>
              <a:noFill/>
            </a:ln>
            <a:effectLst>
              <a:outerShdw algn="ctr" blurRad="19050" dir="5400000" dist="6480" rotWithShape="0">
                <a:schemeClr val="dk1">
                  <a:alpha val="44705"/>
                </a:schemeClr>
              </a:outerShdw>
            </a:effectLst>
          </p:spPr>
          <p:style>
            <a:lnRef idx="0"/>
            <a:fillRef idx="0"/>
            <a:effectRef idx="0"/>
            <a:fontRef idx="minor"/>
          </p:style>
        </p:sp>
        <p:pic>
          <p:nvPicPr>
            <p:cNvPr id="302" name="Shape 3329" descr=""/>
            <p:cNvPicPr/>
            <p:nvPr/>
          </p:nvPicPr>
          <p:blipFill>
            <a:blip r:embed="rId5"/>
            <a:stretch/>
          </p:blipFill>
          <p:spPr>
            <a:xfrm>
              <a:off x="9075600" y="157680"/>
              <a:ext cx="319680" cy="319680"/>
            </a:xfrm>
            <a:prstGeom prst="rect">
              <a:avLst/>
            </a:prstGeom>
            <a:ln>
              <a:noFill/>
            </a:ln>
          </p:spPr>
        </p:pic>
      </p:grpSp>
      <p:sp>
        <p:nvSpPr>
          <p:cNvPr id="303" name="CustomShape 8"/>
          <p:cNvSpPr/>
          <p:nvPr/>
        </p:nvSpPr>
        <p:spPr>
          <a:xfrm>
            <a:off x="8777880" y="589680"/>
            <a:ext cx="815040" cy="18432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Google Analytics</a:t>
            </a:r>
            <a:endParaRPr b="0" lang="en-US" sz="750" spc="-1" strike="noStrike">
              <a:latin typeface="Arial"/>
            </a:endParaRPr>
          </a:p>
        </p:txBody>
      </p:sp>
      <p:sp>
        <p:nvSpPr>
          <p:cNvPr id="304" name="CustomShape 9"/>
          <p:cNvSpPr/>
          <p:nvPr/>
        </p:nvSpPr>
        <p:spPr>
          <a:xfrm>
            <a:off x="6245640" y="307440"/>
            <a:ext cx="2738160" cy="10080"/>
          </a:xfrm>
          <a:custGeom>
            <a:avLst/>
            <a:gdLst/>
            <a:ahLst/>
            <a:rect l="l" t="t" r="r" b="b"/>
            <a:pathLst>
              <a:path w="21600" h="21600">
                <a:moveTo>
                  <a:pt x="0" y="0"/>
                </a:moveTo>
                <a:lnTo>
                  <a:pt x="21600" y="21600"/>
                </a:lnTo>
              </a:path>
            </a:pathLst>
          </a:custGeom>
          <a:noFill/>
          <a:ln w="12600">
            <a:solidFill>
              <a:srgbClr val="545b64"/>
            </a:solidFill>
            <a:round/>
            <a:tailEnd len="med" type="triangle" w="med"/>
          </a:ln>
        </p:spPr>
        <p:style>
          <a:lnRef idx="1">
            <a:schemeClr val="accent1"/>
          </a:lnRef>
          <a:fillRef idx="0">
            <a:schemeClr val="accent1"/>
          </a:fillRef>
          <a:effectRef idx="0">
            <a:schemeClr val="accent1"/>
          </a:effectRef>
          <a:fontRef idx="minor"/>
        </p:style>
      </p:sp>
      <p:sp>
        <p:nvSpPr>
          <p:cNvPr id="305" name="CustomShape 10"/>
          <p:cNvSpPr/>
          <p:nvPr/>
        </p:nvSpPr>
        <p:spPr>
          <a:xfrm>
            <a:off x="3052440" y="577800"/>
            <a:ext cx="598680" cy="249840"/>
          </a:xfrm>
          <a:prstGeom prst="rect">
            <a:avLst/>
          </a:prstGeom>
          <a:noFill/>
          <a:ln>
            <a:noFill/>
          </a:ln>
        </p:spPr>
        <p:style>
          <a:lnRef idx="0"/>
          <a:fillRef idx="0"/>
          <a:effectRef idx="0"/>
          <a:fontRef idx="minor"/>
        </p:style>
        <p:txBody>
          <a:bodyPr lIns="68400" rIns="68400" tIns="68400" bIns="68400" anchor="ctr">
            <a:noAutofit/>
          </a:bodyPr>
          <a:p>
            <a:pPr algn="ctr">
              <a:lnSpc>
                <a:spcPct val="100000"/>
              </a:lnSpc>
            </a:pPr>
            <a:r>
              <a:rPr b="1" lang="en-US" sz="700" spc="-1" strike="noStrike">
                <a:solidFill>
                  <a:srgbClr val="000000"/>
                </a:solidFill>
                <a:latin typeface="Open Sans"/>
                <a:ea typeface="Open Sans"/>
              </a:rPr>
              <a:t>Google</a:t>
            </a:r>
            <a:endParaRPr b="0" lang="en-US" sz="700" spc="-1" strike="noStrike">
              <a:latin typeface="Arial"/>
            </a:endParaRPr>
          </a:p>
          <a:p>
            <a:pPr algn="ctr">
              <a:lnSpc>
                <a:spcPct val="100000"/>
              </a:lnSpc>
            </a:pPr>
            <a:r>
              <a:rPr b="1" lang="en-US" sz="700" spc="-1" strike="noStrike">
                <a:solidFill>
                  <a:srgbClr val="000000"/>
                </a:solidFill>
                <a:latin typeface="Open Sans"/>
                <a:ea typeface="Open Sans"/>
              </a:rPr>
              <a:t>Cloud IAM</a:t>
            </a:r>
            <a:endParaRPr b="0" lang="en-US" sz="700" spc="-1" strike="noStrike">
              <a:latin typeface="Arial"/>
            </a:endParaRPr>
          </a:p>
        </p:txBody>
      </p:sp>
      <p:pic>
        <p:nvPicPr>
          <p:cNvPr id="306" name="Shape 358" descr=""/>
          <p:cNvPicPr/>
          <p:nvPr/>
        </p:nvPicPr>
        <p:blipFill>
          <a:blip r:embed="rId6"/>
          <a:srcRect l="0" t="5094" r="0" b="5094"/>
          <a:stretch/>
        </p:blipFill>
        <p:spPr>
          <a:xfrm>
            <a:off x="3083400" y="66240"/>
            <a:ext cx="529920" cy="475920"/>
          </a:xfrm>
          <a:prstGeom prst="rect">
            <a:avLst/>
          </a:prstGeom>
          <a:ln>
            <a:noFill/>
          </a:ln>
        </p:spPr>
      </p:pic>
      <p:sp>
        <p:nvSpPr>
          <p:cNvPr id="307" name="CustomShape 11"/>
          <p:cNvSpPr/>
          <p:nvPr/>
        </p:nvSpPr>
        <p:spPr>
          <a:xfrm>
            <a:off x="3614040" y="304560"/>
            <a:ext cx="2161440" cy="2520"/>
          </a:xfrm>
          <a:custGeom>
            <a:avLst/>
            <a:gdLst/>
            <a:ahLst/>
            <a:rect l="l" t="t" r="r" b="b"/>
            <a:pathLst>
              <a:path w="21600" h="21600">
                <a:moveTo>
                  <a:pt x="0" y="0"/>
                </a:moveTo>
                <a:lnTo>
                  <a:pt x="21600" y="21600"/>
                </a:lnTo>
              </a:path>
            </a:pathLst>
          </a:custGeom>
          <a:noFill/>
          <a:ln w="12600">
            <a:solidFill>
              <a:srgbClr val="545b64"/>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08" name="CustomShape 12"/>
          <p:cNvSpPr/>
          <p:nvPr/>
        </p:nvSpPr>
        <p:spPr>
          <a:xfrm flipH="1">
            <a:off x="3029400" y="542160"/>
            <a:ext cx="2980440" cy="18111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9" name="CustomShape 13"/>
          <p:cNvSpPr/>
          <p:nvPr/>
        </p:nvSpPr>
        <p:spPr>
          <a:xfrm>
            <a:off x="3277080" y="2600640"/>
            <a:ext cx="2507040" cy="1728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10" name="Graphic 59" descr=""/>
          <p:cNvPicPr/>
          <p:nvPr/>
        </p:nvPicPr>
        <p:blipFill>
          <a:blip r:embed="rId7"/>
          <a:stretch/>
        </p:blipFill>
        <p:spPr>
          <a:xfrm>
            <a:off x="5784480" y="3215880"/>
            <a:ext cx="493560" cy="493560"/>
          </a:xfrm>
          <a:prstGeom prst="rect">
            <a:avLst/>
          </a:prstGeom>
          <a:ln>
            <a:noFill/>
          </a:ln>
        </p:spPr>
      </p:pic>
      <p:pic>
        <p:nvPicPr>
          <p:cNvPr id="311" name="Graphic 30" descr=""/>
          <p:cNvPicPr/>
          <p:nvPr/>
        </p:nvPicPr>
        <p:blipFill>
          <a:blip r:embed="rId8"/>
          <a:stretch/>
        </p:blipFill>
        <p:spPr>
          <a:xfrm>
            <a:off x="5784480" y="2371680"/>
            <a:ext cx="493560" cy="493560"/>
          </a:xfrm>
          <a:prstGeom prst="rect">
            <a:avLst/>
          </a:prstGeom>
          <a:ln>
            <a:noFill/>
          </a:ln>
        </p:spPr>
      </p:pic>
      <p:sp>
        <p:nvSpPr>
          <p:cNvPr id="312" name="CustomShape 14"/>
          <p:cNvSpPr/>
          <p:nvPr/>
        </p:nvSpPr>
        <p:spPr>
          <a:xfrm>
            <a:off x="5513040" y="5716440"/>
            <a:ext cx="965520" cy="2732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600" spc="-1" strike="noStrike">
                <a:solidFill>
                  <a:srgbClr val="000000"/>
                </a:solidFill>
                <a:latin typeface="Arial"/>
              </a:rPr>
              <a:t>VPC Peering connection</a:t>
            </a:r>
            <a:endParaRPr b="0" lang="en-US" sz="600" spc="-1" strike="noStrike">
              <a:latin typeface="Arial"/>
            </a:endParaRPr>
          </a:p>
        </p:txBody>
      </p:sp>
      <p:sp>
        <p:nvSpPr>
          <p:cNvPr id="313" name="CustomShape 15"/>
          <p:cNvSpPr/>
          <p:nvPr/>
        </p:nvSpPr>
        <p:spPr>
          <a:xfrm flipV="1">
            <a:off x="5474520" y="5667840"/>
            <a:ext cx="1071360" cy="720"/>
          </a:xfrm>
          <a:custGeom>
            <a:avLst/>
            <a:gdLst/>
            <a:ahLst/>
            <a:rect l="l" t="t" r="r" b="b"/>
            <a:pathLst>
              <a:path w="21600" h="21600">
                <a:moveTo>
                  <a:pt x="0" y="0"/>
                </a:moveTo>
                <a:lnTo>
                  <a:pt x="21600" y="21600"/>
                </a:lnTo>
              </a:path>
            </a:pathLst>
          </a:custGeom>
          <a:noFill/>
          <a:ln w="12600">
            <a:solidFill>
              <a:srgbClr val="545b64"/>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314" name="Graphic 44" descr=""/>
          <p:cNvPicPr/>
          <p:nvPr/>
        </p:nvPicPr>
        <p:blipFill>
          <a:blip r:embed="rId9"/>
          <a:stretch/>
        </p:blipFill>
        <p:spPr>
          <a:xfrm>
            <a:off x="5851440" y="5285160"/>
            <a:ext cx="339480" cy="339480"/>
          </a:xfrm>
          <a:prstGeom prst="rect">
            <a:avLst/>
          </a:prstGeom>
          <a:ln>
            <a:noFill/>
          </a:ln>
        </p:spPr>
      </p:pic>
      <p:pic>
        <p:nvPicPr>
          <p:cNvPr id="315" name="Graphic 41" descr=""/>
          <p:cNvPicPr/>
          <p:nvPr/>
        </p:nvPicPr>
        <p:blipFill>
          <a:blip r:embed="rId10"/>
          <a:stretch/>
        </p:blipFill>
        <p:spPr>
          <a:xfrm>
            <a:off x="7143480" y="508320"/>
            <a:ext cx="493560" cy="493560"/>
          </a:xfrm>
          <a:prstGeom prst="rect">
            <a:avLst/>
          </a:prstGeom>
          <a:ln>
            <a:noFill/>
          </a:ln>
        </p:spPr>
      </p:pic>
      <p:pic>
        <p:nvPicPr>
          <p:cNvPr id="316" name="Graphic 8" descr=""/>
          <p:cNvPicPr/>
          <p:nvPr/>
        </p:nvPicPr>
        <p:blipFill>
          <a:blip r:embed="rId11"/>
          <a:stretch/>
        </p:blipFill>
        <p:spPr>
          <a:xfrm>
            <a:off x="10037880" y="4541400"/>
            <a:ext cx="493560" cy="493560"/>
          </a:xfrm>
          <a:prstGeom prst="rect">
            <a:avLst/>
          </a:prstGeom>
          <a:ln>
            <a:noFill/>
          </a:ln>
        </p:spPr>
      </p:pic>
      <p:pic>
        <p:nvPicPr>
          <p:cNvPr id="317" name="Graphic 33" descr=""/>
          <p:cNvPicPr/>
          <p:nvPr/>
        </p:nvPicPr>
        <p:blipFill>
          <a:blip r:embed="rId12"/>
          <a:stretch/>
        </p:blipFill>
        <p:spPr>
          <a:xfrm>
            <a:off x="5764320" y="1194840"/>
            <a:ext cx="493560" cy="493560"/>
          </a:xfrm>
          <a:prstGeom prst="rect">
            <a:avLst/>
          </a:prstGeom>
          <a:ln>
            <a:noFill/>
          </a:ln>
        </p:spPr>
      </p:pic>
      <p:pic>
        <p:nvPicPr>
          <p:cNvPr id="318" name="Graphic 38" descr=""/>
          <p:cNvPicPr/>
          <p:nvPr/>
        </p:nvPicPr>
        <p:blipFill>
          <a:blip r:embed="rId13"/>
          <a:stretch/>
        </p:blipFill>
        <p:spPr>
          <a:xfrm>
            <a:off x="6654600" y="1453680"/>
            <a:ext cx="469440" cy="469440"/>
          </a:xfrm>
          <a:prstGeom prst="rect">
            <a:avLst/>
          </a:prstGeom>
          <a:ln>
            <a:noFill/>
          </a:ln>
        </p:spPr>
      </p:pic>
      <p:sp>
        <p:nvSpPr>
          <p:cNvPr id="319" name="CustomShape 16"/>
          <p:cNvSpPr/>
          <p:nvPr/>
        </p:nvSpPr>
        <p:spPr>
          <a:xfrm>
            <a:off x="5554800" y="1662480"/>
            <a:ext cx="860760" cy="21744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CloudFront (CDN)</a:t>
            </a:r>
            <a:endParaRPr b="0" lang="en-US" sz="750" spc="-1" strike="noStrike">
              <a:latin typeface="Arial"/>
            </a:endParaRPr>
          </a:p>
        </p:txBody>
      </p:sp>
      <p:sp>
        <p:nvSpPr>
          <p:cNvPr id="320" name="CustomShape 17"/>
          <p:cNvSpPr/>
          <p:nvPr/>
        </p:nvSpPr>
        <p:spPr>
          <a:xfrm>
            <a:off x="6245640" y="307440"/>
            <a:ext cx="897480" cy="44748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21" name="CustomShape 18"/>
          <p:cNvSpPr/>
          <p:nvPr/>
        </p:nvSpPr>
        <p:spPr>
          <a:xfrm>
            <a:off x="6258240" y="1441800"/>
            <a:ext cx="396000" cy="24660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22" name="CustomShape 19"/>
          <p:cNvSpPr/>
          <p:nvPr/>
        </p:nvSpPr>
        <p:spPr>
          <a:xfrm>
            <a:off x="6031440" y="2865240"/>
            <a:ext cx="360" cy="35028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23" name="CustomShape 20"/>
          <p:cNvSpPr/>
          <p:nvPr/>
        </p:nvSpPr>
        <p:spPr>
          <a:xfrm>
            <a:off x="3030120" y="2847600"/>
            <a:ext cx="2754000" cy="61488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24" name="CustomShape 21"/>
          <p:cNvSpPr/>
          <p:nvPr/>
        </p:nvSpPr>
        <p:spPr>
          <a:xfrm>
            <a:off x="6010560" y="542160"/>
            <a:ext cx="360" cy="6519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25" name="CustomShape 22"/>
          <p:cNvSpPr/>
          <p:nvPr/>
        </p:nvSpPr>
        <p:spPr>
          <a:xfrm>
            <a:off x="5617800" y="2157840"/>
            <a:ext cx="743760" cy="224640"/>
          </a:xfrm>
          <a:prstGeom prst="rect">
            <a:avLst/>
          </a:prstGeom>
          <a:noFill/>
          <a:ln>
            <a:noFill/>
          </a:ln>
        </p:spPr>
        <p:style>
          <a:lnRef idx="0"/>
          <a:fillRef idx="0"/>
          <a:effectRef idx="0"/>
          <a:fontRef idx="minor"/>
        </p:style>
        <p:txBody>
          <a:bodyPr rIns="0" tIns="64080" bIns="0">
            <a:noAutofit/>
          </a:bodyPr>
          <a:p>
            <a:pPr algn="ctr">
              <a:lnSpc>
                <a:spcPts val="1001"/>
              </a:lnSpc>
            </a:pPr>
            <a:r>
              <a:rPr b="0" lang="en-US" sz="750" spc="-1" strike="noStrike">
                <a:solidFill>
                  <a:srgbClr val="000000"/>
                </a:solidFill>
                <a:latin typeface="Roboto"/>
                <a:ea typeface="Roboto"/>
              </a:rPr>
              <a:t>Auth Service</a:t>
            </a:r>
            <a:endParaRPr b="0" lang="en-US" sz="750" spc="-1" strike="noStrike">
              <a:latin typeface="Arial"/>
            </a:endParaRPr>
          </a:p>
        </p:txBody>
      </p:sp>
      <p:sp>
        <p:nvSpPr>
          <p:cNvPr id="326" name="CustomShape 23"/>
          <p:cNvSpPr/>
          <p:nvPr/>
        </p:nvSpPr>
        <p:spPr>
          <a:xfrm>
            <a:off x="5831640" y="3684960"/>
            <a:ext cx="505080" cy="17964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Redis</a:t>
            </a:r>
            <a:endParaRPr b="0" lang="en-US" sz="750" spc="-1" strike="noStrike">
              <a:latin typeface="Arial"/>
            </a:endParaRPr>
          </a:p>
        </p:txBody>
      </p:sp>
      <p:sp>
        <p:nvSpPr>
          <p:cNvPr id="327" name="CustomShape 24"/>
          <p:cNvSpPr/>
          <p:nvPr/>
        </p:nvSpPr>
        <p:spPr>
          <a:xfrm>
            <a:off x="5232600" y="336960"/>
            <a:ext cx="598680" cy="249840"/>
          </a:xfrm>
          <a:prstGeom prst="rect">
            <a:avLst/>
          </a:prstGeom>
          <a:noFill/>
          <a:ln>
            <a:noFill/>
          </a:ln>
        </p:spPr>
        <p:style>
          <a:lnRef idx="0"/>
          <a:fillRef idx="0"/>
          <a:effectRef idx="0"/>
          <a:fontRef idx="minor"/>
        </p:style>
        <p:txBody>
          <a:bodyPr lIns="68400" rIns="68400" tIns="68400" bIns="68400" anchor="ctr">
            <a:noAutofit/>
          </a:bodyPr>
          <a:p>
            <a:pPr algn="ctr">
              <a:lnSpc>
                <a:spcPct val="100000"/>
              </a:lnSpc>
            </a:pPr>
            <a:r>
              <a:rPr b="1" lang="en-US" sz="700" spc="-1" strike="noStrike">
                <a:solidFill>
                  <a:srgbClr val="000000"/>
                </a:solidFill>
                <a:latin typeface="Open Sans"/>
                <a:ea typeface="Open Sans"/>
              </a:rPr>
              <a:t>Browser</a:t>
            </a:r>
            <a:endParaRPr b="0" lang="en-US" sz="700" spc="-1" strike="noStrike">
              <a:latin typeface="Arial"/>
            </a:endParaRPr>
          </a:p>
        </p:txBody>
      </p:sp>
      <p:sp>
        <p:nvSpPr>
          <p:cNvPr id="328" name="CustomShape 25"/>
          <p:cNvSpPr/>
          <p:nvPr/>
        </p:nvSpPr>
        <p:spPr>
          <a:xfrm>
            <a:off x="6010560" y="542160"/>
            <a:ext cx="4284000" cy="175464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29" name="CustomShape 26"/>
          <p:cNvSpPr/>
          <p:nvPr/>
        </p:nvSpPr>
        <p:spPr>
          <a:xfrm flipH="1">
            <a:off x="10284840" y="2791080"/>
            <a:ext cx="10080" cy="17499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30" name="Graphic 27" descr=""/>
          <p:cNvPicPr/>
          <p:nvPr/>
        </p:nvPicPr>
        <p:blipFill>
          <a:blip r:embed="rId14"/>
          <a:stretch/>
        </p:blipFill>
        <p:spPr>
          <a:xfrm>
            <a:off x="6888960" y="5562000"/>
            <a:ext cx="493560" cy="493560"/>
          </a:xfrm>
          <a:prstGeom prst="rect">
            <a:avLst/>
          </a:prstGeom>
          <a:ln>
            <a:noFill/>
          </a:ln>
        </p:spPr>
      </p:pic>
      <p:pic>
        <p:nvPicPr>
          <p:cNvPr id="331" name="Graphic 42" descr=""/>
          <p:cNvPicPr/>
          <p:nvPr/>
        </p:nvPicPr>
        <p:blipFill>
          <a:blip r:embed="rId15"/>
          <a:stretch/>
        </p:blipFill>
        <p:spPr>
          <a:xfrm>
            <a:off x="9120240" y="3726720"/>
            <a:ext cx="469440" cy="469440"/>
          </a:xfrm>
          <a:prstGeom prst="rect">
            <a:avLst/>
          </a:prstGeom>
          <a:ln>
            <a:noFill/>
          </a:ln>
        </p:spPr>
      </p:pic>
      <p:sp>
        <p:nvSpPr>
          <p:cNvPr id="332" name="CustomShape 27"/>
          <p:cNvSpPr/>
          <p:nvPr/>
        </p:nvSpPr>
        <p:spPr>
          <a:xfrm>
            <a:off x="10559880" y="5703120"/>
            <a:ext cx="815040" cy="18432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Newsletter</a:t>
            </a:r>
            <a:endParaRPr b="0" lang="en-US" sz="750" spc="-1" strike="noStrike">
              <a:latin typeface="Arial"/>
            </a:endParaRPr>
          </a:p>
        </p:txBody>
      </p:sp>
      <p:sp>
        <p:nvSpPr>
          <p:cNvPr id="333" name="CustomShape 28"/>
          <p:cNvSpPr/>
          <p:nvPr/>
        </p:nvSpPr>
        <p:spPr>
          <a:xfrm flipH="1">
            <a:off x="7382160" y="5792760"/>
            <a:ext cx="2688120" cy="1584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34" name="CustomShape 29"/>
          <p:cNvSpPr/>
          <p:nvPr/>
        </p:nvSpPr>
        <p:spPr>
          <a:xfrm flipH="1">
            <a:off x="7382880" y="4788360"/>
            <a:ext cx="2654640" cy="102024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35" name="Graphic 15" descr=""/>
          <p:cNvPicPr/>
          <p:nvPr/>
        </p:nvPicPr>
        <p:blipFill>
          <a:blip r:embed="rId16"/>
          <a:stretch/>
        </p:blipFill>
        <p:spPr>
          <a:xfrm>
            <a:off x="6903720" y="4550040"/>
            <a:ext cx="493560" cy="493560"/>
          </a:xfrm>
          <a:prstGeom prst="rect">
            <a:avLst/>
          </a:prstGeom>
          <a:ln>
            <a:noFill/>
          </a:ln>
        </p:spPr>
      </p:pic>
      <p:pic>
        <p:nvPicPr>
          <p:cNvPr id="336" name="Graphic 80" descr=""/>
          <p:cNvPicPr/>
          <p:nvPr/>
        </p:nvPicPr>
        <p:blipFill>
          <a:blip r:embed="rId17"/>
          <a:stretch/>
        </p:blipFill>
        <p:spPr>
          <a:xfrm>
            <a:off x="6899400" y="3528000"/>
            <a:ext cx="493560" cy="493560"/>
          </a:xfrm>
          <a:prstGeom prst="rect">
            <a:avLst/>
          </a:prstGeom>
          <a:ln>
            <a:noFill/>
          </a:ln>
        </p:spPr>
      </p:pic>
      <p:pic>
        <p:nvPicPr>
          <p:cNvPr id="337" name="Graphic 42" descr=""/>
          <p:cNvPicPr/>
          <p:nvPr/>
        </p:nvPicPr>
        <p:blipFill>
          <a:blip r:embed="rId18"/>
          <a:stretch/>
        </p:blipFill>
        <p:spPr>
          <a:xfrm>
            <a:off x="8287920" y="3126960"/>
            <a:ext cx="469440" cy="469440"/>
          </a:xfrm>
          <a:prstGeom prst="rect">
            <a:avLst/>
          </a:prstGeom>
          <a:ln>
            <a:noFill/>
          </a:ln>
        </p:spPr>
      </p:pic>
      <p:sp>
        <p:nvSpPr>
          <p:cNvPr id="338" name="CustomShape 30"/>
          <p:cNvSpPr/>
          <p:nvPr/>
        </p:nvSpPr>
        <p:spPr>
          <a:xfrm>
            <a:off x="8628120" y="3020040"/>
            <a:ext cx="815040" cy="18432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Index Service</a:t>
            </a:r>
            <a:endParaRPr b="0" lang="en-US" sz="750" spc="-1" strike="noStrike">
              <a:latin typeface="Arial"/>
            </a:endParaRPr>
          </a:p>
        </p:txBody>
      </p:sp>
      <p:sp>
        <p:nvSpPr>
          <p:cNvPr id="339" name="CustomShape 31"/>
          <p:cNvSpPr/>
          <p:nvPr/>
        </p:nvSpPr>
        <p:spPr>
          <a:xfrm flipH="1">
            <a:off x="7392240" y="3362040"/>
            <a:ext cx="894600" cy="4125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40" name="Graphic 42" descr=""/>
          <p:cNvPicPr/>
          <p:nvPr/>
        </p:nvPicPr>
        <p:blipFill>
          <a:blip r:embed="rId19"/>
          <a:stretch/>
        </p:blipFill>
        <p:spPr>
          <a:xfrm>
            <a:off x="10071360" y="5557680"/>
            <a:ext cx="469440" cy="469440"/>
          </a:xfrm>
          <a:prstGeom prst="rect">
            <a:avLst/>
          </a:prstGeom>
          <a:ln>
            <a:noFill/>
          </a:ln>
        </p:spPr>
      </p:pic>
      <p:sp>
        <p:nvSpPr>
          <p:cNvPr id="341" name="CustomShape 32"/>
          <p:cNvSpPr/>
          <p:nvPr/>
        </p:nvSpPr>
        <p:spPr>
          <a:xfrm>
            <a:off x="8888760" y="3519000"/>
            <a:ext cx="815040" cy="184320"/>
          </a:xfrm>
          <a:prstGeom prst="rect">
            <a:avLst/>
          </a:prstGeom>
          <a:noFill/>
          <a:ln>
            <a:noFill/>
          </a:ln>
        </p:spPr>
        <p:style>
          <a:lnRef idx="0"/>
          <a:fillRef idx="0"/>
          <a:effectRef idx="0"/>
          <a:fontRef idx="minor"/>
        </p:style>
        <p:txBody>
          <a:bodyPr rIns="0" tIns="64080" bIns="0">
            <a:noAutofit/>
          </a:bodyPr>
          <a:p>
            <a:pPr algn="ctr">
              <a:lnSpc>
                <a:spcPts val="1001"/>
              </a:lnSpc>
            </a:pPr>
            <a:r>
              <a:rPr b="0" lang="en-US" sz="750" spc="-1" strike="noStrike">
                <a:solidFill>
                  <a:srgbClr val="000000"/>
                </a:solidFill>
                <a:latin typeface="Roboto"/>
                <a:ea typeface="Roboto"/>
              </a:rPr>
              <a:t>Trend Calc</a:t>
            </a:r>
            <a:endParaRPr b="0" lang="en-US" sz="750" spc="-1" strike="noStrike">
              <a:latin typeface="Arial"/>
            </a:endParaRPr>
          </a:p>
        </p:txBody>
      </p:sp>
      <p:sp>
        <p:nvSpPr>
          <p:cNvPr id="342" name="CustomShape 33"/>
          <p:cNvSpPr/>
          <p:nvPr/>
        </p:nvSpPr>
        <p:spPr>
          <a:xfrm flipH="1">
            <a:off x="7915320" y="3961440"/>
            <a:ext cx="1204560" cy="83304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43" name="CustomShape 34"/>
          <p:cNvSpPr/>
          <p:nvPr/>
        </p:nvSpPr>
        <p:spPr>
          <a:xfrm flipH="1">
            <a:off x="7914600" y="4788360"/>
            <a:ext cx="2122200" cy="648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44" name="Graphic 33" descr=""/>
          <p:cNvPicPr/>
          <p:nvPr/>
        </p:nvPicPr>
        <p:blipFill>
          <a:blip r:embed="rId20"/>
          <a:stretch/>
        </p:blipFill>
        <p:spPr>
          <a:xfrm>
            <a:off x="5784480" y="6122160"/>
            <a:ext cx="493560" cy="493560"/>
          </a:xfrm>
          <a:prstGeom prst="rect">
            <a:avLst/>
          </a:prstGeom>
          <a:ln>
            <a:noFill/>
          </a:ln>
        </p:spPr>
      </p:pic>
      <p:sp>
        <p:nvSpPr>
          <p:cNvPr id="345" name="CustomShape 35"/>
          <p:cNvSpPr/>
          <p:nvPr/>
        </p:nvSpPr>
        <p:spPr>
          <a:xfrm>
            <a:off x="10497240" y="4688280"/>
            <a:ext cx="815040" cy="18432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Backend API</a:t>
            </a:r>
            <a:endParaRPr b="0" lang="en-US" sz="750" spc="-1" strike="noStrike">
              <a:latin typeface="Arial"/>
            </a:endParaRPr>
          </a:p>
        </p:txBody>
      </p:sp>
      <p:sp>
        <p:nvSpPr>
          <p:cNvPr id="346" name="CustomShape 36"/>
          <p:cNvSpPr/>
          <p:nvPr/>
        </p:nvSpPr>
        <p:spPr>
          <a:xfrm flipH="1">
            <a:off x="6278400" y="2568240"/>
            <a:ext cx="3759120" cy="5004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47" name="CustomShape 37"/>
          <p:cNvSpPr/>
          <p:nvPr/>
        </p:nvSpPr>
        <p:spPr>
          <a:xfrm flipH="1">
            <a:off x="6278400" y="2568240"/>
            <a:ext cx="3759120" cy="89424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48" name="Graphic 42" descr=""/>
          <p:cNvPicPr/>
          <p:nvPr/>
        </p:nvPicPr>
        <p:blipFill>
          <a:blip r:embed="rId21"/>
          <a:stretch/>
        </p:blipFill>
        <p:spPr>
          <a:xfrm>
            <a:off x="1468080" y="5085720"/>
            <a:ext cx="469440" cy="469440"/>
          </a:xfrm>
          <a:prstGeom prst="rect">
            <a:avLst/>
          </a:prstGeom>
          <a:ln>
            <a:noFill/>
          </a:ln>
        </p:spPr>
      </p:pic>
      <p:pic>
        <p:nvPicPr>
          <p:cNvPr id="349" name="Graphic 42" descr=""/>
          <p:cNvPicPr/>
          <p:nvPr/>
        </p:nvPicPr>
        <p:blipFill>
          <a:blip r:embed="rId22"/>
          <a:stretch/>
        </p:blipFill>
        <p:spPr>
          <a:xfrm>
            <a:off x="2411640" y="5085720"/>
            <a:ext cx="469440" cy="469440"/>
          </a:xfrm>
          <a:prstGeom prst="rect">
            <a:avLst/>
          </a:prstGeom>
          <a:ln>
            <a:noFill/>
          </a:ln>
        </p:spPr>
      </p:pic>
      <p:pic>
        <p:nvPicPr>
          <p:cNvPr id="350" name="Graphic 42" descr=""/>
          <p:cNvPicPr/>
          <p:nvPr/>
        </p:nvPicPr>
        <p:blipFill>
          <a:blip r:embed="rId23"/>
          <a:stretch/>
        </p:blipFill>
        <p:spPr>
          <a:xfrm>
            <a:off x="3099240" y="5085720"/>
            <a:ext cx="469440" cy="469440"/>
          </a:xfrm>
          <a:prstGeom prst="rect">
            <a:avLst/>
          </a:prstGeom>
          <a:ln>
            <a:noFill/>
          </a:ln>
        </p:spPr>
      </p:pic>
      <p:sp>
        <p:nvSpPr>
          <p:cNvPr id="351" name="CustomShape 38"/>
          <p:cNvSpPr/>
          <p:nvPr/>
        </p:nvSpPr>
        <p:spPr>
          <a:xfrm>
            <a:off x="1373040" y="4984560"/>
            <a:ext cx="3641760" cy="1359720"/>
          </a:xfrm>
          <a:prstGeom prst="roundRect">
            <a:avLst>
              <a:gd name="adj" fmla="val 16667"/>
            </a:avLst>
          </a:prstGeom>
          <a:noFill/>
          <a:ln w="9360">
            <a:solidFill>
              <a:schemeClr val="accent5"/>
            </a:solidFill>
            <a:round/>
          </a:ln>
        </p:spPr>
        <p:style>
          <a:lnRef idx="0"/>
          <a:fillRef idx="0"/>
          <a:effectRef idx="0"/>
          <a:fontRef idx="minor"/>
        </p:style>
      </p:sp>
      <p:sp>
        <p:nvSpPr>
          <p:cNvPr id="352" name="CustomShape 39"/>
          <p:cNvSpPr/>
          <p:nvPr/>
        </p:nvSpPr>
        <p:spPr>
          <a:xfrm>
            <a:off x="1974600" y="5050080"/>
            <a:ext cx="3744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808080"/>
                </a:solidFill>
                <a:latin typeface="Arial"/>
              </a:rPr>
              <a:t>...</a:t>
            </a:r>
            <a:endParaRPr b="0" lang="en-US" sz="1800" spc="-1" strike="noStrike">
              <a:latin typeface="Arial"/>
            </a:endParaRPr>
          </a:p>
        </p:txBody>
      </p:sp>
      <p:sp>
        <p:nvSpPr>
          <p:cNvPr id="353" name="CustomShape 40"/>
          <p:cNvSpPr/>
          <p:nvPr/>
        </p:nvSpPr>
        <p:spPr>
          <a:xfrm>
            <a:off x="3669840" y="5202000"/>
            <a:ext cx="1119960" cy="21708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Backend</a:t>
            </a:r>
            <a:r>
              <a:rPr b="0" lang="en-US" sz="750" spc="-1" strike="noStrike">
                <a:solidFill>
                  <a:srgbClr val="9e9e9e"/>
                </a:solidFill>
                <a:latin typeface="Roboto"/>
                <a:ea typeface="Roboto"/>
              </a:rPr>
              <a:t> </a:t>
            </a:r>
            <a:r>
              <a:rPr b="0" lang="en-US" sz="750" spc="-1" strike="noStrike">
                <a:solidFill>
                  <a:srgbClr val="000000"/>
                </a:solidFill>
                <a:latin typeface="Roboto"/>
                <a:ea typeface="Roboto"/>
              </a:rPr>
              <a:t>Serverless</a:t>
            </a:r>
            <a:endParaRPr b="0" lang="en-US" sz="750" spc="-1" strike="noStrike">
              <a:latin typeface="Arial"/>
            </a:endParaRPr>
          </a:p>
        </p:txBody>
      </p:sp>
      <p:grpSp>
        <p:nvGrpSpPr>
          <p:cNvPr id="354" name="Group 41"/>
          <p:cNvGrpSpPr/>
          <p:nvPr/>
        </p:nvGrpSpPr>
        <p:grpSpPr>
          <a:xfrm>
            <a:off x="1293840" y="3463920"/>
            <a:ext cx="3516120" cy="1284480"/>
            <a:chOff x="1293840" y="3463920"/>
            <a:chExt cx="3516120" cy="1284480"/>
          </a:xfrm>
        </p:grpSpPr>
        <p:sp>
          <p:nvSpPr>
            <p:cNvPr id="355" name="CustomShape 42"/>
            <p:cNvSpPr/>
            <p:nvPr/>
          </p:nvSpPr>
          <p:spPr>
            <a:xfrm>
              <a:off x="1908000" y="3542040"/>
              <a:ext cx="37440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808080"/>
                  </a:solidFill>
                  <a:latin typeface="Arial"/>
                </a:rPr>
                <a:t>...</a:t>
              </a:r>
              <a:endParaRPr b="0" lang="en-US" sz="1800" spc="-1" strike="noStrike">
                <a:latin typeface="Arial"/>
              </a:endParaRPr>
            </a:p>
          </p:txBody>
        </p:sp>
        <p:pic>
          <p:nvPicPr>
            <p:cNvPr id="356" name="Graphic 30" descr=""/>
            <p:cNvPicPr/>
            <p:nvPr/>
          </p:nvPicPr>
          <p:blipFill>
            <a:blip r:embed="rId24"/>
            <a:stretch/>
          </p:blipFill>
          <p:spPr>
            <a:xfrm>
              <a:off x="1384200" y="3523680"/>
              <a:ext cx="493560" cy="493560"/>
            </a:xfrm>
            <a:prstGeom prst="rect">
              <a:avLst/>
            </a:prstGeom>
            <a:ln>
              <a:noFill/>
            </a:ln>
          </p:spPr>
        </p:pic>
        <p:pic>
          <p:nvPicPr>
            <p:cNvPr id="357" name="Graphic 30" descr=""/>
            <p:cNvPicPr/>
            <p:nvPr/>
          </p:nvPicPr>
          <p:blipFill>
            <a:blip r:embed="rId25"/>
            <a:stretch/>
          </p:blipFill>
          <p:spPr>
            <a:xfrm>
              <a:off x="2354760" y="3523680"/>
              <a:ext cx="493560" cy="493560"/>
            </a:xfrm>
            <a:prstGeom prst="rect">
              <a:avLst/>
            </a:prstGeom>
            <a:ln>
              <a:noFill/>
            </a:ln>
          </p:spPr>
        </p:pic>
        <p:pic>
          <p:nvPicPr>
            <p:cNvPr id="358" name="Graphic 30" descr=""/>
            <p:cNvPicPr/>
            <p:nvPr/>
          </p:nvPicPr>
          <p:blipFill>
            <a:blip r:embed="rId26"/>
            <a:stretch/>
          </p:blipFill>
          <p:spPr>
            <a:xfrm>
              <a:off x="2990880" y="3523680"/>
              <a:ext cx="493560" cy="493560"/>
            </a:xfrm>
            <a:prstGeom prst="rect">
              <a:avLst/>
            </a:prstGeom>
            <a:ln>
              <a:noFill/>
            </a:ln>
          </p:spPr>
        </p:pic>
        <p:sp>
          <p:nvSpPr>
            <p:cNvPr id="359" name="CustomShape 43"/>
            <p:cNvSpPr/>
            <p:nvPr/>
          </p:nvSpPr>
          <p:spPr>
            <a:xfrm>
              <a:off x="1293840" y="3463920"/>
              <a:ext cx="3516120" cy="1284480"/>
            </a:xfrm>
            <a:prstGeom prst="roundRect">
              <a:avLst>
                <a:gd name="adj" fmla="val 16667"/>
              </a:avLst>
            </a:prstGeom>
            <a:noFill/>
            <a:ln w="9360">
              <a:solidFill>
                <a:schemeClr val="accent1"/>
              </a:solidFill>
              <a:round/>
            </a:ln>
          </p:spPr>
          <p:style>
            <a:lnRef idx="0"/>
            <a:fillRef idx="0"/>
            <a:effectRef idx="0"/>
            <a:fontRef idx="minor"/>
          </p:style>
        </p:sp>
        <p:sp>
          <p:nvSpPr>
            <p:cNvPr id="360" name="CustomShape 44"/>
            <p:cNvSpPr/>
            <p:nvPr/>
          </p:nvSpPr>
          <p:spPr>
            <a:xfrm>
              <a:off x="3543840" y="3659760"/>
              <a:ext cx="1119960" cy="8136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Backend Microservices</a:t>
              </a:r>
              <a:endParaRPr b="0" lang="en-US" sz="750" spc="-1" strike="noStrike">
                <a:latin typeface="Arial"/>
              </a:endParaRPr>
            </a:p>
          </p:txBody>
        </p:sp>
        <p:sp>
          <p:nvSpPr>
            <p:cNvPr id="361" name="CustomShape 45"/>
            <p:cNvSpPr/>
            <p:nvPr/>
          </p:nvSpPr>
          <p:spPr>
            <a:xfrm>
              <a:off x="1448280" y="4066920"/>
              <a:ext cx="3215520" cy="621360"/>
            </a:xfrm>
            <a:prstGeom prst="roundRect">
              <a:avLst>
                <a:gd name="adj" fmla="val 16667"/>
              </a:avLst>
            </a:prstGeom>
            <a:noFill/>
            <a:ln>
              <a:round/>
            </a:ln>
          </p:spPr>
          <p:style>
            <a:lnRef idx="2">
              <a:schemeClr val="accent4"/>
            </a:lnRef>
            <a:fillRef idx="1">
              <a:schemeClr val="lt1"/>
            </a:fillRef>
            <a:effectRef idx="0">
              <a:schemeClr val="accent4"/>
            </a:effectRef>
            <a:fontRef idx="minor"/>
          </p:style>
        </p:sp>
        <p:pic>
          <p:nvPicPr>
            <p:cNvPr id="362" name="Graphic 123" descr=""/>
            <p:cNvPicPr/>
            <p:nvPr/>
          </p:nvPicPr>
          <p:blipFill>
            <a:blip r:embed="rId27"/>
            <a:stretch/>
          </p:blipFill>
          <p:spPr>
            <a:xfrm>
              <a:off x="2025720" y="4133520"/>
              <a:ext cx="469440" cy="469440"/>
            </a:xfrm>
            <a:prstGeom prst="rect">
              <a:avLst/>
            </a:prstGeom>
            <a:ln>
              <a:noFill/>
            </a:ln>
          </p:spPr>
        </p:pic>
        <p:pic>
          <p:nvPicPr>
            <p:cNvPr id="363" name="Graphic 30" descr=""/>
            <p:cNvPicPr/>
            <p:nvPr/>
          </p:nvPicPr>
          <p:blipFill>
            <a:blip r:embed="rId28"/>
            <a:stretch/>
          </p:blipFill>
          <p:spPr>
            <a:xfrm>
              <a:off x="1535040" y="4126680"/>
              <a:ext cx="493560" cy="493560"/>
            </a:xfrm>
            <a:prstGeom prst="rect">
              <a:avLst/>
            </a:prstGeom>
            <a:ln>
              <a:noFill/>
            </a:ln>
          </p:spPr>
        </p:pic>
        <p:pic>
          <p:nvPicPr>
            <p:cNvPr id="364" name="Graphic 30" descr=""/>
            <p:cNvPicPr/>
            <p:nvPr/>
          </p:nvPicPr>
          <p:blipFill>
            <a:blip r:embed="rId29"/>
            <a:stretch/>
          </p:blipFill>
          <p:spPr>
            <a:xfrm>
              <a:off x="2556000" y="4126680"/>
              <a:ext cx="493560" cy="493560"/>
            </a:xfrm>
            <a:prstGeom prst="rect">
              <a:avLst/>
            </a:prstGeom>
            <a:ln>
              <a:noFill/>
            </a:ln>
          </p:spPr>
        </p:pic>
        <p:sp>
          <p:nvSpPr>
            <p:cNvPr id="365" name="CustomShape 46"/>
            <p:cNvSpPr/>
            <p:nvPr/>
          </p:nvSpPr>
          <p:spPr>
            <a:xfrm>
              <a:off x="3198600" y="4251240"/>
              <a:ext cx="1333800" cy="14364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AutoScale Microservices</a:t>
              </a:r>
              <a:endParaRPr b="0" lang="en-US" sz="750" spc="-1" strike="noStrike">
                <a:latin typeface="Arial"/>
              </a:endParaRPr>
            </a:p>
          </p:txBody>
        </p:sp>
      </p:grpSp>
      <p:sp>
        <p:nvSpPr>
          <p:cNvPr id="366" name="CustomShape 47"/>
          <p:cNvSpPr/>
          <p:nvPr/>
        </p:nvSpPr>
        <p:spPr>
          <a:xfrm>
            <a:off x="3030120" y="2847600"/>
            <a:ext cx="21600" cy="6159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7" name="CustomShape 48"/>
          <p:cNvSpPr/>
          <p:nvPr/>
        </p:nvSpPr>
        <p:spPr>
          <a:xfrm flipV="1" rot="10800000">
            <a:off x="2783160" y="5664600"/>
            <a:ext cx="1409760" cy="3063600"/>
          </a:xfrm>
          <a:prstGeom prst="bentConnector3">
            <a:avLst>
              <a:gd name="adj1" fmla="val 116212"/>
            </a:avLst>
          </a:pr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8" name="CustomShape 49"/>
          <p:cNvSpPr/>
          <p:nvPr/>
        </p:nvSpPr>
        <p:spPr>
          <a:xfrm flipV="1">
            <a:off x="4810320" y="3462840"/>
            <a:ext cx="973800" cy="6429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9" name="CustomShape 50"/>
          <p:cNvSpPr/>
          <p:nvPr/>
        </p:nvSpPr>
        <p:spPr>
          <a:xfrm>
            <a:off x="4810320" y="4106160"/>
            <a:ext cx="2093040" cy="69012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70" name="CustomShape 51"/>
          <p:cNvSpPr/>
          <p:nvPr/>
        </p:nvSpPr>
        <p:spPr>
          <a:xfrm flipV="1">
            <a:off x="5015160" y="3462120"/>
            <a:ext cx="768960" cy="220140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71" name="CustomShape 52"/>
          <p:cNvSpPr/>
          <p:nvPr/>
        </p:nvSpPr>
        <p:spPr>
          <a:xfrm flipV="1">
            <a:off x="5015160" y="4796280"/>
            <a:ext cx="1888200" cy="86760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72" name="CustomShape 53"/>
          <p:cNvSpPr/>
          <p:nvPr/>
        </p:nvSpPr>
        <p:spPr>
          <a:xfrm flipV="1">
            <a:off x="4810320" y="3773880"/>
            <a:ext cx="2088360" cy="33084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373" name="Graphic 19" descr=""/>
          <p:cNvPicPr/>
          <p:nvPr/>
        </p:nvPicPr>
        <p:blipFill>
          <a:blip r:embed="rId30"/>
          <a:stretch/>
        </p:blipFill>
        <p:spPr>
          <a:xfrm>
            <a:off x="2783160" y="2353680"/>
            <a:ext cx="493560" cy="493560"/>
          </a:xfrm>
          <a:prstGeom prst="rect">
            <a:avLst/>
          </a:prstGeom>
          <a:ln>
            <a:noFill/>
          </a:ln>
        </p:spPr>
      </p:pic>
      <p:pic>
        <p:nvPicPr>
          <p:cNvPr id="374" name="Graphic 19" descr=""/>
          <p:cNvPicPr/>
          <p:nvPr/>
        </p:nvPicPr>
        <p:blipFill>
          <a:blip r:embed="rId31"/>
          <a:stretch/>
        </p:blipFill>
        <p:spPr>
          <a:xfrm>
            <a:off x="10048320" y="2297520"/>
            <a:ext cx="493560" cy="493560"/>
          </a:xfrm>
          <a:prstGeom prst="rect">
            <a:avLst/>
          </a:prstGeom>
          <a:ln>
            <a:noFill/>
          </a:ln>
        </p:spPr>
      </p:pic>
      <p:sp>
        <p:nvSpPr>
          <p:cNvPr id="375" name="CustomShape 54"/>
          <p:cNvSpPr/>
          <p:nvPr/>
        </p:nvSpPr>
        <p:spPr>
          <a:xfrm>
            <a:off x="2023560" y="2544840"/>
            <a:ext cx="815040" cy="18432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APIs Gateway</a:t>
            </a:r>
            <a:endParaRPr b="0" lang="en-US" sz="750" spc="-1" strike="noStrike">
              <a:latin typeface="Arial"/>
            </a:endParaRPr>
          </a:p>
        </p:txBody>
      </p:sp>
      <p:pic>
        <p:nvPicPr>
          <p:cNvPr id="376" name="Graphic 38" descr=""/>
          <p:cNvPicPr/>
          <p:nvPr/>
        </p:nvPicPr>
        <p:blipFill>
          <a:blip r:embed="rId32"/>
          <a:stretch/>
        </p:blipFill>
        <p:spPr>
          <a:xfrm>
            <a:off x="7445520" y="4560120"/>
            <a:ext cx="469440" cy="469440"/>
          </a:xfrm>
          <a:prstGeom prst="rect">
            <a:avLst/>
          </a:prstGeom>
          <a:ln>
            <a:noFill/>
          </a:ln>
        </p:spPr>
      </p:pic>
      <p:sp>
        <p:nvSpPr>
          <p:cNvPr id="377" name="CustomShape 55"/>
          <p:cNvSpPr/>
          <p:nvPr/>
        </p:nvSpPr>
        <p:spPr>
          <a:xfrm>
            <a:off x="7571520" y="613080"/>
            <a:ext cx="815040" cy="18432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DNS Resolution</a:t>
            </a:r>
            <a:endParaRPr b="0" lang="en-US" sz="750" spc="-1" strike="noStrike">
              <a:latin typeface="Arial"/>
            </a:endParaRPr>
          </a:p>
        </p:txBody>
      </p:sp>
      <p:sp>
        <p:nvSpPr>
          <p:cNvPr id="378" name="CustomShape 56"/>
          <p:cNvSpPr/>
          <p:nvPr/>
        </p:nvSpPr>
        <p:spPr>
          <a:xfrm>
            <a:off x="6753600" y="3977280"/>
            <a:ext cx="872640" cy="40140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ElasticSearch</a:t>
            </a:r>
            <a:endParaRPr b="0" lang="en-US" sz="750" spc="-1" strike="noStrike">
              <a:latin typeface="Arial"/>
            </a:endParaRPr>
          </a:p>
        </p:txBody>
      </p:sp>
      <p:sp>
        <p:nvSpPr>
          <p:cNvPr id="379" name="CustomShape 57"/>
          <p:cNvSpPr/>
          <p:nvPr/>
        </p:nvSpPr>
        <p:spPr>
          <a:xfrm>
            <a:off x="6945120" y="4991400"/>
            <a:ext cx="381960" cy="22284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RDS</a:t>
            </a:r>
            <a:endParaRPr b="0" lang="en-US" sz="750" spc="-1" strike="noStrike">
              <a:latin typeface="Arial"/>
            </a:endParaRPr>
          </a:p>
        </p:txBody>
      </p:sp>
      <p:sp>
        <p:nvSpPr>
          <p:cNvPr id="380" name="CustomShape 58"/>
          <p:cNvSpPr/>
          <p:nvPr/>
        </p:nvSpPr>
        <p:spPr>
          <a:xfrm>
            <a:off x="7524000" y="4968360"/>
            <a:ext cx="412560" cy="222840"/>
          </a:xfrm>
          <a:prstGeom prst="rect">
            <a:avLst/>
          </a:prstGeom>
          <a:noFill/>
          <a:ln>
            <a:noFill/>
          </a:ln>
        </p:spPr>
        <p:style>
          <a:lnRef idx="0"/>
          <a:fillRef idx="0"/>
          <a:effectRef idx="0"/>
          <a:fontRef idx="minor"/>
        </p:style>
        <p:txBody>
          <a:bodyPr rIns="0" tIns="64080" bIns="0">
            <a:noAutofit/>
          </a:bodyPr>
          <a:p>
            <a:pPr>
              <a:lnSpc>
                <a:spcPts val="1001"/>
              </a:lnSpc>
            </a:pPr>
            <a:r>
              <a:rPr b="0" lang="en-US" sz="750" spc="-1" strike="noStrike">
                <a:solidFill>
                  <a:srgbClr val="000000"/>
                </a:solidFill>
                <a:latin typeface="Roboto"/>
                <a:ea typeface="Roboto"/>
              </a:rPr>
              <a:t>S3</a:t>
            </a:r>
            <a:endParaRPr b="0" lang="en-US" sz="750" spc="-1" strike="noStrike">
              <a:latin typeface="Arial"/>
            </a:endParaRPr>
          </a:p>
        </p:txBody>
      </p:sp>
      <p:sp>
        <p:nvSpPr>
          <p:cNvPr id="381" name="CustomShape 59"/>
          <p:cNvSpPr/>
          <p:nvPr/>
        </p:nvSpPr>
        <p:spPr>
          <a:xfrm>
            <a:off x="1459080" y="5656320"/>
            <a:ext cx="3498120" cy="621360"/>
          </a:xfrm>
          <a:prstGeom prst="roundRect">
            <a:avLst>
              <a:gd name="adj" fmla="val 16667"/>
            </a:avLst>
          </a:prstGeom>
          <a:noFill/>
          <a:ln>
            <a:round/>
          </a:ln>
        </p:spPr>
        <p:style>
          <a:lnRef idx="2">
            <a:schemeClr val="accent4"/>
          </a:lnRef>
          <a:fillRef idx="1">
            <a:schemeClr val="lt1"/>
          </a:fillRef>
          <a:effectRef idx="0">
            <a:schemeClr val="accent4"/>
          </a:effectRef>
          <a:fontRef idx="minor"/>
        </p:style>
      </p:sp>
      <p:sp>
        <p:nvSpPr>
          <p:cNvPr id="382" name="CustomShape 60"/>
          <p:cNvSpPr/>
          <p:nvPr/>
        </p:nvSpPr>
        <p:spPr>
          <a:xfrm>
            <a:off x="3674880" y="5876280"/>
            <a:ext cx="1258560" cy="217440"/>
          </a:xfrm>
          <a:prstGeom prst="rect">
            <a:avLst/>
          </a:prstGeom>
          <a:noFill/>
          <a:ln>
            <a:noFill/>
          </a:ln>
        </p:spPr>
        <p:style>
          <a:lnRef idx="0"/>
          <a:fillRef idx="0"/>
          <a:effectRef idx="0"/>
          <a:fontRef idx="minor"/>
        </p:style>
        <p:txBody>
          <a:bodyPr wrap="none" lIns="90000" rIns="90000" tIns="45000" bIns="45000">
            <a:spAutoFit/>
          </a:bodyPr>
          <a:p>
            <a:pPr>
              <a:lnSpc>
                <a:spcPts val="1001"/>
              </a:lnSpc>
            </a:pPr>
            <a:r>
              <a:rPr b="0" lang="en-US" sz="800" spc="-1" strike="noStrike">
                <a:solidFill>
                  <a:srgbClr val="000000"/>
                </a:solidFill>
                <a:latin typeface="Roboto"/>
                <a:ea typeface="Roboto"/>
              </a:rPr>
              <a:t>AutoScale</a:t>
            </a:r>
            <a:r>
              <a:rPr b="0" lang="en-US" sz="800" spc="-1" strike="noStrike">
                <a:solidFill>
                  <a:srgbClr val="9e9e9e"/>
                </a:solidFill>
                <a:latin typeface="Roboto"/>
                <a:ea typeface="Roboto"/>
              </a:rPr>
              <a:t> </a:t>
            </a:r>
            <a:r>
              <a:rPr b="0" lang="en-US" sz="800" spc="-1" strike="noStrike">
                <a:solidFill>
                  <a:srgbClr val="000000"/>
                </a:solidFill>
                <a:latin typeface="Roboto"/>
                <a:ea typeface="Roboto"/>
              </a:rPr>
              <a:t>Serverless</a:t>
            </a:r>
            <a:endParaRPr b="0" lang="en-US" sz="800" spc="-1" strike="noStrike">
              <a:latin typeface="Arial"/>
            </a:endParaRPr>
          </a:p>
        </p:txBody>
      </p:sp>
      <p:pic>
        <p:nvPicPr>
          <p:cNvPr id="383" name="Graphic 42" descr=""/>
          <p:cNvPicPr/>
          <p:nvPr/>
        </p:nvPicPr>
        <p:blipFill>
          <a:blip r:embed="rId33"/>
          <a:stretch/>
        </p:blipFill>
        <p:spPr>
          <a:xfrm>
            <a:off x="2756160" y="5741640"/>
            <a:ext cx="469440" cy="469440"/>
          </a:xfrm>
          <a:prstGeom prst="rect">
            <a:avLst/>
          </a:prstGeom>
          <a:ln>
            <a:noFill/>
          </a:ln>
        </p:spPr>
      </p:pic>
      <p:pic>
        <p:nvPicPr>
          <p:cNvPr id="384" name="Graphic 42" descr=""/>
          <p:cNvPicPr/>
          <p:nvPr/>
        </p:nvPicPr>
        <p:blipFill>
          <a:blip r:embed="rId34"/>
          <a:stretch/>
        </p:blipFill>
        <p:spPr>
          <a:xfrm>
            <a:off x="1498680" y="5751720"/>
            <a:ext cx="469440" cy="469440"/>
          </a:xfrm>
          <a:prstGeom prst="rect">
            <a:avLst/>
          </a:prstGeom>
          <a:ln>
            <a:noFill/>
          </a:ln>
        </p:spPr>
      </p:pic>
      <p:pic>
        <p:nvPicPr>
          <p:cNvPr id="385" name="Graphic 123" descr=""/>
          <p:cNvPicPr/>
          <p:nvPr/>
        </p:nvPicPr>
        <p:blipFill>
          <a:blip r:embed="rId35"/>
          <a:stretch/>
        </p:blipFill>
        <p:spPr>
          <a:xfrm>
            <a:off x="2143800" y="5745240"/>
            <a:ext cx="469440" cy="46944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439560" y="2743920"/>
            <a:ext cx="9317880" cy="1126440"/>
          </a:xfrm>
          <a:prstGeom prst="roundRect">
            <a:avLst>
              <a:gd name="adj" fmla="val 4373"/>
            </a:avLst>
          </a:prstGeom>
          <a:solidFill>
            <a:schemeClr val="accent4">
              <a:alpha val="50000"/>
            </a:schemeClr>
          </a:solidFill>
          <a:ln>
            <a:noFill/>
          </a:ln>
        </p:spPr>
        <p:style>
          <a:lnRef idx="0"/>
          <a:fillRef idx="0"/>
          <a:effectRef idx="0"/>
          <a:fontRef idx="minor"/>
        </p:style>
      </p:sp>
      <p:sp>
        <p:nvSpPr>
          <p:cNvPr id="387" name="CustomShape 2"/>
          <p:cNvSpPr/>
          <p:nvPr/>
        </p:nvSpPr>
        <p:spPr>
          <a:xfrm>
            <a:off x="0" y="227520"/>
            <a:ext cx="7374960" cy="522720"/>
          </a:xfrm>
          <a:prstGeom prst="rect">
            <a:avLst/>
          </a:prstGeom>
          <a:noFill/>
          <a:ln w="9360">
            <a:noFill/>
          </a:ln>
        </p:spPr>
        <p:style>
          <a:lnRef idx="0"/>
          <a:fillRef idx="0"/>
          <a:effectRef idx="0"/>
          <a:fontRef idx="minor"/>
        </p:style>
        <p:txBody>
          <a:bodyPr lIns="0">
            <a:noAutofit/>
          </a:bodyPr>
          <a:p>
            <a:pPr>
              <a:lnSpc>
                <a:spcPct val="98000"/>
              </a:lnSpc>
            </a:pPr>
            <a:r>
              <a:rPr b="1" lang="en-US" sz="3200" spc="-1" strike="noStrike" u="sng">
                <a:solidFill>
                  <a:srgbClr val="0e3570"/>
                </a:solidFill>
                <a:uFillTx/>
                <a:latin typeface="Arial"/>
              </a:rPr>
              <a:t>  </a:t>
            </a:r>
            <a:r>
              <a:rPr b="1" lang="en-US" sz="3200" spc="-1" strike="noStrike" u="sng">
                <a:solidFill>
                  <a:srgbClr val="0e3570"/>
                </a:solidFill>
                <a:uFillTx/>
                <a:latin typeface="Arial"/>
              </a:rPr>
              <a:t>Fluxo de publicação de Vídeo</a:t>
            </a:r>
            <a:endParaRPr b="0" lang="en-US" sz="3200" spc="-1" strike="noStrike">
              <a:latin typeface="Arial"/>
            </a:endParaRPr>
          </a:p>
        </p:txBody>
      </p:sp>
      <p:sp>
        <p:nvSpPr>
          <p:cNvPr id="388" name="CustomShape 3"/>
          <p:cNvSpPr/>
          <p:nvPr/>
        </p:nvSpPr>
        <p:spPr>
          <a:xfrm>
            <a:off x="439560" y="990000"/>
            <a:ext cx="9317880" cy="1762560"/>
          </a:xfrm>
          <a:prstGeom prst="roundRect">
            <a:avLst>
              <a:gd name="adj" fmla="val 4373"/>
            </a:avLst>
          </a:prstGeom>
          <a:solidFill>
            <a:schemeClr val="tx2">
              <a:lumMod val="60000"/>
              <a:lumOff val="40000"/>
              <a:alpha val="16000"/>
            </a:schemeClr>
          </a:solidFill>
          <a:ln>
            <a:solidFill>
              <a:schemeClr val="bg1"/>
            </a:solidFill>
            <a:round/>
          </a:ln>
        </p:spPr>
        <p:style>
          <a:lnRef idx="2">
            <a:schemeClr val="accent2"/>
          </a:lnRef>
          <a:fillRef idx="1">
            <a:schemeClr val="lt1"/>
          </a:fillRef>
          <a:effectRef idx="0">
            <a:schemeClr val="accent2"/>
          </a:effectRef>
          <a:fontRef idx="minor"/>
        </p:style>
      </p:sp>
      <p:sp>
        <p:nvSpPr>
          <p:cNvPr id="389" name="CustomShape 4"/>
          <p:cNvSpPr/>
          <p:nvPr/>
        </p:nvSpPr>
        <p:spPr>
          <a:xfrm>
            <a:off x="2062800" y="1291680"/>
            <a:ext cx="1044000" cy="538560"/>
          </a:xfrm>
          <a:prstGeom prst="roundRect">
            <a:avLst>
              <a:gd name="adj" fmla="val 16667"/>
            </a:avLst>
          </a:prstGeom>
          <a:ln>
            <a:solidFill>
              <a:schemeClr val="bg1">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nSpc>
                <a:spcPct val="100000"/>
              </a:lnSpc>
            </a:pPr>
            <a:r>
              <a:rPr b="0" lang="en-US" sz="1200" spc="-1" strike="noStrike">
                <a:solidFill>
                  <a:srgbClr val="0a2854"/>
                </a:solidFill>
                <a:latin typeface="Segoe UI"/>
              </a:rPr>
              <a:t>           </a:t>
            </a:r>
            <a:r>
              <a:rPr b="0" lang="en-US" sz="1200" spc="-1" strike="noStrike">
                <a:solidFill>
                  <a:srgbClr val="0a2854"/>
                </a:solidFill>
                <a:latin typeface="Segoe UI"/>
              </a:rPr>
              <a:t>App</a:t>
            </a:r>
            <a:br/>
            <a:r>
              <a:rPr b="0" lang="en-US" sz="1200" spc="-1" strike="noStrike">
                <a:solidFill>
                  <a:srgbClr val="0a2854"/>
                </a:solidFill>
                <a:latin typeface="Segoe UI"/>
              </a:rPr>
              <a:t>           Front</a:t>
            </a:r>
            <a:endParaRPr b="0" lang="en-US" sz="1200" spc="-1" strike="noStrike">
              <a:latin typeface="Arial"/>
            </a:endParaRPr>
          </a:p>
        </p:txBody>
      </p:sp>
      <p:sp>
        <p:nvSpPr>
          <p:cNvPr id="390" name="CustomShape 5"/>
          <p:cNvSpPr/>
          <p:nvPr/>
        </p:nvSpPr>
        <p:spPr>
          <a:xfrm>
            <a:off x="3742200" y="1291680"/>
            <a:ext cx="971280" cy="538560"/>
          </a:xfrm>
          <a:prstGeom prst="roundRect">
            <a:avLst>
              <a:gd name="adj" fmla="val 16667"/>
            </a:avLst>
          </a:prstGeom>
          <a:ln>
            <a:solidFill>
              <a:schemeClr val="bg1">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rgbClr val="0a2854"/>
                </a:solidFill>
                <a:latin typeface="Segoe UI"/>
              </a:rPr>
              <a:t>App Back</a:t>
            </a:r>
            <a:endParaRPr b="0" lang="en-US" sz="1200" spc="-1" strike="noStrike">
              <a:latin typeface="Arial"/>
            </a:endParaRPr>
          </a:p>
        </p:txBody>
      </p:sp>
      <p:sp>
        <p:nvSpPr>
          <p:cNvPr id="391" name="CustomShape 6"/>
          <p:cNvSpPr/>
          <p:nvPr/>
        </p:nvSpPr>
        <p:spPr>
          <a:xfrm>
            <a:off x="3206520" y="1551240"/>
            <a:ext cx="43164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2" name="CustomShape 7"/>
          <p:cNvSpPr/>
          <p:nvPr/>
        </p:nvSpPr>
        <p:spPr>
          <a:xfrm>
            <a:off x="1539720" y="1551240"/>
            <a:ext cx="43164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3" name="CustomShape 8"/>
          <p:cNvSpPr/>
          <p:nvPr/>
        </p:nvSpPr>
        <p:spPr>
          <a:xfrm>
            <a:off x="4817880" y="1551240"/>
            <a:ext cx="43164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4" name="CustomShape 9"/>
          <p:cNvSpPr/>
          <p:nvPr/>
        </p:nvSpPr>
        <p:spPr>
          <a:xfrm>
            <a:off x="6045480" y="1560240"/>
            <a:ext cx="43164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5" name="CustomShape 10"/>
          <p:cNvSpPr/>
          <p:nvPr/>
        </p:nvSpPr>
        <p:spPr>
          <a:xfrm flipV="1">
            <a:off x="7116480" y="1560240"/>
            <a:ext cx="792720" cy="612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6" name="CustomShape 11"/>
          <p:cNvSpPr/>
          <p:nvPr/>
        </p:nvSpPr>
        <p:spPr>
          <a:xfrm>
            <a:off x="5130360" y="1841760"/>
            <a:ext cx="1065240" cy="2577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0a2854"/>
                </a:solidFill>
                <a:latin typeface="Segoe UI"/>
              </a:rPr>
              <a:t>Input Bucket</a:t>
            </a:r>
            <a:endParaRPr b="0" lang="en-US" sz="1100" spc="-1" strike="noStrike">
              <a:latin typeface="Arial"/>
            </a:endParaRPr>
          </a:p>
        </p:txBody>
      </p:sp>
      <p:sp>
        <p:nvSpPr>
          <p:cNvPr id="397" name="CustomShape 12"/>
          <p:cNvSpPr/>
          <p:nvPr/>
        </p:nvSpPr>
        <p:spPr>
          <a:xfrm>
            <a:off x="7552080" y="1830600"/>
            <a:ext cx="119772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0a2854"/>
                </a:solidFill>
                <a:latin typeface="Segoe UI"/>
              </a:rPr>
              <a:t>Elemental</a:t>
            </a:r>
            <a:br/>
            <a:r>
              <a:rPr b="0" lang="en-US" sz="1100" spc="-1" strike="noStrike">
                <a:solidFill>
                  <a:srgbClr val="0a2854"/>
                </a:solidFill>
                <a:latin typeface="Segoe UI"/>
              </a:rPr>
              <a:t>Media Convert</a:t>
            </a:r>
            <a:endParaRPr b="0" lang="en-US" sz="1100" spc="-1" strike="noStrike">
              <a:latin typeface="Arial"/>
            </a:endParaRPr>
          </a:p>
        </p:txBody>
      </p:sp>
      <p:sp>
        <p:nvSpPr>
          <p:cNvPr id="398" name="CustomShape 13"/>
          <p:cNvSpPr/>
          <p:nvPr/>
        </p:nvSpPr>
        <p:spPr>
          <a:xfrm>
            <a:off x="439560" y="3886200"/>
            <a:ext cx="9317880" cy="1762560"/>
          </a:xfrm>
          <a:prstGeom prst="roundRect">
            <a:avLst>
              <a:gd name="adj" fmla="val 4373"/>
            </a:avLst>
          </a:prstGeom>
          <a:solidFill>
            <a:srgbClr val="6dc24b">
              <a:alpha val="18000"/>
            </a:srgbClr>
          </a:solidFill>
          <a:ln>
            <a:solidFill>
              <a:schemeClr val="bg1"/>
            </a:solidFill>
            <a:round/>
          </a:ln>
        </p:spPr>
        <p:style>
          <a:lnRef idx="2">
            <a:schemeClr val="accent2"/>
          </a:lnRef>
          <a:fillRef idx="1">
            <a:schemeClr val="lt1"/>
          </a:fillRef>
          <a:effectRef idx="0">
            <a:schemeClr val="accent2"/>
          </a:effectRef>
          <a:fontRef idx="minor"/>
        </p:style>
      </p:sp>
      <p:sp>
        <p:nvSpPr>
          <p:cNvPr id="399" name="CustomShape 14"/>
          <p:cNvSpPr/>
          <p:nvPr/>
        </p:nvSpPr>
        <p:spPr>
          <a:xfrm>
            <a:off x="8151120" y="2261520"/>
            <a:ext cx="3600" cy="80532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0" name="CustomShape 15"/>
          <p:cNvSpPr/>
          <p:nvPr/>
        </p:nvSpPr>
        <p:spPr>
          <a:xfrm>
            <a:off x="2265840" y="4529880"/>
            <a:ext cx="1044000" cy="538560"/>
          </a:xfrm>
          <a:prstGeom prst="roundRect">
            <a:avLst>
              <a:gd name="adj" fmla="val 16667"/>
            </a:avLst>
          </a:prstGeom>
          <a:ln>
            <a:solidFill>
              <a:schemeClr val="bg1">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nSpc>
                <a:spcPct val="100000"/>
              </a:lnSpc>
            </a:pPr>
            <a:r>
              <a:rPr b="0" lang="en-US" sz="1200" spc="-1" strike="noStrike">
                <a:solidFill>
                  <a:srgbClr val="0a2854"/>
                </a:solidFill>
                <a:latin typeface="Segoe UI"/>
              </a:rPr>
              <a:t>           </a:t>
            </a:r>
            <a:r>
              <a:rPr b="0" lang="en-US" sz="1200" spc="-1" strike="noStrike">
                <a:solidFill>
                  <a:srgbClr val="0a2854"/>
                </a:solidFill>
                <a:latin typeface="Segoe UI"/>
              </a:rPr>
              <a:t>App</a:t>
            </a:r>
            <a:br/>
            <a:r>
              <a:rPr b="0" lang="en-US" sz="1200" spc="-1" strike="noStrike">
                <a:solidFill>
                  <a:srgbClr val="0a2854"/>
                </a:solidFill>
                <a:latin typeface="Segoe UI"/>
              </a:rPr>
              <a:t>           Front</a:t>
            </a:r>
            <a:endParaRPr b="0" lang="en-US" sz="1200" spc="-1" strike="noStrike">
              <a:latin typeface="Arial"/>
            </a:endParaRPr>
          </a:p>
        </p:txBody>
      </p:sp>
      <p:sp>
        <p:nvSpPr>
          <p:cNvPr id="401" name="CustomShape 16"/>
          <p:cNvSpPr/>
          <p:nvPr/>
        </p:nvSpPr>
        <p:spPr>
          <a:xfrm flipH="1" flipV="1">
            <a:off x="5061960" y="4775760"/>
            <a:ext cx="1214640" cy="900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2" name="CustomShape 17"/>
          <p:cNvSpPr/>
          <p:nvPr/>
        </p:nvSpPr>
        <p:spPr>
          <a:xfrm rot="5400000">
            <a:off x="6826680" y="3457440"/>
            <a:ext cx="1248120" cy="1407600"/>
          </a:xfrm>
          <a:prstGeom prst="bentConnector2">
            <a:avLst/>
          </a:pr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3" name="CustomShape 18"/>
          <p:cNvSpPr/>
          <p:nvPr/>
        </p:nvSpPr>
        <p:spPr>
          <a:xfrm>
            <a:off x="7723440" y="4789800"/>
            <a:ext cx="1016280" cy="2577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0a2854"/>
                </a:solidFill>
                <a:latin typeface="Segoe UI"/>
              </a:rPr>
              <a:t>On Demand</a:t>
            </a:r>
            <a:endParaRPr b="0" lang="en-US" sz="1100" spc="-1" strike="noStrike">
              <a:latin typeface="Arial"/>
            </a:endParaRPr>
          </a:p>
        </p:txBody>
      </p:sp>
      <p:sp>
        <p:nvSpPr>
          <p:cNvPr id="404" name="CustomShape 19"/>
          <p:cNvSpPr/>
          <p:nvPr/>
        </p:nvSpPr>
        <p:spPr>
          <a:xfrm flipH="1">
            <a:off x="1387800" y="4799520"/>
            <a:ext cx="87768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5" name="CustomShape 20"/>
          <p:cNvSpPr/>
          <p:nvPr/>
        </p:nvSpPr>
        <p:spPr>
          <a:xfrm>
            <a:off x="818280" y="2345400"/>
            <a:ext cx="104148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327ae5"/>
                </a:solidFill>
                <a:latin typeface="Segoe UI"/>
              </a:rPr>
              <a:t>UPLOAD</a:t>
            </a:r>
            <a:endParaRPr b="0" lang="en-US" sz="1400" spc="-1" strike="noStrike">
              <a:latin typeface="Arial"/>
            </a:endParaRPr>
          </a:p>
        </p:txBody>
      </p:sp>
      <p:sp>
        <p:nvSpPr>
          <p:cNvPr id="406" name="CustomShape 21"/>
          <p:cNvSpPr/>
          <p:nvPr/>
        </p:nvSpPr>
        <p:spPr>
          <a:xfrm>
            <a:off x="843840" y="3965400"/>
            <a:ext cx="104148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327ae5"/>
                </a:solidFill>
                <a:latin typeface="Segoe UI"/>
              </a:rPr>
              <a:t>WATCH</a:t>
            </a:r>
            <a:endParaRPr b="0" lang="en-US" sz="1400" spc="-1" strike="noStrike">
              <a:latin typeface="Arial"/>
            </a:endParaRPr>
          </a:p>
        </p:txBody>
      </p:sp>
      <p:pic>
        <p:nvPicPr>
          <p:cNvPr id="407" name="Graphic 32" descr=""/>
          <p:cNvPicPr/>
          <p:nvPr/>
        </p:nvPicPr>
        <p:blipFill>
          <a:blip r:embed="rId1"/>
          <a:stretch/>
        </p:blipFill>
        <p:spPr>
          <a:xfrm>
            <a:off x="7909560" y="1297440"/>
            <a:ext cx="511560" cy="511560"/>
          </a:xfrm>
          <a:prstGeom prst="rect">
            <a:avLst/>
          </a:prstGeom>
          <a:ln>
            <a:noFill/>
          </a:ln>
        </p:spPr>
      </p:pic>
      <p:pic>
        <p:nvPicPr>
          <p:cNvPr id="408" name="Graphic 8" descr=""/>
          <p:cNvPicPr/>
          <p:nvPr/>
        </p:nvPicPr>
        <p:blipFill>
          <a:blip r:embed="rId2"/>
          <a:stretch/>
        </p:blipFill>
        <p:spPr>
          <a:xfrm>
            <a:off x="2651760" y="1360800"/>
            <a:ext cx="412560" cy="412560"/>
          </a:xfrm>
          <a:prstGeom prst="rect">
            <a:avLst/>
          </a:prstGeom>
          <a:ln>
            <a:noFill/>
          </a:ln>
        </p:spPr>
      </p:pic>
      <p:pic>
        <p:nvPicPr>
          <p:cNvPr id="409" name="Graphic 8" descr=""/>
          <p:cNvPicPr/>
          <p:nvPr/>
        </p:nvPicPr>
        <p:blipFill>
          <a:blip r:embed="rId3"/>
          <a:stretch/>
        </p:blipFill>
        <p:spPr>
          <a:xfrm>
            <a:off x="2346840" y="4592880"/>
            <a:ext cx="412560" cy="412560"/>
          </a:xfrm>
          <a:prstGeom prst="rect">
            <a:avLst/>
          </a:prstGeom>
          <a:ln>
            <a:noFill/>
          </a:ln>
        </p:spPr>
      </p:pic>
      <p:pic>
        <p:nvPicPr>
          <p:cNvPr id="410" name="Graphic 42" descr=""/>
          <p:cNvPicPr/>
          <p:nvPr/>
        </p:nvPicPr>
        <p:blipFill>
          <a:blip r:embed="rId4"/>
          <a:stretch/>
        </p:blipFill>
        <p:spPr>
          <a:xfrm>
            <a:off x="6646680" y="1333080"/>
            <a:ext cx="469440" cy="469440"/>
          </a:xfrm>
          <a:prstGeom prst="rect">
            <a:avLst/>
          </a:prstGeom>
          <a:ln>
            <a:noFill/>
          </a:ln>
        </p:spPr>
      </p:pic>
      <p:pic>
        <p:nvPicPr>
          <p:cNvPr id="411" name="Graphic 38" descr=""/>
          <p:cNvPicPr/>
          <p:nvPr/>
        </p:nvPicPr>
        <p:blipFill>
          <a:blip r:embed="rId5"/>
          <a:stretch/>
        </p:blipFill>
        <p:spPr>
          <a:xfrm>
            <a:off x="5406480" y="1360800"/>
            <a:ext cx="469440" cy="469440"/>
          </a:xfrm>
          <a:prstGeom prst="rect">
            <a:avLst/>
          </a:prstGeom>
          <a:ln>
            <a:noFill/>
          </a:ln>
        </p:spPr>
      </p:pic>
      <p:pic>
        <p:nvPicPr>
          <p:cNvPr id="412" name="Graphic 23" descr=""/>
          <p:cNvPicPr/>
          <p:nvPr/>
        </p:nvPicPr>
        <p:blipFill>
          <a:blip r:embed="rId6"/>
          <a:stretch/>
        </p:blipFill>
        <p:spPr>
          <a:xfrm>
            <a:off x="6276960" y="4550760"/>
            <a:ext cx="469440" cy="469440"/>
          </a:xfrm>
          <a:prstGeom prst="rect">
            <a:avLst/>
          </a:prstGeom>
          <a:ln>
            <a:noFill/>
          </a:ln>
        </p:spPr>
      </p:pic>
      <p:pic>
        <p:nvPicPr>
          <p:cNvPr id="413" name="Graphic 39" descr=""/>
          <p:cNvPicPr/>
          <p:nvPr/>
        </p:nvPicPr>
        <p:blipFill>
          <a:blip r:embed="rId7"/>
          <a:stretch/>
        </p:blipFill>
        <p:spPr>
          <a:xfrm>
            <a:off x="956520" y="1300320"/>
            <a:ext cx="469440" cy="469440"/>
          </a:xfrm>
          <a:prstGeom prst="rect">
            <a:avLst/>
          </a:prstGeom>
          <a:ln>
            <a:noFill/>
          </a:ln>
        </p:spPr>
      </p:pic>
      <p:pic>
        <p:nvPicPr>
          <p:cNvPr id="414" name="Graphic 41" descr=""/>
          <p:cNvPicPr/>
          <p:nvPr/>
        </p:nvPicPr>
        <p:blipFill>
          <a:blip r:embed="rId8"/>
          <a:stretch/>
        </p:blipFill>
        <p:spPr>
          <a:xfrm flipH="1">
            <a:off x="904680" y="4564440"/>
            <a:ext cx="483120" cy="469440"/>
          </a:xfrm>
          <a:prstGeom prst="rect">
            <a:avLst/>
          </a:prstGeom>
          <a:ln>
            <a:noFill/>
          </a:ln>
        </p:spPr>
      </p:pic>
      <p:pic>
        <p:nvPicPr>
          <p:cNvPr id="415" name="Graphic 38" descr=""/>
          <p:cNvPicPr/>
          <p:nvPr/>
        </p:nvPicPr>
        <p:blipFill>
          <a:blip r:embed="rId9"/>
          <a:stretch/>
        </p:blipFill>
        <p:spPr>
          <a:xfrm>
            <a:off x="7920000" y="3067560"/>
            <a:ext cx="469440" cy="469440"/>
          </a:xfrm>
          <a:prstGeom prst="rect">
            <a:avLst/>
          </a:prstGeom>
          <a:ln>
            <a:noFill/>
          </a:ln>
        </p:spPr>
      </p:pic>
      <p:sp>
        <p:nvSpPr>
          <p:cNvPr id="416" name="CustomShape 22"/>
          <p:cNvSpPr/>
          <p:nvPr/>
        </p:nvSpPr>
        <p:spPr>
          <a:xfrm>
            <a:off x="8100360" y="3535200"/>
            <a:ext cx="1188360" cy="2577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0a2854"/>
                </a:solidFill>
                <a:latin typeface="Segoe UI"/>
              </a:rPr>
              <a:t>Output Bucket</a:t>
            </a:r>
            <a:endParaRPr b="0" lang="en-US" sz="1100" spc="-1" strike="noStrike">
              <a:latin typeface="Arial"/>
            </a:endParaRPr>
          </a:p>
        </p:txBody>
      </p:sp>
      <p:pic>
        <p:nvPicPr>
          <p:cNvPr id="417" name="Graphic 33" descr=""/>
          <p:cNvPicPr/>
          <p:nvPr/>
        </p:nvPicPr>
        <p:blipFill>
          <a:blip r:embed="rId10"/>
          <a:stretch/>
        </p:blipFill>
        <p:spPr>
          <a:xfrm>
            <a:off x="4573440" y="4532040"/>
            <a:ext cx="488160" cy="488160"/>
          </a:xfrm>
          <a:prstGeom prst="rect">
            <a:avLst/>
          </a:prstGeom>
          <a:ln>
            <a:noFill/>
          </a:ln>
        </p:spPr>
      </p:pic>
      <p:sp>
        <p:nvSpPr>
          <p:cNvPr id="418" name="CustomShape 23"/>
          <p:cNvSpPr/>
          <p:nvPr/>
        </p:nvSpPr>
        <p:spPr>
          <a:xfrm flipH="1">
            <a:off x="3310200" y="4776480"/>
            <a:ext cx="1262880" cy="2268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19" name="CustomShape 24"/>
          <p:cNvSpPr/>
          <p:nvPr/>
        </p:nvSpPr>
        <p:spPr>
          <a:xfrm>
            <a:off x="818280" y="3187800"/>
            <a:ext cx="13568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327ae5"/>
                </a:solidFill>
                <a:latin typeface="Segoe UI"/>
              </a:rPr>
              <a:t>PROCESS</a:t>
            </a:r>
            <a:endParaRPr b="0" lang="en-US" sz="1400" spc="-1" strike="noStrike">
              <a:latin typeface="Arial"/>
            </a:endParaRPr>
          </a:p>
        </p:txBody>
      </p:sp>
      <p:pic>
        <p:nvPicPr>
          <p:cNvPr id="420" name="Graphic 15" descr=""/>
          <p:cNvPicPr/>
          <p:nvPr/>
        </p:nvPicPr>
        <p:blipFill>
          <a:blip r:embed="rId11"/>
          <a:stretch/>
        </p:blipFill>
        <p:spPr>
          <a:xfrm>
            <a:off x="6640560" y="3051360"/>
            <a:ext cx="481320" cy="481320"/>
          </a:xfrm>
          <a:prstGeom prst="rect">
            <a:avLst/>
          </a:prstGeom>
          <a:ln>
            <a:noFill/>
          </a:ln>
        </p:spPr>
      </p:pic>
      <p:sp>
        <p:nvSpPr>
          <p:cNvPr id="421" name="CustomShape 25"/>
          <p:cNvSpPr/>
          <p:nvPr/>
        </p:nvSpPr>
        <p:spPr>
          <a:xfrm>
            <a:off x="6881400" y="1802880"/>
            <a:ext cx="360" cy="124812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22" name="CustomShape 26"/>
          <p:cNvSpPr/>
          <p:nvPr/>
        </p:nvSpPr>
        <p:spPr>
          <a:xfrm>
            <a:off x="3314880" y="3165480"/>
            <a:ext cx="3227760" cy="2577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0a2854"/>
                </a:solidFill>
                <a:latin typeface="Segoe UI"/>
              </a:rPr>
              <a:t>When video convert finish, publish content.</a:t>
            </a:r>
            <a:endParaRPr b="0" lang="en-US" sz="1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0" y="227520"/>
            <a:ext cx="9966960" cy="522720"/>
          </a:xfrm>
          <a:prstGeom prst="rect">
            <a:avLst/>
          </a:prstGeom>
          <a:noFill/>
          <a:ln w="9360">
            <a:noFill/>
          </a:ln>
        </p:spPr>
        <p:style>
          <a:lnRef idx="0"/>
          <a:fillRef idx="0"/>
          <a:effectRef idx="0"/>
          <a:fontRef idx="minor"/>
        </p:style>
        <p:txBody>
          <a:bodyPr lIns="0">
            <a:noAutofit/>
          </a:bodyPr>
          <a:p>
            <a:pPr>
              <a:lnSpc>
                <a:spcPct val="98000"/>
              </a:lnSpc>
            </a:pPr>
            <a:r>
              <a:rPr b="1" lang="en-US" sz="3200" spc="-1" strike="noStrike" u="sng">
                <a:solidFill>
                  <a:srgbClr val="0e3570"/>
                </a:solidFill>
                <a:uFillTx/>
                <a:latin typeface="Arial"/>
              </a:rPr>
              <a:t>    </a:t>
            </a:r>
            <a:r>
              <a:rPr b="1" lang="en-US" sz="3200" spc="-1" strike="noStrike" u="sng">
                <a:solidFill>
                  <a:srgbClr val="0e3570"/>
                </a:solidFill>
                <a:uFillTx/>
                <a:latin typeface="Arial"/>
              </a:rPr>
              <a:t>Fluxo de Indexação com Elasticsearch</a:t>
            </a:r>
            <a:endParaRPr b="0" lang="en-US" sz="3200" spc="-1" strike="noStrike">
              <a:latin typeface="Arial"/>
            </a:endParaRPr>
          </a:p>
        </p:txBody>
      </p:sp>
      <p:sp>
        <p:nvSpPr>
          <p:cNvPr id="424" name="CustomShape 2"/>
          <p:cNvSpPr/>
          <p:nvPr/>
        </p:nvSpPr>
        <p:spPr>
          <a:xfrm>
            <a:off x="439560" y="2077200"/>
            <a:ext cx="9317880" cy="1762560"/>
          </a:xfrm>
          <a:prstGeom prst="roundRect">
            <a:avLst>
              <a:gd name="adj" fmla="val 4373"/>
            </a:avLst>
          </a:prstGeom>
          <a:solidFill>
            <a:schemeClr val="tx2">
              <a:lumMod val="60000"/>
              <a:lumOff val="40000"/>
              <a:alpha val="16000"/>
            </a:schemeClr>
          </a:solidFill>
          <a:ln>
            <a:solidFill>
              <a:schemeClr val="bg1"/>
            </a:solidFill>
            <a:round/>
          </a:ln>
        </p:spPr>
        <p:style>
          <a:lnRef idx="2">
            <a:schemeClr val="accent2"/>
          </a:lnRef>
          <a:fillRef idx="1">
            <a:schemeClr val="lt1"/>
          </a:fillRef>
          <a:effectRef idx="0">
            <a:schemeClr val="accent2"/>
          </a:effectRef>
          <a:fontRef idx="minor"/>
        </p:style>
      </p:sp>
      <p:sp>
        <p:nvSpPr>
          <p:cNvPr id="425" name="CustomShape 3"/>
          <p:cNvSpPr/>
          <p:nvPr/>
        </p:nvSpPr>
        <p:spPr>
          <a:xfrm>
            <a:off x="2062800" y="2378880"/>
            <a:ext cx="1044000" cy="538560"/>
          </a:xfrm>
          <a:prstGeom prst="roundRect">
            <a:avLst>
              <a:gd name="adj" fmla="val 16667"/>
            </a:avLst>
          </a:prstGeom>
          <a:ln>
            <a:solidFill>
              <a:schemeClr val="bg1">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nSpc>
                <a:spcPct val="100000"/>
              </a:lnSpc>
            </a:pPr>
            <a:r>
              <a:rPr b="0" lang="en-US" sz="1200" spc="-1" strike="noStrike">
                <a:solidFill>
                  <a:srgbClr val="0a2854"/>
                </a:solidFill>
                <a:latin typeface="Segoe UI"/>
              </a:rPr>
              <a:t>           </a:t>
            </a:r>
            <a:r>
              <a:rPr b="0" lang="en-US" sz="1200" spc="-1" strike="noStrike">
                <a:solidFill>
                  <a:srgbClr val="0a2854"/>
                </a:solidFill>
                <a:latin typeface="Segoe UI"/>
              </a:rPr>
              <a:t>App</a:t>
            </a:r>
            <a:br/>
            <a:r>
              <a:rPr b="0" lang="en-US" sz="1200" spc="-1" strike="noStrike">
                <a:solidFill>
                  <a:srgbClr val="0a2854"/>
                </a:solidFill>
                <a:latin typeface="Segoe UI"/>
              </a:rPr>
              <a:t>           Front</a:t>
            </a:r>
            <a:endParaRPr b="0" lang="en-US" sz="1200" spc="-1" strike="noStrike">
              <a:latin typeface="Arial"/>
            </a:endParaRPr>
          </a:p>
        </p:txBody>
      </p:sp>
      <p:sp>
        <p:nvSpPr>
          <p:cNvPr id="426" name="CustomShape 4"/>
          <p:cNvSpPr/>
          <p:nvPr/>
        </p:nvSpPr>
        <p:spPr>
          <a:xfrm>
            <a:off x="3742200" y="2378880"/>
            <a:ext cx="971280" cy="538560"/>
          </a:xfrm>
          <a:prstGeom prst="roundRect">
            <a:avLst>
              <a:gd name="adj" fmla="val 16667"/>
            </a:avLst>
          </a:prstGeom>
          <a:ln>
            <a:solidFill>
              <a:schemeClr val="bg1">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rgbClr val="0a2854"/>
                </a:solidFill>
                <a:latin typeface="Segoe UI"/>
              </a:rPr>
              <a:t>App Back</a:t>
            </a:r>
            <a:endParaRPr b="0" lang="en-US" sz="1200" spc="-1" strike="noStrike">
              <a:latin typeface="Arial"/>
            </a:endParaRPr>
          </a:p>
        </p:txBody>
      </p:sp>
      <p:sp>
        <p:nvSpPr>
          <p:cNvPr id="427" name="CustomShape 5"/>
          <p:cNvSpPr/>
          <p:nvPr/>
        </p:nvSpPr>
        <p:spPr>
          <a:xfrm>
            <a:off x="3206520" y="2638440"/>
            <a:ext cx="43164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28" name="CustomShape 6"/>
          <p:cNvSpPr/>
          <p:nvPr/>
        </p:nvSpPr>
        <p:spPr>
          <a:xfrm>
            <a:off x="1539720" y="2638440"/>
            <a:ext cx="43164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29" name="CustomShape 7"/>
          <p:cNvSpPr/>
          <p:nvPr/>
        </p:nvSpPr>
        <p:spPr>
          <a:xfrm>
            <a:off x="4817880" y="2638440"/>
            <a:ext cx="43164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30" name="CustomShape 8"/>
          <p:cNvSpPr/>
          <p:nvPr/>
        </p:nvSpPr>
        <p:spPr>
          <a:xfrm>
            <a:off x="6045480" y="2647440"/>
            <a:ext cx="431640" cy="36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31" name="CustomShape 9"/>
          <p:cNvSpPr/>
          <p:nvPr/>
        </p:nvSpPr>
        <p:spPr>
          <a:xfrm>
            <a:off x="7253640" y="2640960"/>
            <a:ext cx="1386000" cy="1800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32" name="CustomShape 10"/>
          <p:cNvSpPr/>
          <p:nvPr/>
        </p:nvSpPr>
        <p:spPr>
          <a:xfrm>
            <a:off x="5425920" y="2928960"/>
            <a:ext cx="473760" cy="2577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0a2854"/>
                </a:solidFill>
                <a:latin typeface="Segoe UI"/>
              </a:rPr>
              <a:t>RDS</a:t>
            </a:r>
            <a:endParaRPr b="0" lang="en-US" sz="1100" spc="-1" strike="noStrike">
              <a:latin typeface="Arial"/>
            </a:endParaRPr>
          </a:p>
        </p:txBody>
      </p:sp>
      <p:sp>
        <p:nvSpPr>
          <p:cNvPr id="433" name="CustomShape 11"/>
          <p:cNvSpPr/>
          <p:nvPr/>
        </p:nvSpPr>
        <p:spPr>
          <a:xfrm>
            <a:off x="8277840" y="2941560"/>
            <a:ext cx="1148760" cy="4251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0a2854"/>
                </a:solidFill>
                <a:latin typeface="Segoe UI"/>
              </a:rPr>
              <a:t>Elasticsearch </a:t>
            </a:r>
            <a:endParaRPr b="0" lang="en-US" sz="1100" spc="-1" strike="noStrike">
              <a:latin typeface="Arial"/>
            </a:endParaRPr>
          </a:p>
          <a:p>
            <a:pPr algn="ctr">
              <a:lnSpc>
                <a:spcPct val="100000"/>
              </a:lnSpc>
            </a:pPr>
            <a:r>
              <a:rPr b="0" lang="en-US" sz="1100" spc="-1" strike="noStrike">
                <a:solidFill>
                  <a:srgbClr val="0a2854"/>
                </a:solidFill>
                <a:latin typeface="Segoe UI"/>
              </a:rPr>
              <a:t>Index</a:t>
            </a:r>
            <a:endParaRPr b="0" lang="en-US" sz="1100" spc="-1" strike="noStrike">
              <a:latin typeface="Arial"/>
            </a:endParaRPr>
          </a:p>
        </p:txBody>
      </p:sp>
      <p:sp>
        <p:nvSpPr>
          <p:cNvPr id="434" name="CustomShape 12"/>
          <p:cNvSpPr/>
          <p:nvPr/>
        </p:nvSpPr>
        <p:spPr>
          <a:xfrm>
            <a:off x="439560" y="3886200"/>
            <a:ext cx="9317880" cy="1762560"/>
          </a:xfrm>
          <a:prstGeom prst="roundRect">
            <a:avLst>
              <a:gd name="adj" fmla="val 4373"/>
            </a:avLst>
          </a:prstGeom>
          <a:solidFill>
            <a:srgbClr val="6dc24b">
              <a:alpha val="18000"/>
            </a:srgbClr>
          </a:solidFill>
          <a:ln>
            <a:solidFill>
              <a:schemeClr val="bg1"/>
            </a:solidFill>
            <a:round/>
          </a:ln>
        </p:spPr>
        <p:style>
          <a:lnRef idx="2">
            <a:schemeClr val="accent2"/>
          </a:lnRef>
          <a:fillRef idx="1">
            <a:schemeClr val="lt1"/>
          </a:fillRef>
          <a:effectRef idx="0">
            <a:schemeClr val="accent2"/>
          </a:effectRef>
          <a:fontRef idx="minor"/>
        </p:style>
      </p:sp>
      <p:sp>
        <p:nvSpPr>
          <p:cNvPr id="435" name="CustomShape 13"/>
          <p:cNvSpPr/>
          <p:nvPr/>
        </p:nvSpPr>
        <p:spPr>
          <a:xfrm flipH="1">
            <a:off x="7121880" y="4767840"/>
            <a:ext cx="1733760" cy="1764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36" name="CustomShape 14"/>
          <p:cNvSpPr/>
          <p:nvPr/>
        </p:nvSpPr>
        <p:spPr>
          <a:xfrm>
            <a:off x="3485520" y="4510440"/>
            <a:ext cx="1044000" cy="538560"/>
          </a:xfrm>
          <a:prstGeom prst="roundRect">
            <a:avLst>
              <a:gd name="adj" fmla="val 16667"/>
            </a:avLst>
          </a:prstGeom>
          <a:ln>
            <a:solidFill>
              <a:schemeClr val="bg1">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nSpc>
                <a:spcPct val="100000"/>
              </a:lnSpc>
            </a:pPr>
            <a:r>
              <a:rPr b="0" lang="en-US" sz="1200" spc="-1" strike="noStrike">
                <a:solidFill>
                  <a:srgbClr val="0a2854"/>
                </a:solidFill>
                <a:latin typeface="Segoe UI"/>
              </a:rPr>
              <a:t>           </a:t>
            </a:r>
            <a:r>
              <a:rPr b="0" lang="en-US" sz="1200" spc="-1" strike="noStrike">
                <a:solidFill>
                  <a:srgbClr val="0a2854"/>
                </a:solidFill>
                <a:latin typeface="Segoe UI"/>
              </a:rPr>
              <a:t>App</a:t>
            </a:r>
            <a:br/>
            <a:r>
              <a:rPr b="0" lang="en-US" sz="1200" spc="-1" strike="noStrike">
                <a:solidFill>
                  <a:srgbClr val="0a2854"/>
                </a:solidFill>
                <a:latin typeface="Segoe UI"/>
              </a:rPr>
              <a:t>           Front</a:t>
            </a:r>
            <a:endParaRPr b="0" lang="en-US" sz="1200" spc="-1" strike="noStrike">
              <a:latin typeface="Arial"/>
            </a:endParaRPr>
          </a:p>
        </p:txBody>
      </p:sp>
      <p:sp>
        <p:nvSpPr>
          <p:cNvPr id="437" name="CustomShape 15"/>
          <p:cNvSpPr/>
          <p:nvPr/>
        </p:nvSpPr>
        <p:spPr>
          <a:xfrm flipH="1">
            <a:off x="4662720" y="4775040"/>
            <a:ext cx="1444680" cy="432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38" name="CustomShape 16"/>
          <p:cNvSpPr/>
          <p:nvPr/>
        </p:nvSpPr>
        <p:spPr>
          <a:xfrm flipH="1">
            <a:off x="1387800" y="4785840"/>
            <a:ext cx="1828800" cy="13320"/>
          </a:xfrm>
          <a:custGeom>
            <a:avLst/>
            <a:gdLst/>
            <a:ahLst/>
            <a:rect l="l" t="t" r="r" b="b"/>
            <a:pathLst>
              <a:path w="21600" h="21600">
                <a:moveTo>
                  <a:pt x="0" y="0"/>
                </a:moveTo>
                <a:lnTo>
                  <a:pt x="21600" y="21600"/>
                </a:lnTo>
              </a:path>
            </a:pathLst>
          </a:custGeom>
          <a:noFill/>
          <a:ln w="12600">
            <a:solidFill>
              <a:schemeClr val="accent2"/>
            </a:solidFill>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39" name="CustomShape 17"/>
          <p:cNvSpPr/>
          <p:nvPr/>
        </p:nvSpPr>
        <p:spPr>
          <a:xfrm>
            <a:off x="818280" y="3432600"/>
            <a:ext cx="191304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327ae5"/>
                </a:solidFill>
                <a:latin typeface="Segoe UI"/>
              </a:rPr>
              <a:t>Add content</a:t>
            </a:r>
            <a:endParaRPr b="0" lang="en-US" sz="1400" spc="-1" strike="noStrike">
              <a:latin typeface="Arial"/>
            </a:endParaRPr>
          </a:p>
        </p:txBody>
      </p:sp>
      <p:sp>
        <p:nvSpPr>
          <p:cNvPr id="440" name="CustomShape 18"/>
          <p:cNvSpPr/>
          <p:nvPr/>
        </p:nvSpPr>
        <p:spPr>
          <a:xfrm>
            <a:off x="843840" y="3965400"/>
            <a:ext cx="2372760" cy="515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400" spc="-1" strike="noStrike">
                <a:solidFill>
                  <a:srgbClr val="327ae5"/>
                </a:solidFill>
                <a:latin typeface="Segoe UI"/>
              </a:rPr>
              <a:t>Search/Retrieve content</a:t>
            </a:r>
            <a:endParaRPr b="0" lang="en-US" sz="1400" spc="-1" strike="noStrike">
              <a:latin typeface="Arial"/>
            </a:endParaRPr>
          </a:p>
        </p:txBody>
      </p:sp>
      <p:pic>
        <p:nvPicPr>
          <p:cNvPr id="441" name="Graphic 8" descr=""/>
          <p:cNvPicPr/>
          <p:nvPr/>
        </p:nvPicPr>
        <p:blipFill>
          <a:blip r:embed="rId1"/>
          <a:stretch/>
        </p:blipFill>
        <p:spPr>
          <a:xfrm>
            <a:off x="2140200" y="2443680"/>
            <a:ext cx="412560" cy="412560"/>
          </a:xfrm>
          <a:prstGeom prst="rect">
            <a:avLst/>
          </a:prstGeom>
          <a:ln>
            <a:noFill/>
          </a:ln>
        </p:spPr>
      </p:pic>
      <p:pic>
        <p:nvPicPr>
          <p:cNvPr id="442" name="Graphic 8" descr=""/>
          <p:cNvPicPr/>
          <p:nvPr/>
        </p:nvPicPr>
        <p:blipFill>
          <a:blip r:embed="rId2"/>
          <a:stretch/>
        </p:blipFill>
        <p:spPr>
          <a:xfrm>
            <a:off x="3543120" y="4579200"/>
            <a:ext cx="412560" cy="412560"/>
          </a:xfrm>
          <a:prstGeom prst="rect">
            <a:avLst/>
          </a:prstGeom>
          <a:ln>
            <a:noFill/>
          </a:ln>
        </p:spPr>
      </p:pic>
      <p:pic>
        <p:nvPicPr>
          <p:cNvPr id="443" name="Graphic 42" descr=""/>
          <p:cNvPicPr/>
          <p:nvPr/>
        </p:nvPicPr>
        <p:blipFill>
          <a:blip r:embed="rId3"/>
          <a:stretch/>
        </p:blipFill>
        <p:spPr>
          <a:xfrm>
            <a:off x="6636240" y="2410200"/>
            <a:ext cx="469440" cy="469440"/>
          </a:xfrm>
          <a:prstGeom prst="rect">
            <a:avLst/>
          </a:prstGeom>
          <a:ln>
            <a:noFill/>
          </a:ln>
        </p:spPr>
      </p:pic>
      <p:pic>
        <p:nvPicPr>
          <p:cNvPr id="444" name="Graphic 39" descr=""/>
          <p:cNvPicPr/>
          <p:nvPr/>
        </p:nvPicPr>
        <p:blipFill>
          <a:blip r:embed="rId4"/>
          <a:stretch/>
        </p:blipFill>
        <p:spPr>
          <a:xfrm>
            <a:off x="956520" y="2387160"/>
            <a:ext cx="469440" cy="469440"/>
          </a:xfrm>
          <a:prstGeom prst="rect">
            <a:avLst/>
          </a:prstGeom>
          <a:ln>
            <a:noFill/>
          </a:ln>
        </p:spPr>
      </p:pic>
      <p:pic>
        <p:nvPicPr>
          <p:cNvPr id="445" name="Graphic 41" descr=""/>
          <p:cNvPicPr/>
          <p:nvPr/>
        </p:nvPicPr>
        <p:blipFill>
          <a:blip r:embed="rId5"/>
          <a:stretch/>
        </p:blipFill>
        <p:spPr>
          <a:xfrm flipH="1">
            <a:off x="904680" y="4564440"/>
            <a:ext cx="483120" cy="469440"/>
          </a:xfrm>
          <a:prstGeom prst="rect">
            <a:avLst/>
          </a:prstGeom>
          <a:ln>
            <a:noFill/>
          </a:ln>
        </p:spPr>
      </p:pic>
      <p:pic>
        <p:nvPicPr>
          <p:cNvPr id="446" name="Graphic 80" descr=""/>
          <p:cNvPicPr/>
          <p:nvPr/>
        </p:nvPicPr>
        <p:blipFill>
          <a:blip r:embed="rId6"/>
          <a:stretch/>
        </p:blipFill>
        <p:spPr>
          <a:xfrm>
            <a:off x="8639640" y="2410200"/>
            <a:ext cx="493560" cy="493560"/>
          </a:xfrm>
          <a:prstGeom prst="rect">
            <a:avLst/>
          </a:prstGeom>
          <a:ln>
            <a:noFill/>
          </a:ln>
        </p:spPr>
      </p:pic>
      <p:pic>
        <p:nvPicPr>
          <p:cNvPr id="447" name="Graphic 15" descr=""/>
          <p:cNvPicPr/>
          <p:nvPr/>
        </p:nvPicPr>
        <p:blipFill>
          <a:blip r:embed="rId7"/>
          <a:stretch/>
        </p:blipFill>
        <p:spPr>
          <a:xfrm>
            <a:off x="5407200" y="2410200"/>
            <a:ext cx="493560" cy="493560"/>
          </a:xfrm>
          <a:prstGeom prst="rect">
            <a:avLst/>
          </a:prstGeom>
          <a:ln>
            <a:noFill/>
          </a:ln>
        </p:spPr>
      </p:pic>
      <p:sp>
        <p:nvSpPr>
          <p:cNvPr id="448" name="CustomShape 19"/>
          <p:cNvSpPr/>
          <p:nvPr/>
        </p:nvSpPr>
        <p:spPr>
          <a:xfrm>
            <a:off x="6459480" y="2928960"/>
            <a:ext cx="822600" cy="25776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en-US" sz="1100" spc="-1" strike="noStrike">
                <a:solidFill>
                  <a:srgbClr val="0a2854"/>
                </a:solidFill>
                <a:latin typeface="Segoe UI"/>
              </a:rPr>
              <a:t>Index Job</a:t>
            </a:r>
            <a:endParaRPr b="0" lang="en-US" sz="1100" spc="-1" strike="noStrike">
              <a:latin typeface="Arial"/>
            </a:endParaRPr>
          </a:p>
        </p:txBody>
      </p:sp>
      <p:pic>
        <p:nvPicPr>
          <p:cNvPr id="449" name="Graphic 80" descr=""/>
          <p:cNvPicPr/>
          <p:nvPr/>
        </p:nvPicPr>
        <p:blipFill>
          <a:blip r:embed="rId8"/>
          <a:stretch/>
        </p:blipFill>
        <p:spPr>
          <a:xfrm>
            <a:off x="8856360" y="4520880"/>
            <a:ext cx="493560" cy="493560"/>
          </a:xfrm>
          <a:prstGeom prst="rect">
            <a:avLst/>
          </a:prstGeom>
          <a:ln>
            <a:noFill/>
          </a:ln>
        </p:spPr>
      </p:pic>
      <p:sp>
        <p:nvSpPr>
          <p:cNvPr id="450" name="CustomShape 20"/>
          <p:cNvSpPr/>
          <p:nvPr/>
        </p:nvSpPr>
        <p:spPr>
          <a:xfrm>
            <a:off x="6150240" y="4516200"/>
            <a:ext cx="971280" cy="538560"/>
          </a:xfrm>
          <a:prstGeom prst="roundRect">
            <a:avLst>
              <a:gd name="adj" fmla="val 16667"/>
            </a:avLst>
          </a:prstGeom>
          <a:ln>
            <a:solidFill>
              <a:schemeClr val="bg1">
                <a:lumMod val="75000"/>
              </a:schemeClr>
            </a:solidFill>
            <a:round/>
          </a:ln>
        </p:spPr>
        <p:style>
          <a:lnRef idx="2">
            <a:schemeClr val="accent6"/>
          </a:lnRef>
          <a:fillRef idx="1">
            <a:schemeClr val="lt1"/>
          </a:fillRef>
          <a:effectRef idx="0">
            <a:schemeClr val="accent6"/>
          </a:effectRef>
          <a:fontRef idx="minor"/>
        </p:style>
        <p:txBody>
          <a:bodyPr lIns="90000" rIns="90000" tIns="45000" bIns="45000" anchor="ctr">
            <a:noAutofit/>
          </a:bodyPr>
          <a:p>
            <a:pPr algn="ctr">
              <a:lnSpc>
                <a:spcPct val="100000"/>
              </a:lnSpc>
            </a:pPr>
            <a:r>
              <a:rPr b="0" lang="en-US" sz="1200" spc="-1" strike="noStrike">
                <a:solidFill>
                  <a:srgbClr val="0a2854"/>
                </a:solidFill>
                <a:latin typeface="Segoe UI"/>
              </a:rPr>
              <a:t>App Back</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0" y="227520"/>
            <a:ext cx="7374960" cy="522720"/>
          </a:xfrm>
          <a:prstGeom prst="rect">
            <a:avLst/>
          </a:prstGeom>
          <a:noFill/>
          <a:ln w="9360">
            <a:noFill/>
          </a:ln>
        </p:spPr>
        <p:style>
          <a:lnRef idx="0"/>
          <a:fillRef idx="0"/>
          <a:effectRef idx="0"/>
          <a:fontRef idx="minor"/>
        </p:style>
        <p:txBody>
          <a:bodyPr lIns="0">
            <a:noAutofit/>
          </a:bodyPr>
          <a:p>
            <a:pPr>
              <a:lnSpc>
                <a:spcPct val="98000"/>
              </a:lnSpc>
            </a:pPr>
            <a:r>
              <a:rPr b="1" lang="en-US" sz="3200" spc="-1" strike="noStrike" u="sng">
                <a:solidFill>
                  <a:srgbClr val="0e3570"/>
                </a:solidFill>
                <a:uFillTx/>
                <a:latin typeface="Arial"/>
              </a:rPr>
              <a:t>    </a:t>
            </a:r>
            <a:r>
              <a:rPr b="1" lang="en-US" sz="3200" spc="-1" strike="noStrike" u="sng">
                <a:solidFill>
                  <a:srgbClr val="0e3570"/>
                </a:solidFill>
                <a:uFillTx/>
                <a:latin typeface="Arial"/>
              </a:rPr>
              <a:t>Trend Calc</a:t>
            </a:r>
            <a:endParaRPr b="0" lang="en-US" sz="3200" spc="-1" strike="noStrike">
              <a:latin typeface="Arial"/>
            </a:endParaRPr>
          </a:p>
        </p:txBody>
      </p:sp>
      <p:grpSp>
        <p:nvGrpSpPr>
          <p:cNvPr id="452" name="Group 2"/>
          <p:cNvGrpSpPr/>
          <p:nvPr/>
        </p:nvGrpSpPr>
        <p:grpSpPr>
          <a:xfrm>
            <a:off x="-205920" y="718560"/>
            <a:ext cx="10956960" cy="2900520"/>
            <a:chOff x="-205920" y="718560"/>
            <a:chExt cx="10956960" cy="2900520"/>
          </a:xfrm>
        </p:grpSpPr>
        <p:sp>
          <p:nvSpPr>
            <p:cNvPr id="453" name="CustomShape 3"/>
            <p:cNvSpPr/>
            <p:nvPr/>
          </p:nvSpPr>
          <p:spPr>
            <a:xfrm>
              <a:off x="8699760" y="1143360"/>
              <a:ext cx="2051280" cy="2051640"/>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a:gradFill>
            <a:ln>
              <a:noFill/>
            </a:ln>
            <a:effectLst>
              <a:outerShdw blurRad="40000" dir="5400000" dist="23040" rotWithShape="0">
                <a:srgbClr val="000000">
                  <a:alpha val="35000"/>
                </a:srgbClr>
              </a:outerShdw>
            </a:effectLst>
            <a:scene3d>
              <a:camera prst="orthographicFront"/>
              <a:lightRig dir="t" rig="flat"/>
            </a:scene3d>
            <a:sp3d prstMaterial="plastic">
              <a:bevelT w="120900" h="88900"/>
              <a:bevelB prst="angle" w="88900" h="31750"/>
            </a:sp3d>
          </p:spPr>
          <p:style>
            <a:lnRef idx="0"/>
            <a:fillRef idx="0"/>
            <a:effectRef idx="2"/>
            <a:fontRef idx="minor"/>
          </p:style>
        </p:sp>
        <p:sp>
          <p:nvSpPr>
            <p:cNvPr id="454" name="CustomShape 4"/>
            <p:cNvSpPr/>
            <p:nvPr/>
          </p:nvSpPr>
          <p:spPr>
            <a:xfrm>
              <a:off x="8767440" y="1211760"/>
              <a:ext cx="1914840" cy="1914840"/>
            </a:xfrm>
            <a:prstGeom prst="ellipse">
              <a:avLst/>
            </a:prstGeom>
            <a:solidFill>
              <a:schemeClr val="lt1">
                <a:alpha val="90000"/>
                <a:hueOff val="0"/>
                <a:satOff val="0"/>
                <a:lumOff val="0"/>
                <a:alphaOff val="0"/>
              </a:schemeClr>
            </a:solidFill>
            <a:ln>
              <a:solidFill>
                <a:schemeClr val="accent5">
                  <a:hueOff val="0"/>
                  <a:satOff val="0"/>
                  <a:lumOff val="0"/>
                  <a:alphaOff val="0"/>
                </a:schemeClr>
              </a:solidFill>
              <a:round/>
            </a:ln>
            <a:effectLst>
              <a:outerShdw blurRad="40000" dir="5400000" dist="23040" rotWithShape="0">
                <a:srgbClr val="000000">
                  <a:alpha val="35000"/>
                </a:srgbClr>
              </a:outerShdw>
            </a:effectLst>
            <a:scene3d>
              <a:camera prst="orthographicFront"/>
              <a:lightRig dir="t" rig="flat"/>
            </a:scene3d>
            <a:sp3d extrusionH="12700" z="190500" prstMaterial="plastic">
              <a:bevelT w="50800" h="50800"/>
            </a:sp3d>
          </p:spPr>
          <p:style>
            <a:lnRef idx="1"/>
            <a:fillRef idx="0"/>
            <a:effectRef idx="2"/>
            <a:fontRef idx="minor"/>
          </p:style>
          <p:txBody>
            <a:bodyPr lIns="17640" rIns="17640" tIns="17640" bIns="17640" anchor="ctr">
              <a:noAutofit/>
            </a:bodyPr>
            <a:p>
              <a:pPr algn="ctr">
                <a:lnSpc>
                  <a:spcPct val="90000"/>
                </a:lnSpc>
                <a:spcAft>
                  <a:spcPts val="490"/>
                </a:spcAft>
              </a:pPr>
              <a:r>
                <a:rPr b="0" lang="en-US" sz="1400" spc="-1" strike="noStrike">
                  <a:solidFill>
                    <a:srgbClr val="000000"/>
                  </a:solidFill>
                  <a:latin typeface="Arial"/>
                </a:rPr>
                <a:t>Visualização</a:t>
              </a:r>
              <a:br/>
              <a:r>
                <a:rPr b="0" lang="en-US" sz="1400" spc="-1" strike="noStrike">
                  <a:solidFill>
                    <a:srgbClr val="000000"/>
                  </a:solidFill>
                  <a:latin typeface="Arial"/>
                </a:rPr>
                <a:t>1</a:t>
              </a:r>
              <a:endParaRPr b="0" lang="en-US" sz="1400" spc="-1" strike="noStrike">
                <a:latin typeface="Arial"/>
              </a:endParaRPr>
            </a:p>
          </p:txBody>
        </p:sp>
        <p:sp>
          <p:nvSpPr>
            <p:cNvPr id="455" name="CustomShape 5"/>
            <p:cNvSpPr/>
            <p:nvPr/>
          </p:nvSpPr>
          <p:spPr>
            <a:xfrm rot="2700000">
              <a:off x="6578640" y="1143000"/>
              <a:ext cx="2050920" cy="2050920"/>
            </a:xfrm>
            <a:prstGeom prst="teardrop">
              <a:avLst>
                <a:gd name="adj" fmla="val 100000"/>
              </a:avLst>
            </a:prstGeom>
            <a:gradFill rotWithShape="0">
              <a:gsLst>
                <a:gs pos="0">
                  <a:schemeClr val="accent5">
                    <a:hueOff val="-2383861"/>
                    <a:satOff val="3636"/>
                    <a:lumOff val="-3235"/>
                    <a:alphaOff val="0"/>
                    <a:shade val="51000"/>
                    <a:satMod val="130000"/>
                  </a:schemeClr>
                </a:gs>
                <a:gs pos="80000">
                  <a:schemeClr val="accent5">
                    <a:hueOff val="-2383861"/>
                    <a:satOff val="3636"/>
                    <a:lumOff val="-3235"/>
                    <a:alphaOff val="0"/>
                    <a:shade val="93000"/>
                    <a:satMod val="130000"/>
                  </a:schemeClr>
                </a:gs>
                <a:gs pos="100000">
                  <a:schemeClr val="accent5">
                    <a:hueOff val="-2383861"/>
                    <a:satOff val="3636"/>
                    <a:lumOff val="-3235"/>
                    <a:alphaOff val="0"/>
                    <a:shade val="94000"/>
                    <a:satMod val="135000"/>
                  </a:schemeClr>
                </a:gs>
              </a:gsLst>
              <a:lin ang="16200000"/>
            </a:gradFill>
            <a:ln>
              <a:noFill/>
            </a:ln>
            <a:effectLst>
              <a:outerShdw blurRad="40000" dir="5400000" dist="23040" rotWithShape="0">
                <a:srgbClr val="000000">
                  <a:alpha val="35000"/>
                </a:srgbClr>
              </a:outerShdw>
            </a:effectLst>
            <a:scene3d>
              <a:camera prst="orthographicFront"/>
              <a:lightRig dir="t" rig="flat"/>
            </a:scene3d>
            <a:sp3d prstMaterial="plastic">
              <a:bevelT w="120900" h="88900"/>
              <a:bevelB prst="angle" w="88900" h="31750"/>
            </a:sp3d>
          </p:spPr>
          <p:style>
            <a:lnRef idx="0"/>
            <a:fillRef idx="0"/>
            <a:effectRef idx="2"/>
            <a:fontRef idx="minor"/>
          </p:style>
        </p:sp>
        <p:sp>
          <p:nvSpPr>
            <p:cNvPr id="456" name="CustomShape 6"/>
            <p:cNvSpPr/>
            <p:nvPr/>
          </p:nvSpPr>
          <p:spPr>
            <a:xfrm>
              <a:off x="6648120" y="1211760"/>
              <a:ext cx="1914840" cy="1914840"/>
            </a:xfrm>
            <a:prstGeom prst="ellipse">
              <a:avLst/>
            </a:prstGeom>
            <a:solidFill>
              <a:schemeClr val="lt1">
                <a:alpha val="90000"/>
                <a:hueOff val="0"/>
                <a:satOff val="0"/>
                <a:lumOff val="0"/>
                <a:alphaOff val="0"/>
              </a:schemeClr>
            </a:solidFill>
            <a:ln>
              <a:solidFill>
                <a:schemeClr val="accent5">
                  <a:hueOff val="-2383861"/>
                  <a:satOff val="3636"/>
                  <a:lumOff val="-3235"/>
                  <a:alphaOff val="0"/>
                </a:schemeClr>
              </a:solidFill>
              <a:round/>
            </a:ln>
            <a:effectLst>
              <a:outerShdw blurRad="40000" dir="5400000" dist="23040" rotWithShape="0">
                <a:srgbClr val="000000">
                  <a:alpha val="35000"/>
                </a:srgbClr>
              </a:outerShdw>
            </a:effectLst>
            <a:scene3d>
              <a:camera prst="orthographicFront"/>
              <a:lightRig dir="t" rig="flat"/>
            </a:scene3d>
            <a:sp3d extrusionH="12700" z="190500" prstMaterial="plastic">
              <a:bevelT w="50800" h="50800"/>
            </a:sp3d>
          </p:spPr>
          <p:style>
            <a:lnRef idx="1"/>
            <a:fillRef idx="0"/>
            <a:effectRef idx="2"/>
            <a:fontRef idx="minor"/>
          </p:style>
          <p:txBody>
            <a:bodyPr lIns="17640" rIns="17640" tIns="17640" bIns="17640" anchor="ctr">
              <a:noAutofit/>
            </a:bodyPr>
            <a:p>
              <a:pPr algn="ctr">
                <a:lnSpc>
                  <a:spcPct val="90000"/>
                </a:lnSpc>
                <a:spcAft>
                  <a:spcPts val="490"/>
                </a:spcAft>
              </a:pPr>
              <a:r>
                <a:rPr b="0" lang="en-US" sz="1400" spc="-1" strike="noStrike">
                  <a:solidFill>
                    <a:srgbClr val="000000"/>
                  </a:solidFill>
                  <a:latin typeface="Arial"/>
                </a:rPr>
                <a:t>Compartilhamento</a:t>
              </a:r>
              <a:br/>
              <a:r>
                <a:rPr b="0" lang="en-US" sz="1400" spc="-1" strike="noStrike">
                  <a:solidFill>
                    <a:srgbClr val="000000"/>
                  </a:solidFill>
                  <a:latin typeface="Arial"/>
                </a:rPr>
                <a:t>2</a:t>
              </a:r>
              <a:endParaRPr b="0" lang="en-US" sz="1400" spc="-1" strike="noStrike">
                <a:latin typeface="Arial"/>
              </a:endParaRPr>
            </a:p>
          </p:txBody>
        </p:sp>
        <p:sp>
          <p:nvSpPr>
            <p:cNvPr id="457" name="CustomShape 7"/>
            <p:cNvSpPr/>
            <p:nvPr/>
          </p:nvSpPr>
          <p:spPr>
            <a:xfrm rot="2700000">
              <a:off x="4459320" y="1143000"/>
              <a:ext cx="2050920" cy="2050920"/>
            </a:xfrm>
            <a:prstGeom prst="teardrop">
              <a:avLst>
                <a:gd name="adj" fmla="val 100000"/>
              </a:avLst>
            </a:prstGeom>
            <a:gradFill rotWithShape="0">
              <a:gsLst>
                <a:gs pos="0">
                  <a:schemeClr val="accent5">
                    <a:hueOff val="-4767722"/>
                    <a:satOff val="7272"/>
                    <a:lumOff val="-6471"/>
                    <a:alphaOff val="0"/>
                    <a:shade val="51000"/>
                    <a:satMod val="130000"/>
                  </a:schemeClr>
                </a:gs>
                <a:gs pos="80000">
                  <a:schemeClr val="accent5">
                    <a:hueOff val="-4767722"/>
                    <a:satOff val="7272"/>
                    <a:lumOff val="-6471"/>
                    <a:alphaOff val="0"/>
                    <a:shade val="93000"/>
                    <a:satMod val="130000"/>
                  </a:schemeClr>
                </a:gs>
                <a:gs pos="100000">
                  <a:schemeClr val="accent5">
                    <a:hueOff val="-4767722"/>
                    <a:satOff val="7272"/>
                    <a:lumOff val="-6471"/>
                    <a:alphaOff val="0"/>
                    <a:shade val="94000"/>
                    <a:satMod val="135000"/>
                  </a:schemeClr>
                </a:gs>
              </a:gsLst>
              <a:lin ang="16200000"/>
            </a:gradFill>
            <a:ln>
              <a:noFill/>
            </a:ln>
            <a:effectLst>
              <a:outerShdw blurRad="40000" dir="5400000" dist="23040" rotWithShape="0">
                <a:srgbClr val="000000">
                  <a:alpha val="35000"/>
                </a:srgbClr>
              </a:outerShdw>
            </a:effectLst>
            <a:scene3d>
              <a:camera prst="orthographicFront"/>
              <a:lightRig dir="t" rig="flat"/>
            </a:scene3d>
            <a:sp3d prstMaterial="plastic">
              <a:bevelT w="120900" h="88900"/>
              <a:bevelB prst="angle" w="88900" h="31750"/>
            </a:sp3d>
          </p:spPr>
          <p:style>
            <a:lnRef idx="0"/>
            <a:fillRef idx="0"/>
            <a:effectRef idx="2"/>
            <a:fontRef idx="minor"/>
          </p:style>
        </p:sp>
        <p:sp>
          <p:nvSpPr>
            <p:cNvPr id="458" name="CustomShape 8"/>
            <p:cNvSpPr/>
            <p:nvPr/>
          </p:nvSpPr>
          <p:spPr>
            <a:xfrm>
              <a:off x="4528080" y="1211760"/>
              <a:ext cx="1914840" cy="1914840"/>
            </a:xfrm>
            <a:prstGeom prst="ellipse">
              <a:avLst/>
            </a:prstGeom>
            <a:solidFill>
              <a:schemeClr val="lt1">
                <a:alpha val="90000"/>
                <a:hueOff val="0"/>
                <a:satOff val="0"/>
                <a:lumOff val="0"/>
                <a:alphaOff val="0"/>
              </a:schemeClr>
            </a:solidFill>
            <a:ln>
              <a:solidFill>
                <a:schemeClr val="accent5">
                  <a:hueOff val="-4767722"/>
                  <a:satOff val="7272"/>
                  <a:lumOff val="-6471"/>
                  <a:alphaOff val="0"/>
                </a:schemeClr>
              </a:solidFill>
              <a:round/>
            </a:ln>
            <a:effectLst>
              <a:outerShdw blurRad="40000" dir="5400000" dist="23040" rotWithShape="0">
                <a:srgbClr val="000000">
                  <a:alpha val="35000"/>
                </a:srgbClr>
              </a:outerShdw>
            </a:effectLst>
            <a:scene3d>
              <a:camera prst="orthographicFront"/>
              <a:lightRig dir="t" rig="flat"/>
            </a:scene3d>
            <a:sp3d extrusionH="12700" z="190500" prstMaterial="plastic">
              <a:bevelT w="50800" h="50800"/>
            </a:sp3d>
          </p:spPr>
          <p:style>
            <a:lnRef idx="1"/>
            <a:fillRef idx="0"/>
            <a:effectRef idx="2"/>
            <a:fontRef idx="minor"/>
          </p:style>
          <p:txBody>
            <a:bodyPr lIns="17640" rIns="17640" tIns="17640" bIns="17640" anchor="ctr">
              <a:noAutofit/>
            </a:bodyPr>
            <a:p>
              <a:pPr algn="ctr">
                <a:lnSpc>
                  <a:spcPct val="90000"/>
                </a:lnSpc>
                <a:spcAft>
                  <a:spcPts val="490"/>
                </a:spcAft>
              </a:pPr>
              <a:r>
                <a:rPr b="0" lang="en-US" sz="1400" spc="-1" strike="noStrike">
                  <a:solidFill>
                    <a:srgbClr val="000000"/>
                  </a:solidFill>
                  <a:latin typeface="Arial"/>
                </a:rPr>
                <a:t>Bookmark</a:t>
              </a:r>
              <a:br/>
              <a:r>
                <a:rPr b="0" lang="en-US" sz="1400" spc="-1" strike="noStrike">
                  <a:solidFill>
                    <a:srgbClr val="000000"/>
                  </a:solidFill>
                  <a:latin typeface="Arial"/>
                </a:rPr>
                <a:t>3</a:t>
              </a:r>
              <a:endParaRPr b="0" lang="en-US" sz="1400" spc="-1" strike="noStrike">
                <a:latin typeface="Arial"/>
              </a:endParaRPr>
            </a:p>
          </p:txBody>
        </p:sp>
        <p:sp>
          <p:nvSpPr>
            <p:cNvPr id="459" name="CustomShape 9"/>
            <p:cNvSpPr/>
            <p:nvPr/>
          </p:nvSpPr>
          <p:spPr>
            <a:xfrm rot="2700000">
              <a:off x="2338920" y="1143000"/>
              <a:ext cx="2050920" cy="2050920"/>
            </a:xfrm>
            <a:prstGeom prst="teardrop">
              <a:avLst>
                <a:gd name="adj" fmla="val 100000"/>
              </a:avLst>
            </a:prstGeom>
            <a:gradFill rotWithShape="0">
              <a:gsLst>
                <a:gs pos="0">
                  <a:schemeClr val="accent5">
                    <a:hueOff val="-7151582"/>
                    <a:satOff val="10909"/>
                    <a:lumOff val="-9706"/>
                    <a:alphaOff val="0"/>
                    <a:shade val="51000"/>
                    <a:satMod val="130000"/>
                  </a:schemeClr>
                </a:gs>
                <a:gs pos="80000">
                  <a:schemeClr val="accent5">
                    <a:hueOff val="-7151582"/>
                    <a:satOff val="10909"/>
                    <a:lumOff val="-9706"/>
                    <a:alphaOff val="0"/>
                    <a:shade val="93000"/>
                    <a:satMod val="130000"/>
                  </a:schemeClr>
                </a:gs>
                <a:gs pos="100000">
                  <a:schemeClr val="accent5">
                    <a:hueOff val="-7151582"/>
                    <a:satOff val="10909"/>
                    <a:lumOff val="-9706"/>
                    <a:alphaOff val="0"/>
                    <a:shade val="94000"/>
                    <a:satMod val="135000"/>
                  </a:schemeClr>
                </a:gs>
              </a:gsLst>
              <a:lin ang="16200000"/>
            </a:gradFill>
            <a:ln>
              <a:noFill/>
            </a:ln>
            <a:effectLst>
              <a:outerShdw blurRad="40000" dir="5400000" dist="23040" rotWithShape="0">
                <a:srgbClr val="000000">
                  <a:alpha val="35000"/>
                </a:srgbClr>
              </a:outerShdw>
            </a:effectLst>
            <a:scene3d>
              <a:camera prst="orthographicFront"/>
              <a:lightRig dir="t" rig="flat"/>
            </a:scene3d>
            <a:sp3d prstMaterial="plastic">
              <a:bevelT w="120900" h="88900"/>
              <a:bevelB prst="angle" w="88900" h="31750"/>
            </a:sp3d>
          </p:spPr>
          <p:style>
            <a:lnRef idx="0"/>
            <a:fillRef idx="0"/>
            <a:effectRef idx="2"/>
            <a:fontRef idx="minor"/>
          </p:style>
        </p:sp>
        <p:sp>
          <p:nvSpPr>
            <p:cNvPr id="460" name="CustomShape 10"/>
            <p:cNvSpPr/>
            <p:nvPr/>
          </p:nvSpPr>
          <p:spPr>
            <a:xfrm>
              <a:off x="2407680" y="1211760"/>
              <a:ext cx="1914840" cy="1914840"/>
            </a:xfrm>
            <a:prstGeom prst="ellipse">
              <a:avLst/>
            </a:prstGeom>
            <a:solidFill>
              <a:schemeClr val="lt1">
                <a:alpha val="90000"/>
                <a:hueOff val="0"/>
                <a:satOff val="0"/>
                <a:lumOff val="0"/>
                <a:alphaOff val="0"/>
              </a:schemeClr>
            </a:solidFill>
            <a:ln>
              <a:solidFill>
                <a:schemeClr val="accent5">
                  <a:hueOff val="-7151582"/>
                  <a:satOff val="10909"/>
                  <a:lumOff val="-9706"/>
                  <a:alphaOff val="0"/>
                </a:schemeClr>
              </a:solidFill>
              <a:round/>
            </a:ln>
            <a:effectLst>
              <a:outerShdw blurRad="40000" dir="5400000" dist="23040" rotWithShape="0">
                <a:srgbClr val="000000">
                  <a:alpha val="35000"/>
                </a:srgbClr>
              </a:outerShdw>
            </a:effectLst>
            <a:scene3d>
              <a:camera prst="orthographicFront"/>
              <a:lightRig dir="t" rig="flat"/>
            </a:scene3d>
            <a:sp3d extrusionH="12700" z="190500" prstMaterial="plastic">
              <a:bevelT w="50800" h="50800"/>
            </a:sp3d>
          </p:spPr>
          <p:style>
            <a:lnRef idx="1"/>
            <a:fillRef idx="0"/>
            <a:effectRef idx="2"/>
            <a:fontRef idx="minor"/>
          </p:style>
          <p:txBody>
            <a:bodyPr lIns="17640" rIns="17640" tIns="17640" bIns="17640" anchor="ctr">
              <a:noAutofit/>
            </a:bodyPr>
            <a:p>
              <a:pPr algn="ctr">
                <a:lnSpc>
                  <a:spcPct val="90000"/>
                </a:lnSpc>
                <a:spcAft>
                  <a:spcPts val="490"/>
                </a:spcAft>
              </a:pPr>
              <a:r>
                <a:rPr b="0" lang="en-US" sz="1400" spc="-1" strike="noStrike">
                  <a:solidFill>
                    <a:srgbClr val="000000"/>
                  </a:solidFill>
                  <a:latin typeface="Arial"/>
                </a:rPr>
                <a:t>Comentário</a:t>
              </a:r>
              <a:br/>
              <a:r>
                <a:rPr b="0" lang="en-US" sz="1400" spc="-1" strike="noStrike">
                  <a:solidFill>
                    <a:srgbClr val="000000"/>
                  </a:solidFill>
                  <a:latin typeface="Arial"/>
                </a:rPr>
                <a:t>4</a:t>
              </a:r>
              <a:endParaRPr b="0" lang="en-US" sz="1400" spc="-1" strike="noStrike">
                <a:latin typeface="Arial"/>
              </a:endParaRPr>
            </a:p>
          </p:txBody>
        </p:sp>
        <p:sp>
          <p:nvSpPr>
            <p:cNvPr id="461" name="CustomShape 11"/>
            <p:cNvSpPr/>
            <p:nvPr/>
          </p:nvSpPr>
          <p:spPr>
            <a:xfrm rot="2700000">
              <a:off x="218520" y="1143000"/>
              <a:ext cx="2050920" cy="2050920"/>
            </a:xfrm>
            <a:prstGeom prst="teardrop">
              <a:avLst>
                <a:gd name="adj" fmla="val 100000"/>
              </a:avLst>
            </a:prstGeom>
            <a:gradFill rotWithShape="0">
              <a:gsLst>
                <a:gs pos="0">
                  <a:schemeClr val="accent5">
                    <a:hueOff val="-9535443"/>
                    <a:satOff val="14545"/>
                    <a:lumOff val="-12941"/>
                    <a:alphaOff val="0"/>
                    <a:shade val="51000"/>
                    <a:satMod val="130000"/>
                  </a:schemeClr>
                </a:gs>
                <a:gs pos="80000">
                  <a:schemeClr val="accent5">
                    <a:hueOff val="-9535443"/>
                    <a:satOff val="14545"/>
                    <a:lumOff val="-12941"/>
                    <a:alphaOff val="0"/>
                    <a:shade val="93000"/>
                    <a:satMod val="130000"/>
                  </a:schemeClr>
                </a:gs>
                <a:gs pos="100000">
                  <a:schemeClr val="accent5">
                    <a:hueOff val="-9535443"/>
                    <a:satOff val="14545"/>
                    <a:lumOff val="-12941"/>
                    <a:alphaOff val="0"/>
                    <a:shade val="94000"/>
                    <a:satMod val="135000"/>
                  </a:schemeClr>
                </a:gs>
              </a:gsLst>
              <a:lin ang="16200000"/>
            </a:gradFill>
            <a:ln>
              <a:noFill/>
            </a:ln>
            <a:effectLst>
              <a:outerShdw blurRad="40000" dir="5400000" dist="23040" rotWithShape="0">
                <a:srgbClr val="000000">
                  <a:alpha val="35000"/>
                </a:srgbClr>
              </a:outerShdw>
            </a:effectLst>
            <a:scene3d>
              <a:camera prst="orthographicFront"/>
              <a:lightRig dir="t" rig="flat"/>
            </a:scene3d>
            <a:sp3d prstMaterial="plastic">
              <a:bevelT w="120900" h="88900"/>
              <a:bevelB prst="angle" w="88900" h="31750"/>
            </a:sp3d>
          </p:spPr>
          <p:style>
            <a:lnRef idx="0"/>
            <a:fillRef idx="0"/>
            <a:effectRef idx="2"/>
            <a:fontRef idx="minor"/>
          </p:style>
        </p:sp>
        <p:sp>
          <p:nvSpPr>
            <p:cNvPr id="462" name="CustomShape 12"/>
            <p:cNvSpPr/>
            <p:nvPr/>
          </p:nvSpPr>
          <p:spPr>
            <a:xfrm>
              <a:off x="287280" y="1211760"/>
              <a:ext cx="1914840" cy="1914840"/>
            </a:xfrm>
            <a:prstGeom prst="ellipse">
              <a:avLst/>
            </a:prstGeom>
            <a:solidFill>
              <a:schemeClr val="lt1">
                <a:alpha val="90000"/>
                <a:hueOff val="0"/>
                <a:satOff val="0"/>
                <a:lumOff val="0"/>
                <a:alphaOff val="0"/>
              </a:schemeClr>
            </a:solidFill>
            <a:ln>
              <a:solidFill>
                <a:schemeClr val="accent5">
                  <a:hueOff val="-9535443"/>
                  <a:satOff val="14545"/>
                  <a:lumOff val="-12941"/>
                  <a:alphaOff val="0"/>
                </a:schemeClr>
              </a:solidFill>
              <a:round/>
            </a:ln>
            <a:effectLst>
              <a:outerShdw blurRad="40000" dir="5400000" dist="23040" rotWithShape="0">
                <a:srgbClr val="000000">
                  <a:alpha val="35000"/>
                </a:srgbClr>
              </a:outerShdw>
            </a:effectLst>
            <a:scene3d>
              <a:camera prst="orthographicFront"/>
              <a:lightRig dir="t" rig="flat"/>
            </a:scene3d>
            <a:sp3d extrusionH="12700" z="190500" prstMaterial="plastic">
              <a:bevelT w="50800" h="50800"/>
            </a:sp3d>
          </p:spPr>
          <p:style>
            <a:lnRef idx="1"/>
            <a:fillRef idx="0"/>
            <a:effectRef idx="2"/>
            <a:fontRef idx="minor"/>
          </p:style>
          <p:txBody>
            <a:bodyPr lIns="17640" rIns="17640" tIns="17640" bIns="17640" anchor="ctr">
              <a:noAutofit/>
            </a:bodyPr>
            <a:p>
              <a:pPr algn="ctr">
                <a:lnSpc>
                  <a:spcPct val="90000"/>
                </a:lnSpc>
                <a:spcAft>
                  <a:spcPts val="490"/>
                </a:spcAft>
              </a:pPr>
              <a:r>
                <a:rPr b="0" lang="en-US" sz="1400" spc="-1" strike="noStrike">
                  <a:solidFill>
                    <a:srgbClr val="000000"/>
                  </a:solidFill>
                  <a:latin typeface="Arial"/>
                </a:rPr>
                <a:t>Curtida</a:t>
              </a:r>
              <a:br/>
              <a:r>
                <a:rPr b="0" lang="en-US" sz="1400" spc="-1" strike="noStrike">
                  <a:solidFill>
                    <a:srgbClr val="000000"/>
                  </a:solidFill>
                  <a:latin typeface="Arial"/>
                </a:rPr>
                <a:t>5</a:t>
              </a:r>
              <a:endParaRPr b="0" lang="en-US" sz="1400" spc="-1" strike="noStrike">
                <a:latin typeface="Arial"/>
              </a:endParaRPr>
            </a:p>
          </p:txBody>
        </p:sp>
      </p:grpSp>
      <p:grpSp>
        <p:nvGrpSpPr>
          <p:cNvPr id="463" name="Group 13"/>
          <p:cNvGrpSpPr/>
          <p:nvPr/>
        </p:nvGrpSpPr>
        <p:grpSpPr>
          <a:xfrm>
            <a:off x="0" y="0"/>
            <a:ext cx="36000" cy="36000"/>
            <a:chOff x="0" y="0"/>
            <a:chExt cx="36000" cy="36000"/>
          </a:xfrm>
        </p:grpSpPr>
      </p:grpSp>
      <p:graphicFrame>
        <p:nvGraphicFramePr>
          <p:cNvPr id="464" name="Table 14"/>
          <p:cNvGraphicFramePr/>
          <p:nvPr/>
        </p:nvGraphicFramePr>
        <p:xfrm>
          <a:off x="823320" y="4110480"/>
          <a:ext cx="8040240" cy="1190160"/>
        </p:xfrm>
        <a:graphic>
          <a:graphicData uri="http://schemas.openxmlformats.org/drawingml/2006/table">
            <a:tbl>
              <a:tblPr/>
              <a:tblGrid>
                <a:gridCol w="1182960"/>
                <a:gridCol w="761400"/>
                <a:gridCol w="1640160"/>
                <a:gridCol w="1674000"/>
                <a:gridCol w="980640"/>
                <a:gridCol w="1001880"/>
                <a:gridCol w="799200"/>
              </a:tblGrid>
              <a:tr h="295200">
                <a:tc>
                  <a:txBody>
                    <a:bodyPr lIns="9360" rIns="9360" tIns="9360" bIns="0" anchor="b">
                      <a:noAutofit/>
                    </a:bodyPr>
                    <a:p>
                      <a:pPr>
                        <a:lnSpc>
                          <a:spcPct val="100000"/>
                        </a:lnSpc>
                      </a:pPr>
                      <a:r>
                        <a:rPr b="0" lang="en-US" sz="1800" spc="-1" strike="noStrike">
                          <a:solidFill>
                            <a:srgbClr val="000000"/>
                          </a:solidFill>
                          <a:latin typeface="Arial"/>
                        </a:rPr>
                        <a:t> </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#Likes</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#Comments</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#Bookmarks</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#Share</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#Views</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Score</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r>
              <a:tr h="295200">
                <a:tc>
                  <a:txBody>
                    <a:bodyPr lIns="9360" rIns="9360" tIns="9360" bIns="0" anchor="b">
                      <a:noAutofit/>
                    </a:bodyPr>
                    <a:p>
                      <a:pPr>
                        <a:lnSpc>
                          <a:spcPct val="100000"/>
                        </a:lnSpc>
                      </a:pPr>
                      <a:r>
                        <a:rPr b="0" lang="en-US" sz="1800" spc="-1" strike="noStrike">
                          <a:solidFill>
                            <a:srgbClr val="000000"/>
                          </a:solidFill>
                          <a:latin typeface="Arial"/>
                        </a:rPr>
                        <a:t>Post 1</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5</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3</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0</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4</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23</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68</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r>
              <a:tr h="295200">
                <a:tc>
                  <a:txBody>
                    <a:bodyPr lIns="9360" rIns="9360" tIns="9360" bIns="0" anchor="b">
                      <a:noAutofit/>
                    </a:bodyPr>
                    <a:p>
                      <a:pPr>
                        <a:lnSpc>
                          <a:spcPct val="100000"/>
                        </a:lnSpc>
                      </a:pPr>
                      <a:r>
                        <a:rPr b="0" lang="en-US" sz="1800" spc="-1" strike="noStrike">
                          <a:solidFill>
                            <a:srgbClr val="000000"/>
                          </a:solidFill>
                          <a:latin typeface="Arial"/>
                        </a:rPr>
                        <a:t>Vídeo 1</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2</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3</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2</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2</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32</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64</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r>
              <a:tr h="304560">
                <a:tc>
                  <a:txBody>
                    <a:bodyPr lIns="9360" rIns="9360" tIns="9360" bIns="0" anchor="b">
                      <a:noAutofit/>
                    </a:bodyPr>
                    <a:p>
                      <a:pPr>
                        <a:lnSpc>
                          <a:spcPct val="100000"/>
                        </a:lnSpc>
                      </a:pPr>
                      <a:r>
                        <a:rPr b="0" lang="en-US" sz="1800" spc="-1" strike="noStrike">
                          <a:solidFill>
                            <a:srgbClr val="000000"/>
                          </a:solidFill>
                          <a:latin typeface="Arial"/>
                        </a:rPr>
                        <a:t>Post 2</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4</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2</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1</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3</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ctr">
                      <a:noAutofit/>
                    </a:bodyPr>
                    <a:p>
                      <a:pPr algn="ctr">
                        <a:lnSpc>
                          <a:spcPct val="100000"/>
                        </a:lnSpc>
                      </a:pPr>
                      <a:r>
                        <a:rPr b="0" lang="en-US" sz="1800" spc="-1" strike="noStrike">
                          <a:solidFill>
                            <a:srgbClr val="000000"/>
                          </a:solidFill>
                          <a:latin typeface="Arial"/>
                        </a:rPr>
                        <a:t>12</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c>
                  <a:txBody>
                    <a:bodyPr lIns="9360" rIns="9360" tIns="9360" bIns="0" anchor="b">
                      <a:noAutofit/>
                    </a:bodyPr>
                    <a:p>
                      <a:pPr algn="ctr">
                        <a:lnSpc>
                          <a:spcPct val="100000"/>
                        </a:lnSpc>
                      </a:pPr>
                      <a:r>
                        <a:rPr b="0" lang="en-US" sz="1800" spc="-1" strike="noStrike">
                          <a:solidFill>
                            <a:srgbClr val="000000"/>
                          </a:solidFill>
                          <a:latin typeface="Arial"/>
                        </a:rPr>
                        <a:t>49</a:t>
                      </a:r>
                      <a:endParaRPr b="0" lang="en-US" sz="1800" spc="-1" strike="noStrike">
                        <a:latin typeface="Arial"/>
                      </a:endParaRPr>
                    </a:p>
                  </a:txBody>
                  <a:tcPr marL="9360" marR="9360">
                    <a:lnL w="9360">
                      <a:solidFill>
                        <a:srgbClr val="616060"/>
                      </a:solidFill>
                    </a:lnL>
                    <a:lnR w="9360">
                      <a:solidFill>
                        <a:srgbClr val="616060"/>
                      </a:solidFill>
                    </a:lnR>
                    <a:lnT w="9360">
                      <a:solidFill>
                        <a:srgbClr val="616060"/>
                      </a:solidFill>
                    </a:lnT>
                    <a:lnB w="9360">
                      <a:solidFill>
                        <a:srgbClr val="616060"/>
                      </a:solidFill>
                    </a:lnB>
                    <a:solidFill>
                      <a:srgbClr val="d6d6d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0" y="227520"/>
            <a:ext cx="7374960" cy="522720"/>
          </a:xfrm>
          <a:prstGeom prst="rect">
            <a:avLst/>
          </a:prstGeom>
          <a:noFill/>
          <a:ln w="9360">
            <a:noFill/>
          </a:ln>
        </p:spPr>
        <p:style>
          <a:lnRef idx="0"/>
          <a:fillRef idx="0"/>
          <a:effectRef idx="0"/>
          <a:fontRef idx="minor"/>
        </p:style>
        <p:txBody>
          <a:bodyPr lIns="0">
            <a:noAutofit/>
          </a:bodyPr>
          <a:p>
            <a:pPr>
              <a:lnSpc>
                <a:spcPct val="98000"/>
              </a:lnSpc>
            </a:pPr>
            <a:r>
              <a:rPr b="1" lang="en-US" sz="3200" spc="-1" strike="noStrike" u="sng">
                <a:solidFill>
                  <a:srgbClr val="0e3570"/>
                </a:solidFill>
                <a:uFillTx/>
                <a:latin typeface="Arial"/>
              </a:rPr>
              <a:t>     </a:t>
            </a:r>
            <a:r>
              <a:rPr b="1" lang="en-US" sz="3200" spc="-1" strike="noStrike" u="sng">
                <a:solidFill>
                  <a:srgbClr val="0e3570"/>
                </a:solidFill>
                <a:uFillTx/>
                <a:latin typeface="Arial"/>
              </a:rPr>
              <a:t>Entrega e Implantação contínua</a:t>
            </a:r>
            <a:endParaRPr b="0" lang="en-US" sz="3200" spc="-1" strike="noStrike">
              <a:latin typeface="Arial"/>
            </a:endParaRPr>
          </a:p>
          <a:p>
            <a:pPr>
              <a:lnSpc>
                <a:spcPct val="98000"/>
              </a:lnSpc>
            </a:pPr>
            <a:endParaRPr b="0" lang="en-US" sz="3200" spc="-1" strike="noStrike">
              <a:latin typeface="Arial"/>
            </a:endParaRPr>
          </a:p>
        </p:txBody>
      </p:sp>
      <p:grpSp>
        <p:nvGrpSpPr>
          <p:cNvPr id="466" name="Group 2"/>
          <p:cNvGrpSpPr/>
          <p:nvPr/>
        </p:nvGrpSpPr>
        <p:grpSpPr>
          <a:xfrm>
            <a:off x="-277200" y="1042560"/>
            <a:ext cx="11437920" cy="2836440"/>
            <a:chOff x="-277200" y="1042560"/>
            <a:chExt cx="11437920" cy="2836440"/>
          </a:xfrm>
        </p:grpSpPr>
        <p:pic>
          <p:nvPicPr>
            <p:cNvPr id="467" name="Picture 5" descr=""/>
            <p:cNvPicPr/>
            <p:nvPr/>
          </p:nvPicPr>
          <p:blipFill>
            <a:blip r:embed="rId1"/>
            <a:stretch/>
          </p:blipFill>
          <p:spPr>
            <a:xfrm>
              <a:off x="-277200" y="1042560"/>
              <a:ext cx="11437920" cy="2836440"/>
            </a:xfrm>
            <a:prstGeom prst="rect">
              <a:avLst/>
            </a:prstGeom>
            <a:ln>
              <a:noFill/>
            </a:ln>
          </p:spPr>
        </p:pic>
        <p:sp>
          <p:nvSpPr>
            <p:cNvPr id="468" name="CustomShape 3"/>
            <p:cNvSpPr/>
            <p:nvPr/>
          </p:nvSpPr>
          <p:spPr>
            <a:xfrm>
              <a:off x="950040" y="2585520"/>
              <a:ext cx="1644120" cy="699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000" spc="-1" strike="noStrike">
                  <a:solidFill>
                    <a:srgbClr val="ffffff"/>
                  </a:solidFill>
                  <a:latin typeface="Segoe UI"/>
                </a:rPr>
                <a:t>CODE</a:t>
              </a:r>
              <a:endParaRPr b="0" lang="en-US" sz="4000" spc="-1" strike="noStrike">
                <a:latin typeface="Arial"/>
              </a:endParaRPr>
            </a:p>
          </p:txBody>
        </p:sp>
        <p:pic>
          <p:nvPicPr>
            <p:cNvPr id="469" name="Picture 9" descr=""/>
            <p:cNvPicPr/>
            <p:nvPr/>
          </p:nvPicPr>
          <p:blipFill>
            <a:blip r:embed="rId2"/>
            <a:stretch/>
          </p:blipFill>
          <p:spPr>
            <a:xfrm>
              <a:off x="1321560" y="1572120"/>
              <a:ext cx="879480" cy="879480"/>
            </a:xfrm>
            <a:prstGeom prst="rect">
              <a:avLst/>
            </a:prstGeom>
            <a:ln>
              <a:noFill/>
            </a:ln>
          </p:spPr>
        </p:pic>
        <p:pic>
          <p:nvPicPr>
            <p:cNvPr id="470" name="Picture 10" descr=""/>
            <p:cNvPicPr/>
            <p:nvPr/>
          </p:nvPicPr>
          <p:blipFill>
            <a:blip r:embed="rId3"/>
            <a:stretch/>
          </p:blipFill>
          <p:spPr>
            <a:xfrm>
              <a:off x="3994200" y="1519200"/>
              <a:ext cx="932400" cy="932400"/>
            </a:xfrm>
            <a:prstGeom prst="rect">
              <a:avLst/>
            </a:prstGeom>
            <a:ln>
              <a:noFill/>
            </a:ln>
          </p:spPr>
        </p:pic>
        <p:sp>
          <p:nvSpPr>
            <p:cNvPr id="471" name="CustomShape 4"/>
            <p:cNvSpPr/>
            <p:nvPr/>
          </p:nvSpPr>
          <p:spPr>
            <a:xfrm>
              <a:off x="3571920" y="2576520"/>
              <a:ext cx="1721880" cy="699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000" spc="-1" strike="noStrike">
                  <a:solidFill>
                    <a:srgbClr val="ffffff"/>
                  </a:solidFill>
                  <a:latin typeface="Segoe UI"/>
                </a:rPr>
                <a:t>BUILD</a:t>
              </a:r>
              <a:endParaRPr b="0" lang="en-US" sz="4000" spc="-1" strike="noStrike">
                <a:latin typeface="Arial"/>
              </a:endParaRPr>
            </a:p>
          </p:txBody>
        </p:sp>
        <p:pic>
          <p:nvPicPr>
            <p:cNvPr id="472" name="Picture 11" descr=""/>
            <p:cNvPicPr/>
            <p:nvPr/>
          </p:nvPicPr>
          <p:blipFill>
            <a:blip r:embed="rId4"/>
            <a:stretch/>
          </p:blipFill>
          <p:spPr>
            <a:xfrm>
              <a:off x="6202440" y="1519200"/>
              <a:ext cx="932400" cy="932400"/>
            </a:xfrm>
            <a:prstGeom prst="rect">
              <a:avLst/>
            </a:prstGeom>
            <a:ln>
              <a:noFill/>
            </a:ln>
          </p:spPr>
        </p:pic>
        <p:pic>
          <p:nvPicPr>
            <p:cNvPr id="473" name="Picture 12" descr=""/>
            <p:cNvPicPr/>
            <p:nvPr/>
          </p:nvPicPr>
          <p:blipFill>
            <a:blip r:embed="rId5"/>
            <a:stretch/>
          </p:blipFill>
          <p:spPr>
            <a:xfrm>
              <a:off x="8577000" y="1484640"/>
              <a:ext cx="1001160" cy="1001160"/>
            </a:xfrm>
            <a:prstGeom prst="rect">
              <a:avLst/>
            </a:prstGeom>
            <a:ln>
              <a:noFill/>
            </a:ln>
          </p:spPr>
        </p:pic>
        <p:sp>
          <p:nvSpPr>
            <p:cNvPr id="474" name="CustomShape 5"/>
            <p:cNvSpPr/>
            <p:nvPr/>
          </p:nvSpPr>
          <p:spPr>
            <a:xfrm>
              <a:off x="5948640" y="2576520"/>
              <a:ext cx="1440000" cy="699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000" spc="-1" strike="noStrike">
                  <a:solidFill>
                    <a:srgbClr val="ffffff"/>
                  </a:solidFill>
                  <a:latin typeface="Segoe UI"/>
                </a:rPr>
                <a:t>TEST</a:t>
              </a:r>
              <a:endParaRPr b="0" lang="en-US" sz="4000" spc="-1" strike="noStrike">
                <a:latin typeface="Arial"/>
              </a:endParaRPr>
            </a:p>
          </p:txBody>
        </p:sp>
        <p:sp>
          <p:nvSpPr>
            <p:cNvPr id="475" name="CustomShape 6"/>
            <p:cNvSpPr/>
            <p:nvPr/>
          </p:nvSpPr>
          <p:spPr>
            <a:xfrm>
              <a:off x="8006400" y="2576520"/>
              <a:ext cx="2142720" cy="699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000" spc="-1" strike="noStrike">
                  <a:solidFill>
                    <a:srgbClr val="ffffff"/>
                  </a:solidFill>
                  <a:latin typeface="Segoe UI"/>
                </a:rPr>
                <a:t>DEPLOY</a:t>
              </a:r>
              <a:endParaRPr b="0" lang="en-US" sz="4000" spc="-1" strike="noStrike">
                <a:latin typeface="Arial"/>
              </a:endParaRPr>
            </a:p>
          </p:txBody>
        </p:sp>
      </p:grpSp>
      <p:pic>
        <p:nvPicPr>
          <p:cNvPr id="476" name="Picture 54" descr=""/>
          <p:cNvPicPr/>
          <p:nvPr/>
        </p:nvPicPr>
        <p:blipFill>
          <a:blip r:embed="rId6"/>
          <a:stretch/>
        </p:blipFill>
        <p:spPr>
          <a:xfrm>
            <a:off x="1321560" y="4247640"/>
            <a:ext cx="1045440" cy="754920"/>
          </a:xfrm>
          <a:prstGeom prst="rect">
            <a:avLst/>
          </a:prstGeom>
          <a:ln>
            <a:noFill/>
          </a:ln>
        </p:spPr>
      </p:pic>
      <p:pic>
        <p:nvPicPr>
          <p:cNvPr id="477" name="Picture 55" descr=""/>
          <p:cNvPicPr/>
          <p:nvPr/>
        </p:nvPicPr>
        <p:blipFill>
          <a:blip r:embed="rId7"/>
          <a:stretch/>
        </p:blipFill>
        <p:spPr>
          <a:xfrm>
            <a:off x="3487680" y="4247640"/>
            <a:ext cx="1045440" cy="754920"/>
          </a:xfrm>
          <a:prstGeom prst="rect">
            <a:avLst/>
          </a:prstGeom>
          <a:ln>
            <a:noFill/>
          </a:ln>
        </p:spPr>
      </p:pic>
      <p:pic>
        <p:nvPicPr>
          <p:cNvPr id="478" name="Picture 56" descr=""/>
          <p:cNvPicPr/>
          <p:nvPr/>
        </p:nvPicPr>
        <p:blipFill>
          <a:blip r:embed="rId8"/>
          <a:stretch/>
        </p:blipFill>
        <p:spPr>
          <a:xfrm>
            <a:off x="5696640" y="4090680"/>
            <a:ext cx="1018440" cy="1018440"/>
          </a:xfrm>
          <a:prstGeom prst="rect">
            <a:avLst/>
          </a:prstGeom>
          <a:ln>
            <a:noFill/>
          </a:ln>
        </p:spPr>
      </p:pic>
      <p:sp>
        <p:nvSpPr>
          <p:cNvPr id="479" name="CustomShape 7"/>
          <p:cNvSpPr/>
          <p:nvPr/>
        </p:nvSpPr>
        <p:spPr>
          <a:xfrm>
            <a:off x="5499720" y="5132880"/>
            <a:ext cx="1412640" cy="5763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0a2854"/>
                </a:solidFill>
                <a:latin typeface="Segoe UI"/>
              </a:rPr>
              <a:t>Code Deploy</a:t>
            </a:r>
            <a:endParaRPr b="0" lang="en-US" sz="1600" spc="-1" strike="noStrike">
              <a:latin typeface="Arial"/>
            </a:endParaRPr>
          </a:p>
        </p:txBody>
      </p:sp>
      <p:sp>
        <p:nvSpPr>
          <p:cNvPr id="480" name="CustomShape 8"/>
          <p:cNvSpPr/>
          <p:nvPr/>
        </p:nvSpPr>
        <p:spPr>
          <a:xfrm>
            <a:off x="3099600" y="5132880"/>
            <a:ext cx="1821960" cy="3337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0a2854"/>
                </a:solidFill>
                <a:latin typeface="Segoe UI"/>
              </a:rPr>
              <a:t>Code Pipeline</a:t>
            </a:r>
            <a:endParaRPr b="0" lang="en-US" sz="1600" spc="-1" strike="noStrike">
              <a:latin typeface="Arial"/>
            </a:endParaRPr>
          </a:p>
        </p:txBody>
      </p:sp>
      <p:sp>
        <p:nvSpPr>
          <p:cNvPr id="481" name="CustomShape 9"/>
          <p:cNvSpPr/>
          <p:nvPr/>
        </p:nvSpPr>
        <p:spPr>
          <a:xfrm>
            <a:off x="1051560" y="5142240"/>
            <a:ext cx="1585800" cy="3337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0a2854"/>
                </a:solidFill>
                <a:latin typeface="Segoe UI"/>
              </a:rPr>
              <a:t>Code Commit</a:t>
            </a:r>
            <a:endParaRPr b="0" lang="en-US" sz="1600" spc="-1" strike="noStrike">
              <a:latin typeface="Arial"/>
            </a:endParaRPr>
          </a:p>
        </p:txBody>
      </p:sp>
      <p:sp>
        <p:nvSpPr>
          <p:cNvPr id="482" name="CustomShape 10"/>
          <p:cNvSpPr/>
          <p:nvPr/>
        </p:nvSpPr>
        <p:spPr>
          <a:xfrm>
            <a:off x="2596680" y="5795280"/>
            <a:ext cx="5113800" cy="45540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200" spc="-1" strike="noStrike">
                <a:solidFill>
                  <a:srgbClr val="0a2854"/>
                </a:solidFill>
                <a:latin typeface="Segoe UI"/>
              </a:rPr>
              <a:t>80%  de cobertura de testes</a:t>
            </a:r>
            <a:endParaRPr b="0" lang="en-US" sz="1200" spc="-1" strike="noStrike">
              <a:latin typeface="Arial"/>
            </a:endParaRPr>
          </a:p>
          <a:p>
            <a:pPr algn="r">
              <a:lnSpc>
                <a:spcPct val="100000"/>
              </a:lnSpc>
            </a:pPr>
            <a:r>
              <a:rPr b="0" lang="en-US" sz="1200" spc="-1" strike="noStrike">
                <a:solidFill>
                  <a:srgbClr val="0a2854"/>
                </a:solidFill>
                <a:latin typeface="Segoe UI"/>
              </a:rPr>
              <a:t>* Continuous Delivery e Continuous Integration</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39732</TotalTime>
  <Application>LibreOffice/6.2.4.2$Linux_X86_64 LibreOffice_project/20$Build-2</Application>
  <Words>364</Words>
  <Paragraphs>153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2017-08-30T07:42:27Z</dcterms:created>
  <dc:creator>Jose Marcelo Nieto Velasco (BAS)</dc:creator>
  <dc:description/>
  <dc:language>en-US</dc:language>
  <cp:lastModifiedBy/>
  <dcterms:modified xsi:type="dcterms:W3CDTF">2019-06-14T12:48:31Z</dcterms:modified>
  <cp:revision>1495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b9a70571-31c6-4603-80c1-ef2fb871a62a_Application">
    <vt:lpwstr>Microsoft Azure Information Protection</vt:lpwstr>
  </property>
  <property fmtid="{D5CDD505-2E9C-101B-9397-08002B2CF9AE}" pid="8" name="MSIP_Label_b9a70571-31c6-4603-80c1-ef2fb871a62a_Enabled">
    <vt:lpwstr>True</vt:lpwstr>
  </property>
  <property fmtid="{D5CDD505-2E9C-101B-9397-08002B2CF9AE}" pid="9" name="MSIP_Label_b9a70571-31c6-4603-80c1-ef2fb871a62a_Extended_MSFT_Method">
    <vt:lpwstr>Automatic</vt:lpwstr>
  </property>
  <property fmtid="{D5CDD505-2E9C-101B-9397-08002B2CF9AE}" pid="10" name="MSIP_Label_b9a70571-31c6-4603-80c1-ef2fb871a62a_Name">
    <vt:lpwstr>Internal</vt:lpwstr>
  </property>
  <property fmtid="{D5CDD505-2E9C-101B-9397-08002B2CF9AE}" pid="11" name="MSIP_Label_b9a70571-31c6-4603-80c1-ef2fb871a62a_Owner">
    <vt:lpwstr>MA332294@wipro.com</vt:lpwstr>
  </property>
  <property fmtid="{D5CDD505-2E9C-101B-9397-08002B2CF9AE}" pid="12" name="MSIP_Label_b9a70571-31c6-4603-80c1-ef2fb871a62a_Ref">
    <vt:lpwstr>https://api.informationprotection.azure.com/api/258ac4e4-146a-411e-9dc8-79a9e12fd6da</vt:lpwstr>
  </property>
  <property fmtid="{D5CDD505-2E9C-101B-9397-08002B2CF9AE}" pid="13" name="MSIP_Label_b9a70571-31c6-4603-80c1-ef2fb871a62a_SetDate">
    <vt:lpwstr>2018-02-14T14:25:57.2156929-02:00</vt:lpwstr>
  </property>
  <property fmtid="{D5CDD505-2E9C-101B-9397-08002B2CF9AE}" pid="14" name="MSIP_Label_b9a70571-31c6-4603-80c1-ef2fb871a62a_SiteId">
    <vt:lpwstr>258ac4e4-146a-411e-9dc8-79a9e12fd6da</vt:lpwstr>
  </property>
  <property fmtid="{D5CDD505-2E9C-101B-9397-08002B2CF9AE}" pid="15" name="Notes">
    <vt:i4>4</vt:i4>
  </property>
  <property fmtid="{D5CDD505-2E9C-101B-9397-08002B2CF9AE}" pid="16" name="PresentationFormat">
    <vt:lpwstr>Widescreen</vt:lpwstr>
  </property>
  <property fmtid="{D5CDD505-2E9C-101B-9397-08002B2CF9AE}" pid="17" name="ScaleCrop">
    <vt:bool>0</vt:bool>
  </property>
  <property fmtid="{D5CDD505-2E9C-101B-9397-08002B2CF9AE}" pid="18" name="Sensitivity">
    <vt:lpwstr>Internal</vt:lpwstr>
  </property>
  <property fmtid="{D5CDD505-2E9C-101B-9397-08002B2CF9AE}" pid="19" name="ShareDoc">
    <vt:bool>0</vt:bool>
  </property>
  <property fmtid="{D5CDD505-2E9C-101B-9397-08002B2CF9AE}" pid="20" name="Slides">
    <vt:i4>11</vt:i4>
  </property>
</Properties>
</file>