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Caveat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Cave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aveat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881ce1e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881ce1e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881ce1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881ce1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881ce1e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881ce1e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881ce1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881ce1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d881ce1e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d881ce1e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881ce1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881ce1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881ce1e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881ce1e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881ce1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881ce1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881ce1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881ce1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881ce1e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881ce1e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881ce1e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881ce1e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levando em consideração a aplicação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881ce1e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881ce1e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881ce1e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881ce1e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ancescocirillo.com/pages/anti-if-campaign#campaign" TargetMode="External"/><Relationship Id="rId4" Type="http://schemas.openxmlformats.org/officeDocument/2006/relationships/hyperlink" Target="https://docs.microsoft.com/en-us/dotnet/api/system.reflection.emit.opcodes.stloc?view=net-5.0" TargetMode="External"/><Relationship Id="rId5" Type="http://schemas.openxmlformats.org/officeDocument/2006/relationships/hyperlink" Target="https://github.com/julianopoveda/ifless-tal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ifless: tornando seu código menos complexo e mais expressivo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a parte divertida.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Nem tudo são flores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Escrever um código orientado a objeto sem if’s é uma missão impossível, pois eles são excelentes controles de fluxo e algumas soluções sem eles tornam-se deveras complexa.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IF é mais uma das diversas funcionalidades dentro de OOP. Entender como ele funciona e principalmente seu negócio pode reduzir a complexidade de código e a facilidade de manutenção desse.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links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https://francescocirillo.com/pages/anti-if-campaign#campaign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https://docs.microsoft.com/en-us/dotnet/api/system.reflection.emit.opcodes.stloc?view=net-5.0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https://github.com/julianopoveda/ifless-talk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729450" y="1322450"/>
            <a:ext cx="3691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432627" y="4070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https://www.linkedin.com/in/julianopoveda/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425" y="553500"/>
            <a:ext cx="2709125" cy="2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563" y="3375000"/>
            <a:ext cx="1838849" cy="130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Please allow me to introduce myself...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468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Desenvolvedor .Net </a:t>
            </a:r>
            <a:r>
              <a:rPr lang="pt-BR"/>
              <a:t>Sênior</a:t>
            </a:r>
            <a:r>
              <a:rPr lang="pt-BR"/>
              <a:t> na Neogrid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Cozinheiro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Coordenador do Grupo RSNug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Pai do Valentim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23230" r="28722" t="18113"/>
          <a:stretch/>
        </p:blipFill>
        <p:spPr>
          <a:xfrm>
            <a:off x="5467500" y="1853850"/>
            <a:ext cx="3267000" cy="3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Caveat"/>
                <a:ea typeface="Caveat"/>
                <a:cs typeface="Caveat"/>
                <a:sym typeface="Caveat"/>
              </a:rPr>
              <a:t>Explicar o que é o movimento anti-if (ifless) e mostrar como a remoção de blocos if podem tornar o código mais simples e expressivo.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if por baixo dos panos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IL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572000" y="729000"/>
            <a:ext cx="45720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IL_0001: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ldarg.0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IL_0002: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ldc.i4.0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IL_0003: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ldelem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.ref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IL_0004: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ldstr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"hello"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IL_0009: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call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[System.Runtime]System.String::op_Equality(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IL_000e: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stloc.0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IL_000f: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ldloc.0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IL_0010: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brfalse.s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IL_001f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IL_0012: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ldstr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"Hello World!"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IL_0017: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call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[System.Console]System.Console::WriteLine(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IL_001c: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nop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IL_001d: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br.s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IL_002a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IL_001f: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ldstr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1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"See you"</a:t>
            </a:r>
            <a:endParaRPr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IL_0024: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call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[System.Console]System.Console::WriteLine(</a:t>
            </a:r>
            <a:r>
              <a:rPr b="1" lang="pt-BR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IL_0029: </a:t>
            </a:r>
            <a:r>
              <a:rPr lang="pt-BR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nop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IL_002a: </a:t>
            </a:r>
            <a:r>
              <a:rPr lang="pt-BR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36000" y="1251000"/>
            <a:ext cx="178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//Compara as duas strings</a:t>
            </a:r>
            <a:endParaRPr sz="11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6"/>
          <p:cNvCxnSpPr>
            <a:stCxn id="107" idx="1"/>
          </p:cNvCxnSpPr>
          <p:nvPr/>
        </p:nvCxnSpPr>
        <p:spPr>
          <a:xfrm flipH="1">
            <a:off x="6777000" y="1396200"/>
            <a:ext cx="4590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6270750" y="1902450"/>
            <a:ext cx="2679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//Se valor falso pula para o endereço IL_001f caso contrário segue a execução</a:t>
            </a:r>
            <a:endParaRPr sz="10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005100" y="2830925"/>
            <a:ext cx="2679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//Pula o bloco de instruções do else</a:t>
            </a:r>
            <a:endParaRPr sz="10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 anti-if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 iniciado em 2007 por Francesco Cirillo após notar 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“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Diversas equipes desejam ser 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ágeis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, porém tem dificuldade em remover a complexidade.”</a:t>
            </a:r>
            <a:endParaRPr sz="1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“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O objetivo do movimento anti-if é trazer a tona os 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princípios</a:t>
            </a:r>
            <a:r>
              <a:rPr lang="pt-BR" sz="1600">
                <a:latin typeface="Caveat"/>
                <a:ea typeface="Caveat"/>
                <a:cs typeface="Caveat"/>
                <a:sym typeface="Caveat"/>
              </a:rPr>
              <a:t> e práticas de design de software, removendo primeiramente os perigosos IFs”</a:t>
            </a:r>
            <a:endParaRPr sz="1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os if’s trará ganho de performance na minha aplicação?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50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5645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Muito difícil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por que me preocupar com isso?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949250" y="1997875"/>
            <a:ext cx="346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Porque existe um componente muito mais lento que qualquer I/O disponível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0" y="1997875"/>
            <a:ext cx="3300000" cy="1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0" y="1062275"/>
            <a:ext cx="4025250" cy="30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Desenvolvedores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